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67"/>
  </p:notesMasterIdLst>
  <p:sldIdLst>
    <p:sldId id="1006" r:id="rId4"/>
    <p:sldId id="1001" r:id="rId5"/>
    <p:sldId id="257" r:id="rId6"/>
    <p:sldId id="266" r:id="rId7"/>
    <p:sldId id="267" r:id="rId8"/>
    <p:sldId id="269" r:id="rId9"/>
    <p:sldId id="268" r:id="rId10"/>
    <p:sldId id="273" r:id="rId11"/>
    <p:sldId id="263" r:id="rId12"/>
    <p:sldId id="1067" r:id="rId13"/>
    <p:sldId id="1072" r:id="rId14"/>
    <p:sldId id="1076" r:id="rId15"/>
    <p:sldId id="913" r:id="rId16"/>
    <p:sldId id="1079" r:id="rId17"/>
    <p:sldId id="1070" r:id="rId18"/>
    <p:sldId id="1085" r:id="rId19"/>
    <p:sldId id="1083" r:id="rId20"/>
    <p:sldId id="1028" r:id="rId21"/>
    <p:sldId id="1088" r:id="rId22"/>
    <p:sldId id="1091" r:id="rId23"/>
    <p:sldId id="1092" r:id="rId24"/>
    <p:sldId id="1084" r:id="rId25"/>
    <p:sldId id="1087" r:id="rId26"/>
    <p:sldId id="1093" r:id="rId27"/>
    <p:sldId id="1117" r:id="rId28"/>
    <p:sldId id="1037" r:id="rId29"/>
    <p:sldId id="1094" r:id="rId30"/>
    <p:sldId id="277" r:id="rId31"/>
    <p:sldId id="914" r:id="rId32"/>
    <p:sldId id="969" r:id="rId33"/>
    <p:sldId id="1095" r:id="rId34"/>
    <p:sldId id="1100" r:id="rId35"/>
    <p:sldId id="1101" r:id="rId36"/>
    <p:sldId id="1113" r:id="rId37"/>
    <p:sldId id="1114" r:id="rId38"/>
    <p:sldId id="1107" r:id="rId39"/>
    <p:sldId id="1116" r:id="rId40"/>
    <p:sldId id="1110" r:id="rId41"/>
    <p:sldId id="256" r:id="rId42"/>
    <p:sldId id="936" r:id="rId43"/>
    <p:sldId id="945" r:id="rId44"/>
    <p:sldId id="937" r:id="rId45"/>
    <p:sldId id="946" r:id="rId46"/>
    <p:sldId id="1008" r:id="rId47"/>
    <p:sldId id="948" r:id="rId48"/>
    <p:sldId id="947" r:id="rId49"/>
    <p:sldId id="1010" r:id="rId50"/>
    <p:sldId id="952" r:id="rId51"/>
    <p:sldId id="953" r:id="rId52"/>
    <p:sldId id="956" r:id="rId53"/>
    <p:sldId id="962" r:id="rId54"/>
    <p:sldId id="963" r:id="rId55"/>
    <p:sldId id="964" r:id="rId56"/>
    <p:sldId id="960" r:id="rId57"/>
    <p:sldId id="1111" r:id="rId58"/>
    <p:sldId id="961" r:id="rId59"/>
    <p:sldId id="968" r:id="rId60"/>
    <p:sldId id="1119" r:id="rId61"/>
    <p:sldId id="950" r:id="rId62"/>
    <p:sldId id="1120" r:id="rId63"/>
    <p:sldId id="1121" r:id="rId64"/>
    <p:sldId id="1122" r:id="rId65"/>
    <p:sldId id="967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8" userDrawn="1">
          <p15:clr>
            <a:srgbClr val="A4A3A4"/>
          </p15:clr>
        </p15:guide>
        <p15:guide id="2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999"/>
    <a:srgbClr val="A20067"/>
    <a:srgbClr val="F9A31E"/>
    <a:srgbClr val="FFDDF3"/>
    <a:srgbClr val="FFA3DE"/>
    <a:srgbClr val="AF0678"/>
    <a:srgbClr val="FEF0DA"/>
    <a:srgbClr val="FCD79A"/>
    <a:srgbClr val="D3B4EA"/>
    <a:srgbClr val="E6D5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6AB2C4-0F89-4A4A-93DB-456B56A4748A}" v="5" dt="2023-09-11T11:54:23.039"/>
    <p1510:client id="{121E0C3F-27A0-43CF-81A6-B1BCE706AA80}" v="3217" dt="2023-09-10T16:10:40.5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20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2598" y="102"/>
      </p:cViewPr>
      <p:guideLst>
        <p:guide orient="horz" pos="1368"/>
        <p:guide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microsoft.com/office/2016/11/relationships/changesInfo" Target="changesInfos/changesInfo1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7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ise Eduarda Paixão de Moraes" userId="ed9e5288-1c22-4d51-b69f-ec30695ef7d2" providerId="ADAL" clId="{121E0C3F-27A0-43CF-81A6-B1BCE706AA80}"/>
    <pc:docChg chg="undo redo custSel addSld delSld modSld sldOrd">
      <pc:chgData name="Laise Eduarda Paixão de Moraes" userId="ed9e5288-1c22-4d51-b69f-ec30695ef7d2" providerId="ADAL" clId="{121E0C3F-27A0-43CF-81A6-B1BCE706AA80}" dt="2023-09-10T16:10:47.657" v="22006" actId="47"/>
      <pc:docMkLst>
        <pc:docMk/>
      </pc:docMkLst>
      <pc:sldChg chg="addSp delSp modSp mod setBg modShow">
        <pc:chgData name="Laise Eduarda Paixão de Moraes" userId="ed9e5288-1c22-4d51-b69f-ec30695ef7d2" providerId="ADAL" clId="{121E0C3F-27A0-43CF-81A6-B1BCE706AA80}" dt="2023-09-10T15:01:15.650" v="20088" actId="6549"/>
        <pc:sldMkLst>
          <pc:docMk/>
          <pc:sldMk cId="997942443" sldId="256"/>
        </pc:sldMkLst>
        <pc:spChg chg="add del mod">
          <ac:chgData name="Laise Eduarda Paixão de Moraes" userId="ed9e5288-1c22-4d51-b69f-ec30695ef7d2" providerId="ADAL" clId="{121E0C3F-27A0-43CF-81A6-B1BCE706AA80}" dt="2023-09-09T21:10:02.123" v="8435" actId="478"/>
          <ac:spMkLst>
            <pc:docMk/>
            <pc:sldMk cId="997942443" sldId="256"/>
            <ac:spMk id="2" creationId="{BBC0D1B0-B1C4-D926-C824-91F758746391}"/>
          </ac:spMkLst>
        </pc:spChg>
        <pc:spChg chg="add del mod">
          <ac:chgData name="Laise Eduarda Paixão de Moraes" userId="ed9e5288-1c22-4d51-b69f-ec30695ef7d2" providerId="ADAL" clId="{121E0C3F-27A0-43CF-81A6-B1BCE706AA80}" dt="2023-09-09T14:42:14.983" v="1650" actId="478"/>
          <ac:spMkLst>
            <pc:docMk/>
            <pc:sldMk cId="997942443" sldId="256"/>
            <ac:spMk id="3" creationId="{7CBA8388-FC78-8D96-C5C2-E1F8E7F159B7}"/>
          </ac:spMkLst>
        </pc:spChg>
        <pc:spChg chg="add del mod">
          <ac:chgData name="Laise Eduarda Paixão de Moraes" userId="ed9e5288-1c22-4d51-b69f-ec30695ef7d2" providerId="ADAL" clId="{121E0C3F-27A0-43CF-81A6-B1BCE706AA80}" dt="2023-09-09T14:42:14.983" v="1650" actId="478"/>
          <ac:spMkLst>
            <pc:docMk/>
            <pc:sldMk cId="997942443" sldId="256"/>
            <ac:spMk id="5" creationId="{49D0A866-AB12-1DD8-6A6B-8A87E9C7ECF8}"/>
          </ac:spMkLst>
        </pc:spChg>
        <pc:spChg chg="del">
          <ac:chgData name="Laise Eduarda Paixão de Moraes" userId="ed9e5288-1c22-4d51-b69f-ec30695ef7d2" providerId="ADAL" clId="{121E0C3F-27A0-43CF-81A6-B1BCE706AA80}" dt="2023-09-09T14:42:12.686" v="1649" actId="478"/>
          <ac:spMkLst>
            <pc:docMk/>
            <pc:sldMk cId="997942443" sldId="256"/>
            <ac:spMk id="7" creationId="{BA0D9F56-DC21-C55C-3644-294C478FD754}"/>
          </ac:spMkLst>
        </pc:spChg>
        <pc:spChg chg="del">
          <ac:chgData name="Laise Eduarda Paixão de Moraes" userId="ed9e5288-1c22-4d51-b69f-ec30695ef7d2" providerId="ADAL" clId="{121E0C3F-27A0-43CF-81A6-B1BCE706AA80}" dt="2023-09-09T14:42:12.686" v="1649" actId="478"/>
          <ac:spMkLst>
            <pc:docMk/>
            <pc:sldMk cId="997942443" sldId="256"/>
            <ac:spMk id="8" creationId="{305B8AC0-AEC8-E4D0-6DCA-CDB8E2879ED0}"/>
          </ac:spMkLst>
        </pc:spChg>
        <pc:spChg chg="add del mod">
          <ac:chgData name="Laise Eduarda Paixão de Moraes" userId="ed9e5288-1c22-4d51-b69f-ec30695ef7d2" providerId="ADAL" clId="{121E0C3F-27A0-43CF-81A6-B1BCE706AA80}" dt="2023-09-09T17:31:40.766" v="3181" actId="478"/>
          <ac:spMkLst>
            <pc:docMk/>
            <pc:sldMk cId="997942443" sldId="256"/>
            <ac:spMk id="10" creationId="{D2628BDE-4998-E770-C8A4-0CD209CCF053}"/>
          </ac:spMkLst>
        </pc:spChg>
        <pc:spChg chg="add mod">
          <ac:chgData name="Laise Eduarda Paixão de Moraes" userId="ed9e5288-1c22-4d51-b69f-ec30695ef7d2" providerId="ADAL" clId="{121E0C3F-27A0-43CF-81A6-B1BCE706AA80}" dt="2023-09-09T21:10:27.092" v="8443" actId="255"/>
          <ac:spMkLst>
            <pc:docMk/>
            <pc:sldMk cId="997942443" sldId="256"/>
            <ac:spMk id="11" creationId="{566BD144-0BA2-72B7-388F-B1385213EC53}"/>
          </ac:spMkLst>
        </pc:spChg>
        <pc:spChg chg="add mod">
          <ac:chgData name="Laise Eduarda Paixão de Moraes" userId="ed9e5288-1c22-4d51-b69f-ec30695ef7d2" providerId="ADAL" clId="{121E0C3F-27A0-43CF-81A6-B1BCE706AA80}" dt="2023-09-10T15:01:15.650" v="20088" actId="6549"/>
          <ac:spMkLst>
            <pc:docMk/>
            <pc:sldMk cId="997942443" sldId="256"/>
            <ac:spMk id="12" creationId="{93872DF6-66C2-C850-B8F1-32548D7113F2}"/>
          </ac:spMkLst>
        </pc:spChg>
        <pc:spChg chg="add del mod">
          <ac:chgData name="Laise Eduarda Paixão de Moraes" userId="ed9e5288-1c22-4d51-b69f-ec30695ef7d2" providerId="ADAL" clId="{121E0C3F-27A0-43CF-81A6-B1BCE706AA80}" dt="2023-09-09T14:43:26.380" v="1734" actId="21"/>
          <ac:spMkLst>
            <pc:docMk/>
            <pc:sldMk cId="997942443" sldId="256"/>
            <ac:spMk id="13" creationId="{220BA292-3E0F-F9EC-0E77-DB6BBB23BB24}"/>
          </ac:spMkLst>
        </pc:spChg>
        <pc:spChg chg="add del mod">
          <ac:chgData name="Laise Eduarda Paixão de Moraes" userId="ed9e5288-1c22-4d51-b69f-ec30695ef7d2" providerId="ADAL" clId="{121E0C3F-27A0-43CF-81A6-B1BCE706AA80}" dt="2023-09-09T14:43:45.326" v="1749"/>
          <ac:spMkLst>
            <pc:docMk/>
            <pc:sldMk cId="997942443" sldId="256"/>
            <ac:spMk id="14" creationId="{E46E9147-A116-C217-3A44-D9B51953F6BD}"/>
          </ac:spMkLst>
        </pc:spChg>
        <pc:grpChg chg="add del mod">
          <ac:chgData name="Laise Eduarda Paixão de Moraes" userId="ed9e5288-1c22-4d51-b69f-ec30695ef7d2" providerId="ADAL" clId="{121E0C3F-27A0-43CF-81A6-B1BCE706AA80}" dt="2023-09-09T21:10:04.708" v="8437" actId="21"/>
          <ac:grpSpMkLst>
            <pc:docMk/>
            <pc:sldMk cId="997942443" sldId="256"/>
            <ac:grpSpMk id="3" creationId="{C7A5541A-87D2-1003-E729-23FD5A091EB3}"/>
          </ac:grpSpMkLst>
        </pc:grpChg>
        <pc:picChg chg="add del mod topLvl">
          <ac:chgData name="Laise Eduarda Paixão de Moraes" userId="ed9e5288-1c22-4d51-b69f-ec30695ef7d2" providerId="ADAL" clId="{121E0C3F-27A0-43CF-81A6-B1BCE706AA80}" dt="2023-09-09T21:09:22.256" v="8339" actId="207"/>
          <ac:picMkLst>
            <pc:docMk/>
            <pc:sldMk cId="997942443" sldId="256"/>
            <ac:picMk id="4" creationId="{C924A7E7-0049-9DD3-CB79-853D429E9879}"/>
          </ac:picMkLst>
        </pc:picChg>
        <pc:picChg chg="add del mod topLvl">
          <ac:chgData name="Laise Eduarda Paixão de Moraes" userId="ed9e5288-1c22-4d51-b69f-ec30695ef7d2" providerId="ADAL" clId="{121E0C3F-27A0-43CF-81A6-B1BCE706AA80}" dt="2023-09-09T21:09:26.104" v="8341" actId="21"/>
          <ac:picMkLst>
            <pc:docMk/>
            <pc:sldMk cId="997942443" sldId="256"/>
            <ac:picMk id="5" creationId="{B2CF42F9-F47C-E269-6C77-DE15B1A775D8}"/>
          </ac:picMkLst>
        </pc:picChg>
        <pc:picChg chg="mod">
          <ac:chgData name="Laise Eduarda Paixão de Moraes" userId="ed9e5288-1c22-4d51-b69f-ec30695ef7d2" providerId="ADAL" clId="{121E0C3F-27A0-43CF-81A6-B1BCE706AA80}" dt="2023-09-09T14:54:29.942" v="1760"/>
          <ac:picMkLst>
            <pc:docMk/>
            <pc:sldMk cId="997942443" sldId="256"/>
            <ac:picMk id="6" creationId="{69582533-45A9-993D-962C-04AA9B5D29C1}"/>
          </ac:picMkLst>
        </pc:picChg>
        <pc:picChg chg="add del mod">
          <ac:chgData name="Laise Eduarda Paixão de Moraes" userId="ed9e5288-1c22-4d51-b69f-ec30695ef7d2" providerId="ADAL" clId="{121E0C3F-27A0-43CF-81A6-B1BCE706AA80}" dt="2023-09-09T21:09:22.256" v="8339" actId="207"/>
          <ac:picMkLst>
            <pc:docMk/>
            <pc:sldMk cId="997942443" sldId="256"/>
            <ac:picMk id="7" creationId="{A6F6352D-2E05-E648-6D51-1F44BB191CA2}"/>
          </ac:picMkLst>
        </pc:picChg>
        <pc:picChg chg="add del mod">
          <ac:chgData name="Laise Eduarda Paixão de Moraes" userId="ed9e5288-1c22-4d51-b69f-ec30695ef7d2" providerId="ADAL" clId="{121E0C3F-27A0-43CF-81A6-B1BCE706AA80}" dt="2023-09-09T21:09:12.499" v="8334"/>
          <ac:picMkLst>
            <pc:docMk/>
            <pc:sldMk cId="997942443" sldId="256"/>
            <ac:picMk id="8" creationId="{CCD9AA8F-E353-1BA3-55EB-5F63AEA9BD85}"/>
          </ac:picMkLst>
        </pc:picChg>
        <pc:picChg chg="add del">
          <ac:chgData name="Laise Eduarda Paixão de Moraes" userId="ed9e5288-1c22-4d51-b69f-ec30695ef7d2" providerId="ADAL" clId="{121E0C3F-27A0-43CF-81A6-B1BCE706AA80}" dt="2023-09-09T00:12:08.447" v="305" actId="478"/>
          <ac:picMkLst>
            <pc:docMk/>
            <pc:sldMk cId="997942443" sldId="256"/>
            <ac:picMk id="11" creationId="{4EC8D30F-2032-AE29-1564-4240006E61B1}"/>
          </ac:picMkLst>
        </pc:picChg>
        <pc:picChg chg="add del mod">
          <ac:chgData name="Laise Eduarda Paixão de Moraes" userId="ed9e5288-1c22-4d51-b69f-ec30695ef7d2" providerId="ADAL" clId="{121E0C3F-27A0-43CF-81A6-B1BCE706AA80}" dt="2023-09-09T21:09:08.596" v="8323"/>
          <ac:picMkLst>
            <pc:docMk/>
            <pc:sldMk cId="997942443" sldId="256"/>
            <ac:picMk id="13" creationId="{DC8A2136-425C-A283-D326-2B0CB0EB3C2F}"/>
          </ac:picMkLst>
        </pc:picChg>
        <pc:picChg chg="add del mod">
          <ac:chgData name="Laise Eduarda Paixão de Moraes" userId="ed9e5288-1c22-4d51-b69f-ec30695ef7d2" providerId="ADAL" clId="{121E0C3F-27A0-43CF-81A6-B1BCE706AA80}" dt="2023-09-09T21:09:42.103" v="8350" actId="21"/>
          <ac:picMkLst>
            <pc:docMk/>
            <pc:sldMk cId="997942443" sldId="256"/>
            <ac:picMk id="14" creationId="{BED47C83-BDD0-8A8D-9F49-AF56548D1B5F}"/>
          </ac:picMkLst>
        </pc:picChg>
        <pc:picChg chg="add del mod">
          <ac:chgData name="Laise Eduarda Paixão de Moraes" userId="ed9e5288-1c22-4d51-b69f-ec30695ef7d2" providerId="ADAL" clId="{121E0C3F-27A0-43CF-81A6-B1BCE706AA80}" dt="2023-09-09T21:09:59.908" v="8434" actId="21"/>
          <ac:picMkLst>
            <pc:docMk/>
            <pc:sldMk cId="997942443" sldId="256"/>
            <ac:picMk id="15" creationId="{B221D57D-32FA-17A8-C5A5-63E73CEDFC33}"/>
          </ac:picMkLst>
        </pc:picChg>
        <pc:picChg chg="add mod">
          <ac:chgData name="Laise Eduarda Paixão de Moraes" userId="ed9e5288-1c22-4d51-b69f-ec30695ef7d2" providerId="ADAL" clId="{121E0C3F-27A0-43CF-81A6-B1BCE706AA80}" dt="2023-09-09T21:10:02.400" v="8436"/>
          <ac:picMkLst>
            <pc:docMk/>
            <pc:sldMk cId="997942443" sldId="256"/>
            <ac:picMk id="16" creationId="{AF0B19AC-A4A0-8EE3-30B0-F9C1BDB20554}"/>
          </ac:picMkLst>
        </pc:picChg>
      </pc:sldChg>
      <pc:sldChg chg="addSp delSp modSp mod">
        <pc:chgData name="Laise Eduarda Paixão de Moraes" userId="ed9e5288-1c22-4d51-b69f-ec30695ef7d2" providerId="ADAL" clId="{121E0C3F-27A0-43CF-81A6-B1BCE706AA80}" dt="2023-09-09T17:30:33.705" v="3149" actId="1035"/>
        <pc:sldMkLst>
          <pc:docMk/>
          <pc:sldMk cId="1419402258" sldId="257"/>
        </pc:sldMkLst>
        <pc:spChg chg="mod">
          <ac:chgData name="Laise Eduarda Paixão de Moraes" userId="ed9e5288-1c22-4d51-b69f-ec30695ef7d2" providerId="ADAL" clId="{121E0C3F-27A0-43CF-81A6-B1BCE706AA80}" dt="2023-09-09T00:10:24.315" v="282" actId="207"/>
          <ac:spMkLst>
            <pc:docMk/>
            <pc:sldMk cId="1419402258" sldId="257"/>
            <ac:spMk id="2" creationId="{B39CFB50-EADC-D101-D0D0-612FA250C1BF}"/>
          </ac:spMkLst>
        </pc:spChg>
        <pc:grpChg chg="add del mod">
          <ac:chgData name="Laise Eduarda Paixão de Moraes" userId="ed9e5288-1c22-4d51-b69f-ec30695ef7d2" providerId="ADAL" clId="{121E0C3F-27A0-43CF-81A6-B1BCE706AA80}" dt="2023-09-09T17:30:15.866" v="3133" actId="165"/>
          <ac:grpSpMkLst>
            <pc:docMk/>
            <pc:sldMk cId="1419402258" sldId="257"/>
            <ac:grpSpMk id="18" creationId="{081AFA06-EC13-629F-7823-14259B694F92}"/>
          </ac:grpSpMkLst>
        </pc:grpChg>
        <pc:picChg chg="mod topLvl">
          <ac:chgData name="Laise Eduarda Paixão de Moraes" userId="ed9e5288-1c22-4d51-b69f-ec30695ef7d2" providerId="ADAL" clId="{121E0C3F-27A0-43CF-81A6-B1BCE706AA80}" dt="2023-09-09T17:30:33.705" v="3149" actId="1035"/>
          <ac:picMkLst>
            <pc:docMk/>
            <pc:sldMk cId="1419402258" sldId="257"/>
            <ac:picMk id="15" creationId="{6D743BE2-60EC-3B71-92F0-FB8C57F9EE03}"/>
          </ac:picMkLst>
        </pc:picChg>
        <pc:picChg chg="add del mod">
          <ac:chgData name="Laise Eduarda Paixão de Moraes" userId="ed9e5288-1c22-4d51-b69f-ec30695ef7d2" providerId="ADAL" clId="{121E0C3F-27A0-43CF-81A6-B1BCE706AA80}" dt="2023-09-09T02:19:21.616" v="1359" actId="21"/>
          <ac:picMkLst>
            <pc:docMk/>
            <pc:sldMk cId="1419402258" sldId="257"/>
            <ac:picMk id="16" creationId="{C75AA2C4-4B57-43A8-697B-FEFF2F7ABAE1}"/>
          </ac:picMkLst>
        </pc:picChg>
        <pc:picChg chg="add mod topLvl">
          <ac:chgData name="Laise Eduarda Paixão de Moraes" userId="ed9e5288-1c22-4d51-b69f-ec30695ef7d2" providerId="ADAL" clId="{121E0C3F-27A0-43CF-81A6-B1BCE706AA80}" dt="2023-09-09T17:30:33.705" v="3149" actId="1035"/>
          <ac:picMkLst>
            <pc:docMk/>
            <pc:sldMk cId="1419402258" sldId="257"/>
            <ac:picMk id="17" creationId="{C03B8DE3-2FE7-089A-F46A-42EA547198DA}"/>
          </ac:picMkLst>
        </pc:picChg>
      </pc:sldChg>
      <pc:sldChg chg="del">
        <pc:chgData name="Laise Eduarda Paixão de Moraes" userId="ed9e5288-1c22-4d51-b69f-ec30695ef7d2" providerId="ADAL" clId="{121E0C3F-27A0-43CF-81A6-B1BCE706AA80}" dt="2023-09-08T23:32:59.397" v="0" actId="47"/>
        <pc:sldMkLst>
          <pc:docMk/>
          <pc:sldMk cId="3733375989" sldId="258"/>
        </pc:sldMkLst>
      </pc:sldChg>
      <pc:sldChg chg="del">
        <pc:chgData name="Laise Eduarda Paixão de Moraes" userId="ed9e5288-1c22-4d51-b69f-ec30695ef7d2" providerId="ADAL" clId="{121E0C3F-27A0-43CF-81A6-B1BCE706AA80}" dt="2023-09-08T23:32:59.397" v="0" actId="47"/>
        <pc:sldMkLst>
          <pc:docMk/>
          <pc:sldMk cId="604005675" sldId="259"/>
        </pc:sldMkLst>
      </pc:sldChg>
      <pc:sldChg chg="del">
        <pc:chgData name="Laise Eduarda Paixão de Moraes" userId="ed9e5288-1c22-4d51-b69f-ec30695ef7d2" providerId="ADAL" clId="{121E0C3F-27A0-43CF-81A6-B1BCE706AA80}" dt="2023-09-08T23:32:59.397" v="0" actId="47"/>
        <pc:sldMkLst>
          <pc:docMk/>
          <pc:sldMk cId="4040602341" sldId="260"/>
        </pc:sldMkLst>
      </pc:sldChg>
      <pc:sldChg chg="del">
        <pc:chgData name="Laise Eduarda Paixão de Moraes" userId="ed9e5288-1c22-4d51-b69f-ec30695ef7d2" providerId="ADAL" clId="{121E0C3F-27A0-43CF-81A6-B1BCE706AA80}" dt="2023-09-08T23:32:59.397" v="0" actId="47"/>
        <pc:sldMkLst>
          <pc:docMk/>
          <pc:sldMk cId="484177254" sldId="261"/>
        </pc:sldMkLst>
      </pc:sldChg>
      <pc:sldChg chg="del">
        <pc:chgData name="Laise Eduarda Paixão de Moraes" userId="ed9e5288-1c22-4d51-b69f-ec30695ef7d2" providerId="ADAL" clId="{121E0C3F-27A0-43CF-81A6-B1BCE706AA80}" dt="2023-09-08T23:32:59.397" v="0" actId="47"/>
        <pc:sldMkLst>
          <pc:docMk/>
          <pc:sldMk cId="2305885899" sldId="262"/>
        </pc:sldMkLst>
      </pc:sldChg>
      <pc:sldChg chg="addSp delSp modSp add del mod ord modShow">
        <pc:chgData name="Laise Eduarda Paixão de Moraes" userId="ed9e5288-1c22-4d51-b69f-ec30695ef7d2" providerId="ADAL" clId="{121E0C3F-27A0-43CF-81A6-B1BCE706AA80}" dt="2023-09-09T19:11:13.052" v="5752" actId="478"/>
        <pc:sldMkLst>
          <pc:docMk/>
          <pc:sldMk cId="222495671" sldId="263"/>
        </pc:sldMkLst>
        <pc:spChg chg="mod">
          <ac:chgData name="Laise Eduarda Paixão de Moraes" userId="ed9e5288-1c22-4d51-b69f-ec30695ef7d2" providerId="ADAL" clId="{121E0C3F-27A0-43CF-81A6-B1BCE706AA80}" dt="2023-09-09T00:11:00.325" v="291" actId="207"/>
          <ac:spMkLst>
            <pc:docMk/>
            <pc:sldMk cId="222495671" sldId="263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08T23:49:56.274" v="115" actId="20577"/>
          <ac:spMkLst>
            <pc:docMk/>
            <pc:sldMk cId="222495671" sldId="263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121E0C3F-27A0-43CF-81A6-B1BCE706AA80}" dt="2023-09-08T23:50:10.267" v="123" actId="478"/>
          <ac:spMkLst>
            <pc:docMk/>
            <pc:sldMk cId="222495671" sldId="263"/>
            <ac:spMk id="5" creationId="{4CFAB77E-B3AC-CE59-0FE5-50EA5DB13001}"/>
          </ac:spMkLst>
        </pc:spChg>
        <pc:spChg chg="add del mod">
          <ac:chgData name="Laise Eduarda Paixão de Moraes" userId="ed9e5288-1c22-4d51-b69f-ec30695ef7d2" providerId="ADAL" clId="{121E0C3F-27A0-43CF-81A6-B1BCE706AA80}" dt="2023-09-09T18:16:22.784" v="4260" actId="21"/>
          <ac:spMkLst>
            <pc:docMk/>
            <pc:sldMk cId="222495671" sldId="263"/>
            <ac:spMk id="5" creationId="{C22EDB54-9314-668A-D49D-B84FF41135F1}"/>
          </ac:spMkLst>
        </pc:spChg>
        <pc:spChg chg="del mod">
          <ac:chgData name="Laise Eduarda Paixão de Moraes" userId="ed9e5288-1c22-4d51-b69f-ec30695ef7d2" providerId="ADAL" clId="{121E0C3F-27A0-43CF-81A6-B1BCE706AA80}" dt="2023-09-09T18:16:26.428" v="4263" actId="478"/>
          <ac:spMkLst>
            <pc:docMk/>
            <pc:sldMk cId="222495671" sldId="263"/>
            <ac:spMk id="6" creationId="{D3C0274B-B7FB-7831-2E14-C3F0C7F2F770}"/>
          </ac:spMkLst>
        </pc:spChg>
        <pc:spChg chg="del mod">
          <ac:chgData name="Laise Eduarda Paixão de Moraes" userId="ed9e5288-1c22-4d51-b69f-ec30695ef7d2" providerId="ADAL" clId="{121E0C3F-27A0-43CF-81A6-B1BCE706AA80}" dt="2023-09-09T18:16:25.732" v="4262" actId="478"/>
          <ac:spMkLst>
            <pc:docMk/>
            <pc:sldMk cId="222495671" sldId="263"/>
            <ac:spMk id="8" creationId="{96CB4E87-B42A-936D-47E2-485DAAE22A2C}"/>
          </ac:spMkLst>
        </pc:spChg>
        <pc:spChg chg="del">
          <ac:chgData name="Laise Eduarda Paixão de Moraes" userId="ed9e5288-1c22-4d51-b69f-ec30695ef7d2" providerId="ADAL" clId="{121E0C3F-27A0-43CF-81A6-B1BCE706AA80}" dt="2023-09-09T18:19:23.448" v="4409" actId="478"/>
          <ac:spMkLst>
            <pc:docMk/>
            <pc:sldMk cId="222495671" sldId="263"/>
            <ac:spMk id="9" creationId="{87A92B05-2EE1-E833-9C6C-B505E4770B81}"/>
          </ac:spMkLst>
        </pc:spChg>
        <pc:spChg chg="add del mod">
          <ac:chgData name="Laise Eduarda Paixão de Moraes" userId="ed9e5288-1c22-4d51-b69f-ec30695ef7d2" providerId="ADAL" clId="{121E0C3F-27A0-43CF-81A6-B1BCE706AA80}" dt="2023-09-09T18:15:27.034" v="4241"/>
          <ac:spMkLst>
            <pc:docMk/>
            <pc:sldMk cId="222495671" sldId="263"/>
            <ac:spMk id="11" creationId="{5CEC2646-AD93-8C76-765C-4358F8CCAF7A}"/>
          </ac:spMkLst>
        </pc:spChg>
        <pc:spChg chg="add del">
          <ac:chgData name="Laise Eduarda Paixão de Moraes" userId="ed9e5288-1c22-4d51-b69f-ec30695ef7d2" providerId="ADAL" clId="{121E0C3F-27A0-43CF-81A6-B1BCE706AA80}" dt="2023-09-09T18:15:31.693" v="4244" actId="22"/>
          <ac:spMkLst>
            <pc:docMk/>
            <pc:sldMk cId="222495671" sldId="263"/>
            <ac:spMk id="13" creationId="{7E1E5E4F-7161-D55F-3775-58A786373329}"/>
          </ac:spMkLst>
        </pc:spChg>
        <pc:spChg chg="add mod ord">
          <ac:chgData name="Laise Eduarda Paixão de Moraes" userId="ed9e5288-1c22-4d51-b69f-ec30695ef7d2" providerId="ADAL" clId="{121E0C3F-27A0-43CF-81A6-B1BCE706AA80}" dt="2023-09-09T18:34:45.609" v="5230" actId="6549"/>
          <ac:spMkLst>
            <pc:docMk/>
            <pc:sldMk cId="222495671" sldId="263"/>
            <ac:spMk id="14" creationId="{6F484374-ADAA-2045-5B1D-92C5A2C35A8E}"/>
          </ac:spMkLst>
        </pc:spChg>
        <pc:spChg chg="add mod">
          <ac:chgData name="Laise Eduarda Paixão de Moraes" userId="ed9e5288-1c22-4d51-b69f-ec30695ef7d2" providerId="ADAL" clId="{121E0C3F-27A0-43CF-81A6-B1BCE706AA80}" dt="2023-09-09T18:23:49.069" v="4606"/>
          <ac:spMkLst>
            <pc:docMk/>
            <pc:sldMk cId="222495671" sldId="263"/>
            <ac:spMk id="15" creationId="{2D6C43D4-6713-0B4C-EFF8-10DBC9565B79}"/>
          </ac:spMkLst>
        </pc:spChg>
        <pc:spChg chg="add del mod">
          <ac:chgData name="Laise Eduarda Paixão de Moraes" userId="ed9e5288-1c22-4d51-b69f-ec30695ef7d2" providerId="ADAL" clId="{121E0C3F-27A0-43CF-81A6-B1BCE706AA80}" dt="2023-09-09T18:23:31.750" v="4600" actId="478"/>
          <ac:spMkLst>
            <pc:docMk/>
            <pc:sldMk cId="222495671" sldId="263"/>
            <ac:spMk id="17" creationId="{2273A07B-CC47-E9E4-CAAA-E7568A9D8CFA}"/>
          </ac:spMkLst>
        </pc:spChg>
        <pc:spChg chg="add del">
          <ac:chgData name="Laise Eduarda Paixão de Moraes" userId="ed9e5288-1c22-4d51-b69f-ec30695ef7d2" providerId="ADAL" clId="{121E0C3F-27A0-43CF-81A6-B1BCE706AA80}" dt="2023-09-09T18:30:09.346" v="5129" actId="22"/>
          <ac:spMkLst>
            <pc:docMk/>
            <pc:sldMk cId="222495671" sldId="263"/>
            <ac:spMk id="19" creationId="{E65266E6-5009-E9A2-67DA-5371C98646CB}"/>
          </ac:spMkLst>
        </pc:spChg>
        <pc:spChg chg="add del mod">
          <ac:chgData name="Laise Eduarda Paixão de Moraes" userId="ed9e5288-1c22-4d51-b69f-ec30695ef7d2" providerId="ADAL" clId="{121E0C3F-27A0-43CF-81A6-B1BCE706AA80}" dt="2023-09-09T18:33:53.309" v="5206" actId="478"/>
          <ac:spMkLst>
            <pc:docMk/>
            <pc:sldMk cId="222495671" sldId="263"/>
            <ac:spMk id="20" creationId="{A2545CD9-B42F-AD33-0850-FB211A662D6E}"/>
          </ac:spMkLst>
        </pc:spChg>
        <pc:spChg chg="add del mod">
          <ac:chgData name="Laise Eduarda Paixão de Moraes" userId="ed9e5288-1c22-4d51-b69f-ec30695ef7d2" providerId="ADAL" clId="{121E0C3F-27A0-43CF-81A6-B1BCE706AA80}" dt="2023-09-09T19:11:13.052" v="5752" actId="478"/>
          <ac:spMkLst>
            <pc:docMk/>
            <pc:sldMk cId="222495671" sldId="263"/>
            <ac:spMk id="21" creationId="{9F39C6CF-1153-FCAE-49AF-6B2C839695CE}"/>
          </ac:spMkLst>
        </pc:spChg>
        <pc:picChg chg="add del mod">
          <ac:chgData name="Laise Eduarda Paixão de Moraes" userId="ed9e5288-1c22-4d51-b69f-ec30695ef7d2" providerId="ADAL" clId="{121E0C3F-27A0-43CF-81A6-B1BCE706AA80}" dt="2023-09-09T17:54:35.668" v="3821" actId="478"/>
          <ac:picMkLst>
            <pc:docMk/>
            <pc:sldMk cId="222495671" sldId="263"/>
            <ac:picMk id="4" creationId="{729D3631-A0B0-D39B-8B6A-D9F919253D77}"/>
          </ac:picMkLst>
        </pc:picChg>
        <pc:picChg chg="del">
          <ac:chgData name="Laise Eduarda Paixão de Moraes" userId="ed9e5288-1c22-4d51-b69f-ec30695ef7d2" providerId="ADAL" clId="{121E0C3F-27A0-43CF-81A6-B1BCE706AA80}" dt="2023-09-08T23:50:10.267" v="123" actId="478"/>
          <ac:picMkLst>
            <pc:docMk/>
            <pc:sldMk cId="222495671" sldId="263"/>
            <ac:picMk id="7" creationId="{5AE2D30A-3839-3A40-F4CA-A53561609B4F}"/>
          </ac:picMkLst>
        </pc:picChg>
        <pc:picChg chg="add del mod">
          <ac:chgData name="Laise Eduarda Paixão de Moraes" userId="ed9e5288-1c22-4d51-b69f-ec30695ef7d2" providerId="ADAL" clId="{121E0C3F-27A0-43CF-81A6-B1BCE706AA80}" dt="2023-09-09T18:23:23.839" v="4596" actId="478"/>
          <ac:picMkLst>
            <pc:docMk/>
            <pc:sldMk cId="222495671" sldId="263"/>
            <ac:picMk id="16" creationId="{A28B5D16-0F55-AD8C-BFE7-7E01B7CABF43}"/>
          </ac:picMkLst>
        </pc:picChg>
        <pc:picChg chg="add mod">
          <ac:chgData name="Laise Eduarda Paixão de Moraes" userId="ed9e5288-1c22-4d51-b69f-ec30695ef7d2" providerId="ADAL" clId="{121E0C3F-27A0-43CF-81A6-B1BCE706AA80}" dt="2023-09-09T19:02:20.615" v="5646"/>
          <ac:picMkLst>
            <pc:docMk/>
            <pc:sldMk cId="222495671" sldId="263"/>
            <ac:picMk id="8194" creationId="{E8DB6FF2-9D5E-D604-B769-C61592CABB07}"/>
          </ac:picMkLst>
        </pc:picChg>
      </pc:sldChg>
      <pc:sldChg chg="addSp delSp modSp add del mod">
        <pc:chgData name="Laise Eduarda Paixão de Moraes" userId="ed9e5288-1c22-4d51-b69f-ec30695ef7d2" providerId="ADAL" clId="{121E0C3F-27A0-43CF-81A6-B1BCE706AA80}" dt="2023-09-09T18:12:01.422" v="4075" actId="47"/>
        <pc:sldMkLst>
          <pc:docMk/>
          <pc:sldMk cId="4106444719" sldId="264"/>
        </pc:sldMkLst>
        <pc:spChg chg="mod">
          <ac:chgData name="Laise Eduarda Paixão de Moraes" userId="ed9e5288-1c22-4d51-b69f-ec30695ef7d2" providerId="ADAL" clId="{121E0C3F-27A0-43CF-81A6-B1BCE706AA80}" dt="2023-09-09T00:10:28.801" v="283" actId="207"/>
          <ac:spMkLst>
            <pc:docMk/>
            <pc:sldMk cId="4106444719" sldId="264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08T23:33:19.623" v="7"/>
          <ac:spMkLst>
            <pc:docMk/>
            <pc:sldMk cId="4106444719" sldId="264"/>
            <ac:spMk id="3" creationId="{9BE910C2-7FF8-CC18-84EA-2D19ACBB1AD9}"/>
          </ac:spMkLst>
        </pc:spChg>
        <pc:spChg chg="add mod">
          <ac:chgData name="Laise Eduarda Paixão de Moraes" userId="ed9e5288-1c22-4d51-b69f-ec30695ef7d2" providerId="ADAL" clId="{121E0C3F-27A0-43CF-81A6-B1BCE706AA80}" dt="2023-09-08T23:33:13.028" v="4"/>
          <ac:spMkLst>
            <pc:docMk/>
            <pc:sldMk cId="4106444719" sldId="264"/>
            <ac:spMk id="4" creationId="{BA66BFC2-3B12-24E1-40BD-344D7BD8DBF7}"/>
          </ac:spMkLst>
        </pc:spChg>
        <pc:spChg chg="add del">
          <ac:chgData name="Laise Eduarda Paixão de Moraes" userId="ed9e5288-1c22-4d51-b69f-ec30695ef7d2" providerId="ADAL" clId="{121E0C3F-27A0-43CF-81A6-B1BCE706AA80}" dt="2023-09-08T23:33:29.827" v="9" actId="22"/>
          <ac:spMkLst>
            <pc:docMk/>
            <pc:sldMk cId="4106444719" sldId="264"/>
            <ac:spMk id="7" creationId="{EC56711D-494B-ABD8-D393-07C0518D923B}"/>
          </ac:spMkLst>
        </pc:spChg>
        <pc:spChg chg="del">
          <ac:chgData name="Laise Eduarda Paixão de Moraes" userId="ed9e5288-1c22-4d51-b69f-ec30695ef7d2" providerId="ADAL" clId="{121E0C3F-27A0-43CF-81A6-B1BCE706AA80}" dt="2023-09-08T23:33:12.492" v="3" actId="478"/>
          <ac:spMkLst>
            <pc:docMk/>
            <pc:sldMk cId="4106444719" sldId="264"/>
            <ac:spMk id="8" creationId="{96CB4E87-B42A-936D-47E2-485DAAE22A2C}"/>
          </ac:spMkLst>
        </pc:spChg>
        <pc:spChg chg="del">
          <ac:chgData name="Laise Eduarda Paixão de Moraes" userId="ed9e5288-1c22-4d51-b69f-ec30695ef7d2" providerId="ADAL" clId="{121E0C3F-27A0-43CF-81A6-B1BCE706AA80}" dt="2023-09-08T23:33:09.976" v="2" actId="478"/>
          <ac:spMkLst>
            <pc:docMk/>
            <pc:sldMk cId="4106444719" sldId="264"/>
            <ac:spMk id="9" creationId="{87A92B05-2EE1-E833-9C6C-B505E4770B81}"/>
          </ac:spMkLst>
        </pc:spChg>
        <pc:picChg chg="add del mod">
          <ac:chgData name="Laise Eduarda Paixão de Moraes" userId="ed9e5288-1c22-4d51-b69f-ec30695ef7d2" providerId="ADAL" clId="{121E0C3F-27A0-43CF-81A6-B1BCE706AA80}" dt="2023-09-08T23:33:54.021" v="19" actId="478"/>
          <ac:picMkLst>
            <pc:docMk/>
            <pc:sldMk cId="4106444719" sldId="264"/>
            <ac:picMk id="5" creationId="{DAB57199-D79C-8B1C-3E24-BC52560F49A6}"/>
          </ac:picMkLst>
        </pc:picChg>
        <pc:picChg chg="add mod">
          <ac:chgData name="Laise Eduarda Paixão de Moraes" userId="ed9e5288-1c22-4d51-b69f-ec30695ef7d2" providerId="ADAL" clId="{121E0C3F-27A0-43CF-81A6-B1BCE706AA80}" dt="2023-09-08T23:33:54.287" v="20"/>
          <ac:picMkLst>
            <pc:docMk/>
            <pc:sldMk cId="4106444719" sldId="264"/>
            <ac:picMk id="11" creationId="{9607D069-B402-54E1-86CE-4ADFD5A84890}"/>
          </ac:picMkLst>
        </pc:picChg>
        <pc:picChg chg="del">
          <ac:chgData name="Laise Eduarda Paixão de Moraes" userId="ed9e5288-1c22-4d51-b69f-ec30695ef7d2" providerId="ADAL" clId="{121E0C3F-27A0-43CF-81A6-B1BCE706AA80}" dt="2023-09-08T23:33:09.976" v="2" actId="478"/>
          <ac:picMkLst>
            <pc:docMk/>
            <pc:sldMk cId="4106444719" sldId="264"/>
            <ac:picMk id="15" creationId="{6D743BE2-60EC-3B71-92F0-FB8C57F9EE03}"/>
          </ac:picMkLst>
        </pc:picChg>
      </pc:sldChg>
      <pc:sldChg chg="addSp delSp modSp add del mod">
        <pc:chgData name="Laise Eduarda Paixão de Moraes" userId="ed9e5288-1c22-4d51-b69f-ec30695ef7d2" providerId="ADAL" clId="{121E0C3F-27A0-43CF-81A6-B1BCE706AA80}" dt="2023-09-09T18:11:04.187" v="4048" actId="47"/>
        <pc:sldMkLst>
          <pc:docMk/>
          <pc:sldMk cId="2005525254" sldId="265"/>
        </pc:sldMkLst>
        <pc:spChg chg="mod">
          <ac:chgData name="Laise Eduarda Paixão de Moraes" userId="ed9e5288-1c22-4d51-b69f-ec30695ef7d2" providerId="ADAL" clId="{121E0C3F-27A0-43CF-81A6-B1BCE706AA80}" dt="2023-09-09T00:10:35.101" v="284" actId="207"/>
          <ac:spMkLst>
            <pc:docMk/>
            <pc:sldMk cId="2005525254" sldId="265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09T18:10:42.114" v="4046" actId="14100"/>
          <ac:spMkLst>
            <pc:docMk/>
            <pc:sldMk cId="2005525254" sldId="265"/>
            <ac:spMk id="3" creationId="{9BE910C2-7FF8-CC18-84EA-2D19ACBB1AD9}"/>
          </ac:spMkLst>
        </pc:spChg>
        <pc:spChg chg="add del mod">
          <ac:chgData name="Laise Eduarda Paixão de Moraes" userId="ed9e5288-1c22-4d51-b69f-ec30695ef7d2" providerId="ADAL" clId="{121E0C3F-27A0-43CF-81A6-B1BCE706AA80}" dt="2023-09-09T18:09:28.275" v="3942"/>
          <ac:spMkLst>
            <pc:docMk/>
            <pc:sldMk cId="2005525254" sldId="265"/>
            <ac:spMk id="5" creationId="{222E457C-DA05-DA13-3CBE-5F3DA67426D5}"/>
          </ac:spMkLst>
        </pc:spChg>
        <pc:spChg chg="add mod">
          <ac:chgData name="Laise Eduarda Paixão de Moraes" userId="ed9e5288-1c22-4d51-b69f-ec30695ef7d2" providerId="ADAL" clId="{121E0C3F-27A0-43CF-81A6-B1BCE706AA80}" dt="2023-09-08T23:33:41.787" v="12"/>
          <ac:spMkLst>
            <pc:docMk/>
            <pc:sldMk cId="2005525254" sldId="265"/>
            <ac:spMk id="7" creationId="{67509F6E-0E46-5619-7A0F-F59FE09A0DDB}"/>
          </ac:spMkLst>
        </pc:spChg>
        <pc:spChg chg="add mod">
          <ac:chgData name="Laise Eduarda Paixão de Moraes" userId="ed9e5288-1c22-4d51-b69f-ec30695ef7d2" providerId="ADAL" clId="{121E0C3F-27A0-43CF-81A6-B1BCE706AA80}" dt="2023-09-08T23:33:41.787" v="12"/>
          <ac:spMkLst>
            <pc:docMk/>
            <pc:sldMk cId="2005525254" sldId="265"/>
            <ac:spMk id="8" creationId="{F5194DD8-4A12-CEC6-B001-B160FBD091F0}"/>
          </ac:spMkLst>
        </pc:spChg>
        <pc:spChg chg="add mod">
          <ac:chgData name="Laise Eduarda Paixão de Moraes" userId="ed9e5288-1c22-4d51-b69f-ec30695ef7d2" providerId="ADAL" clId="{121E0C3F-27A0-43CF-81A6-B1BCE706AA80}" dt="2023-09-08T23:33:41.787" v="12"/>
          <ac:spMkLst>
            <pc:docMk/>
            <pc:sldMk cId="2005525254" sldId="265"/>
            <ac:spMk id="9" creationId="{D83CDE42-AAF9-25D7-17D4-D37396A06BDD}"/>
          </ac:spMkLst>
        </pc:spChg>
        <pc:spChg chg="add mod">
          <ac:chgData name="Laise Eduarda Paixão de Moraes" userId="ed9e5288-1c22-4d51-b69f-ec30695ef7d2" providerId="ADAL" clId="{121E0C3F-27A0-43CF-81A6-B1BCE706AA80}" dt="2023-09-08T23:33:41.787" v="12"/>
          <ac:spMkLst>
            <pc:docMk/>
            <pc:sldMk cId="2005525254" sldId="265"/>
            <ac:spMk id="11" creationId="{F28046DB-5DAF-D2E8-AF1C-2058E4A37918}"/>
          </ac:spMkLst>
        </pc:spChg>
        <pc:spChg chg="add mod">
          <ac:chgData name="Laise Eduarda Paixão de Moraes" userId="ed9e5288-1c22-4d51-b69f-ec30695ef7d2" providerId="ADAL" clId="{121E0C3F-27A0-43CF-81A6-B1BCE706AA80}" dt="2023-09-08T23:33:41.787" v="12"/>
          <ac:spMkLst>
            <pc:docMk/>
            <pc:sldMk cId="2005525254" sldId="265"/>
            <ac:spMk id="12" creationId="{ABF784A5-1DE7-4A30-5EED-3F13EBD87CF0}"/>
          </ac:spMkLst>
        </pc:spChg>
        <pc:spChg chg="add del mod">
          <ac:chgData name="Laise Eduarda Paixão de Moraes" userId="ed9e5288-1c22-4d51-b69f-ec30695ef7d2" providerId="ADAL" clId="{121E0C3F-27A0-43CF-81A6-B1BCE706AA80}" dt="2023-09-09T18:10:24.229" v="4000" actId="478"/>
          <ac:spMkLst>
            <pc:docMk/>
            <pc:sldMk cId="2005525254" sldId="265"/>
            <ac:spMk id="13" creationId="{9BAF5445-5DEE-4068-C2BE-CDB42B296AC2}"/>
          </ac:spMkLst>
        </pc:spChg>
        <pc:picChg chg="del">
          <ac:chgData name="Laise Eduarda Paixão de Moraes" userId="ed9e5288-1c22-4d51-b69f-ec30695ef7d2" providerId="ADAL" clId="{121E0C3F-27A0-43CF-81A6-B1BCE706AA80}" dt="2023-09-08T23:33:41.409" v="11" actId="478"/>
          <ac:picMkLst>
            <pc:docMk/>
            <pc:sldMk cId="2005525254" sldId="265"/>
            <ac:picMk id="5" creationId="{DAB57199-D79C-8B1C-3E24-BC52560F49A6}"/>
          </ac:picMkLst>
        </pc:picChg>
        <pc:picChg chg="add mod">
          <ac:chgData name="Laise Eduarda Paixão de Moraes" userId="ed9e5288-1c22-4d51-b69f-ec30695ef7d2" providerId="ADAL" clId="{121E0C3F-27A0-43CF-81A6-B1BCE706AA80}" dt="2023-09-08T23:33:51.013" v="18" actId="1036"/>
          <ac:picMkLst>
            <pc:docMk/>
            <pc:sldMk cId="2005525254" sldId="265"/>
            <ac:picMk id="6" creationId="{F2065ED0-41E6-C587-CE41-8FFDC9D64837}"/>
          </ac:picMkLst>
        </pc:picChg>
      </pc:sldChg>
      <pc:sldChg chg="addSp delSp modSp add del mod">
        <pc:chgData name="Laise Eduarda Paixão de Moraes" userId="ed9e5288-1c22-4d51-b69f-ec30695ef7d2" providerId="ADAL" clId="{121E0C3F-27A0-43CF-81A6-B1BCE706AA80}" dt="2023-09-10T14:53:06.758" v="19883"/>
        <pc:sldMkLst>
          <pc:docMk/>
          <pc:sldMk cId="90356384" sldId="266"/>
        </pc:sldMkLst>
        <pc:spChg chg="mod">
          <ac:chgData name="Laise Eduarda Paixão de Moraes" userId="ed9e5288-1c22-4d51-b69f-ec30695ef7d2" providerId="ADAL" clId="{121E0C3F-27A0-43CF-81A6-B1BCE706AA80}" dt="2023-09-09T00:10:38.652" v="285" actId="207"/>
          <ac:spMkLst>
            <pc:docMk/>
            <pc:sldMk cId="90356384" sldId="266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09T18:12:05.150" v="4089" actId="20577"/>
          <ac:spMkLst>
            <pc:docMk/>
            <pc:sldMk cId="90356384" sldId="266"/>
            <ac:spMk id="3" creationId="{9BE910C2-7FF8-CC18-84EA-2D19ACBB1AD9}"/>
          </ac:spMkLst>
        </pc:spChg>
        <pc:spChg chg="add mod">
          <ac:chgData name="Laise Eduarda Paixão de Moraes" userId="ed9e5288-1c22-4d51-b69f-ec30695ef7d2" providerId="ADAL" clId="{121E0C3F-27A0-43CF-81A6-B1BCE706AA80}" dt="2023-09-09T18:12:40.757" v="4119" actId="122"/>
          <ac:spMkLst>
            <pc:docMk/>
            <pc:sldMk cId="90356384" sldId="266"/>
            <ac:spMk id="6" creationId="{7ADE07DD-1E56-575C-002C-73B9C6D12544}"/>
          </ac:spMkLst>
        </pc:spChg>
        <pc:spChg chg="del">
          <ac:chgData name="Laise Eduarda Paixão de Moraes" userId="ed9e5288-1c22-4d51-b69f-ec30695ef7d2" providerId="ADAL" clId="{121E0C3F-27A0-43CF-81A6-B1BCE706AA80}" dt="2023-09-08T23:45:07.851" v="25" actId="478"/>
          <ac:spMkLst>
            <pc:docMk/>
            <pc:sldMk cId="90356384" sldId="266"/>
            <ac:spMk id="7" creationId="{67509F6E-0E46-5619-7A0F-F59FE09A0DDB}"/>
          </ac:spMkLst>
        </pc:spChg>
        <pc:spChg chg="del">
          <ac:chgData name="Laise Eduarda Paixão de Moraes" userId="ed9e5288-1c22-4d51-b69f-ec30695ef7d2" providerId="ADAL" clId="{121E0C3F-27A0-43CF-81A6-B1BCE706AA80}" dt="2023-09-08T23:45:07.851" v="25" actId="478"/>
          <ac:spMkLst>
            <pc:docMk/>
            <pc:sldMk cId="90356384" sldId="266"/>
            <ac:spMk id="8" creationId="{F5194DD8-4A12-CEC6-B001-B160FBD091F0}"/>
          </ac:spMkLst>
        </pc:spChg>
        <pc:spChg chg="del">
          <ac:chgData name="Laise Eduarda Paixão de Moraes" userId="ed9e5288-1c22-4d51-b69f-ec30695ef7d2" providerId="ADAL" clId="{121E0C3F-27A0-43CF-81A6-B1BCE706AA80}" dt="2023-09-08T23:45:05.489" v="23" actId="478"/>
          <ac:spMkLst>
            <pc:docMk/>
            <pc:sldMk cId="90356384" sldId="266"/>
            <ac:spMk id="9" creationId="{D83CDE42-AAF9-25D7-17D4-D37396A06BDD}"/>
          </ac:spMkLst>
        </pc:spChg>
        <pc:spChg chg="del">
          <ac:chgData name="Laise Eduarda Paixão de Moraes" userId="ed9e5288-1c22-4d51-b69f-ec30695ef7d2" providerId="ADAL" clId="{121E0C3F-27A0-43CF-81A6-B1BCE706AA80}" dt="2023-09-08T23:45:06.411" v="24" actId="478"/>
          <ac:spMkLst>
            <pc:docMk/>
            <pc:sldMk cId="90356384" sldId="266"/>
            <ac:spMk id="11" creationId="{F28046DB-5DAF-D2E8-AF1C-2058E4A37918}"/>
          </ac:spMkLst>
        </pc:spChg>
        <pc:spChg chg="del">
          <ac:chgData name="Laise Eduarda Paixão de Moraes" userId="ed9e5288-1c22-4d51-b69f-ec30695ef7d2" providerId="ADAL" clId="{121E0C3F-27A0-43CF-81A6-B1BCE706AA80}" dt="2023-09-08T23:45:07.851" v="25" actId="478"/>
          <ac:spMkLst>
            <pc:docMk/>
            <pc:sldMk cId="90356384" sldId="266"/>
            <ac:spMk id="12" creationId="{ABF784A5-1DE7-4A30-5EED-3F13EBD87CF0}"/>
          </ac:spMkLst>
        </pc:spChg>
        <pc:spChg chg="add mod">
          <ac:chgData name="Laise Eduarda Paixão de Moraes" userId="ed9e5288-1c22-4d51-b69f-ec30695ef7d2" providerId="ADAL" clId="{121E0C3F-27A0-43CF-81A6-B1BCE706AA80}" dt="2023-09-09T18:11:45.358" v="4074" actId="1035"/>
          <ac:spMkLst>
            <pc:docMk/>
            <pc:sldMk cId="90356384" sldId="266"/>
            <ac:spMk id="13" creationId="{16747C7A-4185-11FB-430B-08C008B810E1}"/>
          </ac:spMkLst>
        </pc:spChg>
        <pc:picChg chg="add mod">
          <ac:chgData name="Laise Eduarda Paixão de Moraes" userId="ed9e5288-1c22-4d51-b69f-ec30695ef7d2" providerId="ADAL" clId="{121E0C3F-27A0-43CF-81A6-B1BCE706AA80}" dt="2023-09-10T14:53:06.758" v="19883"/>
          <ac:picMkLst>
            <pc:docMk/>
            <pc:sldMk cId="90356384" sldId="266"/>
            <ac:picMk id="5" creationId="{BCF5A34E-3EFB-AABF-EFF5-A3C9CA526F8C}"/>
          </ac:picMkLst>
        </pc:picChg>
        <pc:picChg chg="del">
          <ac:chgData name="Laise Eduarda Paixão de Moraes" userId="ed9e5288-1c22-4d51-b69f-ec30695ef7d2" providerId="ADAL" clId="{121E0C3F-27A0-43CF-81A6-B1BCE706AA80}" dt="2023-09-08T23:45:04.587" v="22" actId="478"/>
          <ac:picMkLst>
            <pc:docMk/>
            <pc:sldMk cId="90356384" sldId="266"/>
            <ac:picMk id="6" creationId="{F2065ED0-41E6-C587-CE41-8FFDC9D64837}"/>
          </ac:picMkLst>
        </pc:picChg>
      </pc:sldChg>
      <pc:sldChg chg="addSp delSp modSp add mod ord">
        <pc:chgData name="Laise Eduarda Paixão de Moraes" userId="ed9e5288-1c22-4d51-b69f-ec30695ef7d2" providerId="ADAL" clId="{121E0C3F-27A0-43CF-81A6-B1BCE706AA80}" dt="2023-09-09T02:31:07.847" v="1419"/>
        <pc:sldMkLst>
          <pc:docMk/>
          <pc:sldMk cId="609189846" sldId="267"/>
        </pc:sldMkLst>
        <pc:spChg chg="mod">
          <ac:chgData name="Laise Eduarda Paixão de Moraes" userId="ed9e5288-1c22-4d51-b69f-ec30695ef7d2" providerId="ADAL" clId="{121E0C3F-27A0-43CF-81A6-B1BCE706AA80}" dt="2023-09-09T00:10:41.583" v="286" actId="207"/>
          <ac:spMkLst>
            <pc:docMk/>
            <pc:sldMk cId="609189846" sldId="267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08T23:46:06.021" v="40"/>
          <ac:spMkLst>
            <pc:docMk/>
            <pc:sldMk cId="609189846" sldId="267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121E0C3F-27A0-43CF-81A6-B1BCE706AA80}" dt="2023-09-08T23:46:34.992" v="55" actId="478"/>
          <ac:spMkLst>
            <pc:docMk/>
            <pc:sldMk cId="609189846" sldId="267"/>
            <ac:spMk id="4" creationId="{BA66BFC2-3B12-24E1-40BD-344D7BD8DBF7}"/>
          </ac:spMkLst>
        </pc:spChg>
        <pc:spChg chg="add mod">
          <ac:chgData name="Laise Eduarda Paixão de Moraes" userId="ed9e5288-1c22-4d51-b69f-ec30695ef7d2" providerId="ADAL" clId="{121E0C3F-27A0-43CF-81A6-B1BCE706AA80}" dt="2023-09-08T23:47:05.443" v="62" actId="207"/>
          <ac:spMkLst>
            <pc:docMk/>
            <pc:sldMk cId="609189846" sldId="267"/>
            <ac:spMk id="5" creationId="{6E7420CF-2DF6-7D99-A27A-30753445BCF8}"/>
          </ac:spMkLst>
        </pc:spChg>
        <pc:spChg chg="add mod">
          <ac:chgData name="Laise Eduarda Paixão de Moraes" userId="ed9e5288-1c22-4d51-b69f-ec30695ef7d2" providerId="ADAL" clId="{121E0C3F-27A0-43CF-81A6-B1BCE706AA80}" dt="2023-09-08T23:45:58.421" v="39"/>
          <ac:spMkLst>
            <pc:docMk/>
            <pc:sldMk cId="609189846" sldId="267"/>
            <ac:spMk id="8" creationId="{727A1FDF-2D59-9750-6067-0F787393CD02}"/>
          </ac:spMkLst>
        </pc:spChg>
        <pc:spChg chg="add mod">
          <ac:chgData name="Laise Eduarda Paixão de Moraes" userId="ed9e5288-1c22-4d51-b69f-ec30695ef7d2" providerId="ADAL" clId="{121E0C3F-27A0-43CF-81A6-B1BCE706AA80}" dt="2023-09-08T23:45:58.421" v="39"/>
          <ac:spMkLst>
            <pc:docMk/>
            <pc:sldMk cId="609189846" sldId="267"/>
            <ac:spMk id="9" creationId="{495BE79B-CD73-7AF1-D990-F8B68A250174}"/>
          </ac:spMkLst>
        </pc:spChg>
        <pc:spChg chg="add mod">
          <ac:chgData name="Laise Eduarda Paixão de Moraes" userId="ed9e5288-1c22-4d51-b69f-ec30695ef7d2" providerId="ADAL" clId="{121E0C3F-27A0-43CF-81A6-B1BCE706AA80}" dt="2023-09-08T23:46:35.340" v="56"/>
          <ac:spMkLst>
            <pc:docMk/>
            <pc:sldMk cId="609189846" sldId="267"/>
            <ac:spMk id="11" creationId="{4CEBBF03-0580-6FD9-AD11-F7FBF6672039}"/>
          </ac:spMkLst>
        </pc:spChg>
        <pc:picChg chg="add mod">
          <ac:chgData name="Laise Eduarda Paixão de Moraes" userId="ed9e5288-1c22-4d51-b69f-ec30695ef7d2" providerId="ADAL" clId="{121E0C3F-27A0-43CF-81A6-B1BCE706AA80}" dt="2023-09-09T02:29:29.524" v="1417"/>
          <ac:picMkLst>
            <pc:docMk/>
            <pc:sldMk cId="609189846" sldId="267"/>
            <ac:picMk id="6" creationId="{499CD445-8D67-FB06-4F6C-075D812C1912}"/>
          </ac:picMkLst>
        </pc:picChg>
        <pc:picChg chg="add mod">
          <ac:chgData name="Laise Eduarda Paixão de Moraes" userId="ed9e5288-1c22-4d51-b69f-ec30695ef7d2" providerId="ADAL" clId="{121E0C3F-27A0-43CF-81A6-B1BCE706AA80}" dt="2023-09-09T02:31:07.847" v="1419"/>
          <ac:picMkLst>
            <pc:docMk/>
            <pc:sldMk cId="609189846" sldId="267"/>
            <ac:picMk id="7" creationId="{819CFD3A-B054-691B-6414-922B035E4D84}"/>
          </ac:picMkLst>
        </pc:picChg>
      </pc:sldChg>
      <pc:sldChg chg="add">
        <pc:chgData name="Laise Eduarda Paixão de Moraes" userId="ed9e5288-1c22-4d51-b69f-ec30695ef7d2" providerId="ADAL" clId="{121E0C3F-27A0-43CF-81A6-B1BCE706AA80}" dt="2023-09-10T00:58:10.764" v="14772"/>
        <pc:sldMkLst>
          <pc:docMk/>
          <pc:sldMk cId="888899452" sldId="268"/>
        </pc:sldMkLst>
      </pc:sldChg>
      <pc:sldChg chg="addSp delSp modSp add del mod modShow">
        <pc:chgData name="Laise Eduarda Paixão de Moraes" userId="ed9e5288-1c22-4d51-b69f-ec30695ef7d2" providerId="ADAL" clId="{121E0C3F-27A0-43CF-81A6-B1BCE706AA80}" dt="2023-09-10T00:57:57.407" v="14771" actId="2696"/>
        <pc:sldMkLst>
          <pc:docMk/>
          <pc:sldMk cId="1373431741" sldId="268"/>
        </pc:sldMkLst>
        <pc:spChg chg="mod">
          <ac:chgData name="Laise Eduarda Paixão de Moraes" userId="ed9e5288-1c22-4d51-b69f-ec30695ef7d2" providerId="ADAL" clId="{121E0C3F-27A0-43CF-81A6-B1BCE706AA80}" dt="2023-09-09T00:28:39.828" v="562" actId="6549"/>
          <ac:spMkLst>
            <pc:docMk/>
            <pc:sldMk cId="1373431741" sldId="268"/>
            <ac:spMk id="3" creationId="{9BE910C2-7FF8-CC18-84EA-2D19ACBB1AD9}"/>
          </ac:spMkLst>
        </pc:spChg>
        <pc:picChg chg="add del mod">
          <ac:chgData name="Laise Eduarda Paixão de Moraes" userId="ed9e5288-1c22-4d51-b69f-ec30695ef7d2" providerId="ADAL" clId="{121E0C3F-27A0-43CF-81A6-B1BCE706AA80}" dt="2023-09-09T17:28:12.724" v="3117"/>
          <ac:picMkLst>
            <pc:docMk/>
            <pc:sldMk cId="1373431741" sldId="268"/>
            <ac:picMk id="32" creationId="{264252C1-9550-FAA8-AD01-0B482414E804}"/>
          </ac:picMkLst>
        </pc:picChg>
      </pc:sldChg>
      <pc:sldChg chg="addSp delSp modSp add del mod">
        <pc:chgData name="Laise Eduarda Paixão de Moraes" userId="ed9e5288-1c22-4d51-b69f-ec30695ef7d2" providerId="ADAL" clId="{121E0C3F-27A0-43CF-81A6-B1BCE706AA80}" dt="2023-09-09T00:28:12.021" v="554" actId="2696"/>
        <pc:sldMkLst>
          <pc:docMk/>
          <pc:sldMk cId="4101099311" sldId="268"/>
        </pc:sldMkLst>
        <pc:spChg chg="mod">
          <ac:chgData name="Laise Eduarda Paixão de Moraes" userId="ed9e5288-1c22-4d51-b69f-ec30695ef7d2" providerId="ADAL" clId="{121E0C3F-27A0-43CF-81A6-B1BCE706AA80}" dt="2023-09-09T00:10:43.951" v="287" actId="207"/>
          <ac:spMkLst>
            <pc:docMk/>
            <pc:sldMk cId="4101099311" sldId="268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08T23:47:24.392" v="65"/>
          <ac:spMkLst>
            <pc:docMk/>
            <pc:sldMk cId="4101099311" sldId="268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121E0C3F-27A0-43CF-81A6-B1BCE706AA80}" dt="2023-09-08T23:47:33.941" v="66" actId="478"/>
          <ac:spMkLst>
            <pc:docMk/>
            <pc:sldMk cId="4101099311" sldId="268"/>
            <ac:spMk id="4" creationId="{BA66BFC2-3B12-24E1-40BD-344D7BD8DBF7}"/>
          </ac:spMkLst>
        </pc:spChg>
        <pc:spChg chg="add del mod">
          <ac:chgData name="Laise Eduarda Paixão de Moraes" userId="ed9e5288-1c22-4d51-b69f-ec30695ef7d2" providerId="ADAL" clId="{121E0C3F-27A0-43CF-81A6-B1BCE706AA80}" dt="2023-09-08T23:47:36.624" v="68"/>
          <ac:spMkLst>
            <pc:docMk/>
            <pc:sldMk cId="4101099311" sldId="268"/>
            <ac:spMk id="5" creationId="{C3FFBF3E-AD49-6B01-8323-61582FC3E077}"/>
          </ac:spMkLst>
        </pc:spChg>
        <pc:spChg chg="add del mod">
          <ac:chgData name="Laise Eduarda Paixão de Moraes" userId="ed9e5288-1c22-4d51-b69f-ec30695ef7d2" providerId="ADAL" clId="{121E0C3F-27A0-43CF-81A6-B1BCE706AA80}" dt="2023-09-08T23:47:36.624" v="68"/>
          <ac:spMkLst>
            <pc:docMk/>
            <pc:sldMk cId="4101099311" sldId="268"/>
            <ac:spMk id="7" creationId="{9CE5CB8E-B49B-EF15-F72A-FA7E649C29BF}"/>
          </ac:spMkLst>
        </pc:spChg>
        <pc:spChg chg="add del mod">
          <ac:chgData name="Laise Eduarda Paixão de Moraes" userId="ed9e5288-1c22-4d51-b69f-ec30695ef7d2" providerId="ADAL" clId="{121E0C3F-27A0-43CF-81A6-B1BCE706AA80}" dt="2023-09-08T23:47:36.624" v="68"/>
          <ac:spMkLst>
            <pc:docMk/>
            <pc:sldMk cId="4101099311" sldId="268"/>
            <ac:spMk id="8" creationId="{27C47611-66AA-0128-B829-715C96BD24CD}"/>
          </ac:spMkLst>
        </pc:spChg>
        <pc:spChg chg="add del mod">
          <ac:chgData name="Laise Eduarda Paixão de Moraes" userId="ed9e5288-1c22-4d51-b69f-ec30695ef7d2" providerId="ADAL" clId="{121E0C3F-27A0-43CF-81A6-B1BCE706AA80}" dt="2023-09-08T23:47:36.624" v="68"/>
          <ac:spMkLst>
            <pc:docMk/>
            <pc:sldMk cId="4101099311" sldId="268"/>
            <ac:spMk id="9" creationId="{03536C0E-07EB-35B3-3738-9EA9DF2EF6F5}"/>
          </ac:spMkLst>
        </pc:spChg>
        <pc:spChg chg="add del mod">
          <ac:chgData name="Laise Eduarda Paixão de Moraes" userId="ed9e5288-1c22-4d51-b69f-ec30695ef7d2" providerId="ADAL" clId="{121E0C3F-27A0-43CF-81A6-B1BCE706AA80}" dt="2023-09-08T23:47:40.850" v="76"/>
          <ac:spMkLst>
            <pc:docMk/>
            <pc:sldMk cId="4101099311" sldId="268"/>
            <ac:spMk id="11" creationId="{51499DBA-51E2-65E8-4D2A-0BFB6BBB1877}"/>
          </ac:spMkLst>
        </pc:spChg>
        <pc:spChg chg="add del mod">
          <ac:chgData name="Laise Eduarda Paixão de Moraes" userId="ed9e5288-1c22-4d51-b69f-ec30695ef7d2" providerId="ADAL" clId="{121E0C3F-27A0-43CF-81A6-B1BCE706AA80}" dt="2023-09-08T23:47:40.850" v="76"/>
          <ac:spMkLst>
            <pc:docMk/>
            <pc:sldMk cId="4101099311" sldId="268"/>
            <ac:spMk id="13" creationId="{F292EA2D-8D19-543E-963A-0C771B9B5E9B}"/>
          </ac:spMkLst>
        </pc:spChg>
        <pc:spChg chg="add del mod">
          <ac:chgData name="Laise Eduarda Paixão de Moraes" userId="ed9e5288-1c22-4d51-b69f-ec30695ef7d2" providerId="ADAL" clId="{121E0C3F-27A0-43CF-81A6-B1BCE706AA80}" dt="2023-09-08T23:47:40.850" v="76"/>
          <ac:spMkLst>
            <pc:docMk/>
            <pc:sldMk cId="4101099311" sldId="268"/>
            <ac:spMk id="14" creationId="{F28ADE09-893C-8037-8F31-F27B74AF7D4F}"/>
          </ac:spMkLst>
        </pc:spChg>
        <pc:spChg chg="add del mod">
          <ac:chgData name="Laise Eduarda Paixão de Moraes" userId="ed9e5288-1c22-4d51-b69f-ec30695ef7d2" providerId="ADAL" clId="{121E0C3F-27A0-43CF-81A6-B1BCE706AA80}" dt="2023-09-08T23:47:40.850" v="76"/>
          <ac:spMkLst>
            <pc:docMk/>
            <pc:sldMk cId="4101099311" sldId="268"/>
            <ac:spMk id="15" creationId="{AB24294E-0DEF-9FEA-4AAE-F38DDA90FADA}"/>
          </ac:spMkLst>
        </pc:spChg>
        <pc:spChg chg="add del mod">
          <ac:chgData name="Laise Eduarda Paixão de Moraes" userId="ed9e5288-1c22-4d51-b69f-ec30695ef7d2" providerId="ADAL" clId="{121E0C3F-27A0-43CF-81A6-B1BCE706AA80}" dt="2023-09-08T23:47:40.520" v="75"/>
          <ac:spMkLst>
            <pc:docMk/>
            <pc:sldMk cId="4101099311" sldId="268"/>
            <ac:spMk id="16" creationId="{A7999049-6C41-996D-3AEF-14C5772CA240}"/>
          </ac:spMkLst>
        </pc:spChg>
        <pc:spChg chg="add del mod">
          <ac:chgData name="Laise Eduarda Paixão de Moraes" userId="ed9e5288-1c22-4d51-b69f-ec30695ef7d2" providerId="ADAL" clId="{121E0C3F-27A0-43CF-81A6-B1BCE706AA80}" dt="2023-09-08T23:47:40.520" v="75"/>
          <ac:spMkLst>
            <pc:docMk/>
            <pc:sldMk cId="4101099311" sldId="268"/>
            <ac:spMk id="18" creationId="{BEB832C0-1014-39C6-AB3F-7CE132184B5B}"/>
          </ac:spMkLst>
        </pc:spChg>
        <pc:spChg chg="add del mod">
          <ac:chgData name="Laise Eduarda Paixão de Moraes" userId="ed9e5288-1c22-4d51-b69f-ec30695ef7d2" providerId="ADAL" clId="{121E0C3F-27A0-43CF-81A6-B1BCE706AA80}" dt="2023-09-08T23:47:40.520" v="75"/>
          <ac:spMkLst>
            <pc:docMk/>
            <pc:sldMk cId="4101099311" sldId="268"/>
            <ac:spMk id="19" creationId="{C2AD11D8-3E07-2737-0286-04C6468D6929}"/>
          </ac:spMkLst>
        </pc:spChg>
        <pc:spChg chg="add del mod">
          <ac:chgData name="Laise Eduarda Paixão de Moraes" userId="ed9e5288-1c22-4d51-b69f-ec30695ef7d2" providerId="ADAL" clId="{121E0C3F-27A0-43CF-81A6-B1BCE706AA80}" dt="2023-09-08T23:47:40.520" v="75"/>
          <ac:spMkLst>
            <pc:docMk/>
            <pc:sldMk cId="4101099311" sldId="268"/>
            <ac:spMk id="20" creationId="{00EB966E-AECC-257B-29EB-6174F371FF5C}"/>
          </ac:spMkLst>
        </pc:spChg>
        <pc:spChg chg="add del mod">
          <ac:chgData name="Laise Eduarda Paixão de Moraes" userId="ed9e5288-1c22-4d51-b69f-ec30695ef7d2" providerId="ADAL" clId="{121E0C3F-27A0-43CF-81A6-B1BCE706AA80}" dt="2023-09-08T23:47:40.362" v="74"/>
          <ac:spMkLst>
            <pc:docMk/>
            <pc:sldMk cId="4101099311" sldId="268"/>
            <ac:spMk id="21" creationId="{C0CF331C-62BA-1E27-A7E7-3F55C622D8B1}"/>
          </ac:spMkLst>
        </pc:spChg>
        <pc:spChg chg="add del mod">
          <ac:chgData name="Laise Eduarda Paixão de Moraes" userId="ed9e5288-1c22-4d51-b69f-ec30695ef7d2" providerId="ADAL" clId="{121E0C3F-27A0-43CF-81A6-B1BCE706AA80}" dt="2023-09-08T23:47:40.362" v="74"/>
          <ac:spMkLst>
            <pc:docMk/>
            <pc:sldMk cId="4101099311" sldId="268"/>
            <ac:spMk id="23" creationId="{1E49CC40-6372-A1C7-6A9F-E440E8D1D461}"/>
          </ac:spMkLst>
        </pc:spChg>
        <pc:spChg chg="add del mod">
          <ac:chgData name="Laise Eduarda Paixão de Moraes" userId="ed9e5288-1c22-4d51-b69f-ec30695ef7d2" providerId="ADAL" clId="{121E0C3F-27A0-43CF-81A6-B1BCE706AA80}" dt="2023-09-08T23:47:40.362" v="74"/>
          <ac:spMkLst>
            <pc:docMk/>
            <pc:sldMk cId="4101099311" sldId="268"/>
            <ac:spMk id="24" creationId="{49ED64E8-03D4-5AAE-53ED-FA323FCEBCD2}"/>
          </ac:spMkLst>
        </pc:spChg>
        <pc:spChg chg="add del mod">
          <ac:chgData name="Laise Eduarda Paixão de Moraes" userId="ed9e5288-1c22-4d51-b69f-ec30695ef7d2" providerId="ADAL" clId="{121E0C3F-27A0-43CF-81A6-B1BCE706AA80}" dt="2023-09-08T23:47:40.362" v="74"/>
          <ac:spMkLst>
            <pc:docMk/>
            <pc:sldMk cId="4101099311" sldId="268"/>
            <ac:spMk id="25" creationId="{46B67702-7CB4-CF93-BE3B-DCAA15D647C1}"/>
          </ac:spMkLst>
        </pc:spChg>
        <pc:spChg chg="add del mod">
          <ac:chgData name="Laise Eduarda Paixão de Moraes" userId="ed9e5288-1c22-4d51-b69f-ec30695ef7d2" providerId="ADAL" clId="{121E0C3F-27A0-43CF-81A6-B1BCE706AA80}" dt="2023-09-08T23:47:40.131" v="73"/>
          <ac:spMkLst>
            <pc:docMk/>
            <pc:sldMk cId="4101099311" sldId="268"/>
            <ac:spMk id="26" creationId="{E04D65A5-9BB1-3F05-3917-43439F4DF84D}"/>
          </ac:spMkLst>
        </pc:spChg>
        <pc:spChg chg="add del mod">
          <ac:chgData name="Laise Eduarda Paixão de Moraes" userId="ed9e5288-1c22-4d51-b69f-ec30695ef7d2" providerId="ADAL" clId="{121E0C3F-27A0-43CF-81A6-B1BCE706AA80}" dt="2023-09-08T23:47:40.131" v="73"/>
          <ac:spMkLst>
            <pc:docMk/>
            <pc:sldMk cId="4101099311" sldId="268"/>
            <ac:spMk id="28" creationId="{C7F6B4DB-F67A-6EF3-307D-86C2921EFD0E}"/>
          </ac:spMkLst>
        </pc:spChg>
        <pc:spChg chg="add del mod">
          <ac:chgData name="Laise Eduarda Paixão de Moraes" userId="ed9e5288-1c22-4d51-b69f-ec30695ef7d2" providerId="ADAL" clId="{121E0C3F-27A0-43CF-81A6-B1BCE706AA80}" dt="2023-09-08T23:47:40.131" v="73"/>
          <ac:spMkLst>
            <pc:docMk/>
            <pc:sldMk cId="4101099311" sldId="268"/>
            <ac:spMk id="29" creationId="{27C1B0C2-4311-B4C6-37B7-B6A3C4A647F6}"/>
          </ac:spMkLst>
        </pc:spChg>
        <pc:spChg chg="add del mod">
          <ac:chgData name="Laise Eduarda Paixão de Moraes" userId="ed9e5288-1c22-4d51-b69f-ec30695ef7d2" providerId="ADAL" clId="{121E0C3F-27A0-43CF-81A6-B1BCE706AA80}" dt="2023-09-08T23:47:40.131" v="73"/>
          <ac:spMkLst>
            <pc:docMk/>
            <pc:sldMk cId="4101099311" sldId="268"/>
            <ac:spMk id="30" creationId="{1BE633C2-F89F-8E41-4BE8-DDBFEFF42717}"/>
          </ac:spMkLst>
        </pc:spChg>
        <pc:spChg chg="add mod">
          <ac:chgData name="Laise Eduarda Paixão de Moraes" userId="ed9e5288-1c22-4d51-b69f-ec30695ef7d2" providerId="ADAL" clId="{121E0C3F-27A0-43CF-81A6-B1BCE706AA80}" dt="2023-09-08T23:47:50.603" v="81"/>
          <ac:spMkLst>
            <pc:docMk/>
            <pc:sldMk cId="4101099311" sldId="268"/>
            <ac:spMk id="31" creationId="{08DD7B6D-4D5E-12AC-4642-F623DB75E5E1}"/>
          </ac:spMkLst>
        </pc:spChg>
        <pc:spChg chg="add mod">
          <ac:chgData name="Laise Eduarda Paixão de Moraes" userId="ed9e5288-1c22-4d51-b69f-ec30695ef7d2" providerId="ADAL" clId="{121E0C3F-27A0-43CF-81A6-B1BCE706AA80}" dt="2023-09-08T23:47:50.603" v="81"/>
          <ac:spMkLst>
            <pc:docMk/>
            <pc:sldMk cId="4101099311" sldId="268"/>
            <ac:spMk id="33" creationId="{7A4566E0-E726-1B88-EEE8-1A1BE858AACD}"/>
          </ac:spMkLst>
        </pc:spChg>
        <pc:spChg chg="add mod">
          <ac:chgData name="Laise Eduarda Paixão de Moraes" userId="ed9e5288-1c22-4d51-b69f-ec30695ef7d2" providerId="ADAL" clId="{121E0C3F-27A0-43CF-81A6-B1BCE706AA80}" dt="2023-09-08T23:47:50.603" v="81"/>
          <ac:spMkLst>
            <pc:docMk/>
            <pc:sldMk cId="4101099311" sldId="268"/>
            <ac:spMk id="34" creationId="{5F593AC6-358E-AE68-698F-439A480FB043}"/>
          </ac:spMkLst>
        </pc:spChg>
        <pc:spChg chg="add mod">
          <ac:chgData name="Laise Eduarda Paixão de Moraes" userId="ed9e5288-1c22-4d51-b69f-ec30695ef7d2" providerId="ADAL" clId="{121E0C3F-27A0-43CF-81A6-B1BCE706AA80}" dt="2023-09-08T23:47:50.603" v="81"/>
          <ac:spMkLst>
            <pc:docMk/>
            <pc:sldMk cId="4101099311" sldId="268"/>
            <ac:spMk id="35" creationId="{2C25C4A1-9D2B-4A74-02B9-0D6A01402DD7}"/>
          </ac:spMkLst>
        </pc:spChg>
        <pc:picChg chg="add del mod">
          <ac:chgData name="Laise Eduarda Paixão de Moraes" userId="ed9e5288-1c22-4d51-b69f-ec30695ef7d2" providerId="ADAL" clId="{121E0C3F-27A0-43CF-81A6-B1BCE706AA80}" dt="2023-09-08T23:47:36.624" v="68"/>
          <ac:picMkLst>
            <pc:docMk/>
            <pc:sldMk cId="4101099311" sldId="268"/>
            <ac:picMk id="6" creationId="{725782AE-2907-FD30-B0A3-07E199EDE782}"/>
          </ac:picMkLst>
        </pc:picChg>
        <pc:picChg chg="add del mod">
          <ac:chgData name="Laise Eduarda Paixão de Moraes" userId="ed9e5288-1c22-4d51-b69f-ec30695ef7d2" providerId="ADAL" clId="{121E0C3F-27A0-43CF-81A6-B1BCE706AA80}" dt="2023-09-08T23:47:40.850" v="76"/>
          <ac:picMkLst>
            <pc:docMk/>
            <pc:sldMk cId="4101099311" sldId="268"/>
            <ac:picMk id="12" creationId="{CE980E4C-0D04-EB8A-2065-C20FF7DD7123}"/>
          </ac:picMkLst>
        </pc:picChg>
        <pc:picChg chg="add del mod">
          <ac:chgData name="Laise Eduarda Paixão de Moraes" userId="ed9e5288-1c22-4d51-b69f-ec30695ef7d2" providerId="ADAL" clId="{121E0C3F-27A0-43CF-81A6-B1BCE706AA80}" dt="2023-09-08T23:47:40.520" v="75"/>
          <ac:picMkLst>
            <pc:docMk/>
            <pc:sldMk cId="4101099311" sldId="268"/>
            <ac:picMk id="17" creationId="{CA218B8A-EE1B-3D5A-7FCE-C7E72A1EA6F6}"/>
          </ac:picMkLst>
        </pc:picChg>
        <pc:picChg chg="add del mod">
          <ac:chgData name="Laise Eduarda Paixão de Moraes" userId="ed9e5288-1c22-4d51-b69f-ec30695ef7d2" providerId="ADAL" clId="{121E0C3F-27A0-43CF-81A6-B1BCE706AA80}" dt="2023-09-08T23:47:40.362" v="74"/>
          <ac:picMkLst>
            <pc:docMk/>
            <pc:sldMk cId="4101099311" sldId="268"/>
            <ac:picMk id="22" creationId="{A8D562DC-7FB8-9CD4-EE5D-17E3DEF50C4D}"/>
          </ac:picMkLst>
        </pc:picChg>
        <pc:picChg chg="add del mod">
          <ac:chgData name="Laise Eduarda Paixão de Moraes" userId="ed9e5288-1c22-4d51-b69f-ec30695ef7d2" providerId="ADAL" clId="{121E0C3F-27A0-43CF-81A6-B1BCE706AA80}" dt="2023-09-08T23:47:40.131" v="73"/>
          <ac:picMkLst>
            <pc:docMk/>
            <pc:sldMk cId="4101099311" sldId="268"/>
            <ac:picMk id="27" creationId="{38D0109B-8839-A8A9-9250-F8DF57ADEFE8}"/>
          </ac:picMkLst>
        </pc:picChg>
        <pc:picChg chg="add mod">
          <ac:chgData name="Laise Eduarda Paixão de Moraes" userId="ed9e5288-1c22-4d51-b69f-ec30695ef7d2" providerId="ADAL" clId="{121E0C3F-27A0-43CF-81A6-B1BCE706AA80}" dt="2023-09-08T23:47:50.603" v="81"/>
          <ac:picMkLst>
            <pc:docMk/>
            <pc:sldMk cId="4101099311" sldId="268"/>
            <ac:picMk id="32" creationId="{264252C1-9550-FAA8-AD01-0B482414E804}"/>
          </ac:picMkLst>
        </pc:picChg>
      </pc:sldChg>
      <pc:sldChg chg="addSp delSp modSp add mod modShow">
        <pc:chgData name="Laise Eduarda Paixão de Moraes" userId="ed9e5288-1c22-4d51-b69f-ec30695ef7d2" providerId="ADAL" clId="{121E0C3F-27A0-43CF-81A6-B1BCE706AA80}" dt="2023-09-09T19:01:55.760" v="5645"/>
        <pc:sldMkLst>
          <pc:docMk/>
          <pc:sldMk cId="108930148" sldId="269"/>
        </pc:sldMkLst>
        <pc:spChg chg="mod">
          <ac:chgData name="Laise Eduarda Paixão de Moraes" userId="ed9e5288-1c22-4d51-b69f-ec30695ef7d2" providerId="ADAL" clId="{121E0C3F-27A0-43CF-81A6-B1BCE706AA80}" dt="2023-09-09T00:10:49.632" v="289" actId="207"/>
          <ac:spMkLst>
            <pc:docMk/>
            <pc:sldMk cId="108930148" sldId="269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09T18:06:58.883" v="3903"/>
          <ac:spMkLst>
            <pc:docMk/>
            <pc:sldMk cId="108930148" sldId="269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121E0C3F-27A0-43CF-81A6-B1BCE706AA80}" dt="2023-09-08T23:49:11.883" v="96" actId="478"/>
          <ac:spMkLst>
            <pc:docMk/>
            <pc:sldMk cId="108930148" sldId="269"/>
            <ac:spMk id="4" creationId="{BA66BFC2-3B12-24E1-40BD-344D7BD8DBF7}"/>
          </ac:spMkLst>
        </pc:spChg>
        <pc:spChg chg="add del mod">
          <ac:chgData name="Laise Eduarda Paixão de Moraes" userId="ed9e5288-1c22-4d51-b69f-ec30695ef7d2" providerId="ADAL" clId="{121E0C3F-27A0-43CF-81A6-B1BCE706AA80}" dt="2023-09-09T17:53:40.157" v="3817" actId="478"/>
          <ac:spMkLst>
            <pc:docMk/>
            <pc:sldMk cId="108930148" sldId="269"/>
            <ac:spMk id="4" creationId="{D93FD64D-201A-D7EA-312D-55D235A0AA03}"/>
          </ac:spMkLst>
        </pc:spChg>
        <pc:spChg chg="add mod">
          <ac:chgData name="Laise Eduarda Paixão de Moraes" userId="ed9e5288-1c22-4d51-b69f-ec30695ef7d2" providerId="ADAL" clId="{121E0C3F-27A0-43CF-81A6-B1BCE706AA80}" dt="2023-09-09T18:37:00.096" v="5263" actId="6549"/>
          <ac:spMkLst>
            <pc:docMk/>
            <pc:sldMk cId="108930148" sldId="269"/>
            <ac:spMk id="5" creationId="{DDC0E0D4-43CF-8D9B-A6B7-E872F725B724}"/>
          </ac:spMkLst>
        </pc:spChg>
        <pc:spChg chg="add del mod">
          <ac:chgData name="Laise Eduarda Paixão de Moraes" userId="ed9e5288-1c22-4d51-b69f-ec30695ef7d2" providerId="ADAL" clId="{121E0C3F-27A0-43CF-81A6-B1BCE706AA80}" dt="2023-09-08T23:49:09.686" v="95" actId="21"/>
          <ac:spMkLst>
            <pc:docMk/>
            <pc:sldMk cId="108930148" sldId="269"/>
            <ac:spMk id="6" creationId="{21072BBA-DC60-5B20-46A6-3BEB206A8B33}"/>
          </ac:spMkLst>
        </pc:spChg>
        <pc:spChg chg="add mod">
          <ac:chgData name="Laise Eduarda Paixão de Moraes" userId="ed9e5288-1c22-4d51-b69f-ec30695ef7d2" providerId="ADAL" clId="{121E0C3F-27A0-43CF-81A6-B1BCE706AA80}" dt="2023-09-09T02:33:16.930" v="1431" actId="6549"/>
          <ac:spMkLst>
            <pc:docMk/>
            <pc:sldMk cId="108930148" sldId="269"/>
            <ac:spMk id="8" creationId="{BA9AC4C4-210D-D379-EE4F-ADFA6D54BF67}"/>
          </ac:spMkLst>
        </pc:spChg>
        <pc:spChg chg="add mod">
          <ac:chgData name="Laise Eduarda Paixão de Moraes" userId="ed9e5288-1c22-4d51-b69f-ec30695ef7d2" providerId="ADAL" clId="{121E0C3F-27A0-43CF-81A6-B1BCE706AA80}" dt="2023-09-09T18:36:15.023" v="5255" actId="1076"/>
          <ac:spMkLst>
            <pc:docMk/>
            <pc:sldMk cId="108930148" sldId="269"/>
            <ac:spMk id="18" creationId="{8FC4D41B-3FBD-F12B-97FF-552C90E75E12}"/>
          </ac:spMkLst>
        </pc:spChg>
        <pc:picChg chg="add del mod">
          <ac:chgData name="Laise Eduarda Paixão de Moraes" userId="ed9e5288-1c22-4d51-b69f-ec30695ef7d2" providerId="ADAL" clId="{121E0C3F-27A0-43CF-81A6-B1BCE706AA80}" dt="2023-09-09T02:32:45.746" v="1420" actId="478"/>
          <ac:picMkLst>
            <pc:docMk/>
            <pc:sldMk cId="108930148" sldId="269"/>
            <ac:picMk id="7" creationId="{6C15303A-EEF2-247F-2FFF-0244C5D1F30B}"/>
          </ac:picMkLst>
        </pc:picChg>
        <pc:picChg chg="add mod">
          <ac:chgData name="Laise Eduarda Paixão de Moraes" userId="ed9e5288-1c22-4d51-b69f-ec30695ef7d2" providerId="ADAL" clId="{121E0C3F-27A0-43CF-81A6-B1BCE706AA80}" dt="2023-09-09T18:36:24.473" v="5258" actId="12789"/>
          <ac:picMkLst>
            <pc:docMk/>
            <pc:sldMk cId="108930148" sldId="269"/>
            <ac:picMk id="19" creationId="{AFB62C51-AA65-ADCA-1CB7-8DC999030CFB}"/>
          </ac:picMkLst>
        </pc:picChg>
        <pc:picChg chg="add mod">
          <ac:chgData name="Laise Eduarda Paixão de Moraes" userId="ed9e5288-1c22-4d51-b69f-ec30695ef7d2" providerId="ADAL" clId="{121E0C3F-27A0-43CF-81A6-B1BCE706AA80}" dt="2023-09-09T19:01:55.760" v="5645"/>
          <ac:picMkLst>
            <pc:docMk/>
            <pc:sldMk cId="108930148" sldId="269"/>
            <ac:picMk id="21506" creationId="{421B4D11-5EDB-4B42-9C30-C9AA8A19961A}"/>
          </ac:picMkLst>
        </pc:picChg>
        <pc:cxnChg chg="add mod">
          <ac:chgData name="Laise Eduarda Paixão de Moraes" userId="ed9e5288-1c22-4d51-b69f-ec30695ef7d2" providerId="ADAL" clId="{121E0C3F-27A0-43CF-81A6-B1BCE706AA80}" dt="2023-09-09T18:36:15.023" v="5255" actId="1076"/>
          <ac:cxnSpMkLst>
            <pc:docMk/>
            <pc:sldMk cId="108930148" sldId="269"/>
            <ac:cxnSpMk id="7" creationId="{1D54FCE4-B738-3324-5D9B-4160812399CD}"/>
          </ac:cxnSpMkLst>
        </pc:cxnChg>
      </pc:sldChg>
      <pc:sldChg chg="modSp add del mod">
        <pc:chgData name="Laise Eduarda Paixão de Moraes" userId="ed9e5288-1c22-4d51-b69f-ec30695ef7d2" providerId="ADAL" clId="{121E0C3F-27A0-43CF-81A6-B1BCE706AA80}" dt="2023-09-08T23:46:25.131" v="49" actId="47"/>
        <pc:sldMkLst>
          <pc:docMk/>
          <pc:sldMk cId="2589014539" sldId="269"/>
        </pc:sldMkLst>
        <pc:spChg chg="mod">
          <ac:chgData name="Laise Eduarda Paixão de Moraes" userId="ed9e5288-1c22-4d51-b69f-ec30695ef7d2" providerId="ADAL" clId="{121E0C3F-27A0-43CF-81A6-B1BCE706AA80}" dt="2023-09-08T23:46:19.761" v="45" actId="20577"/>
          <ac:spMkLst>
            <pc:docMk/>
            <pc:sldMk cId="2589014539" sldId="269"/>
            <ac:spMk id="3" creationId="{9BE910C2-7FF8-CC18-84EA-2D19ACBB1AD9}"/>
          </ac:spMkLst>
        </pc:spChg>
      </pc:sldChg>
      <pc:sldChg chg="add del">
        <pc:chgData name="Laise Eduarda Paixão de Moraes" userId="ed9e5288-1c22-4d51-b69f-ec30695ef7d2" providerId="ADAL" clId="{121E0C3F-27A0-43CF-81A6-B1BCE706AA80}" dt="2023-09-08T23:46:26.619" v="50" actId="47"/>
        <pc:sldMkLst>
          <pc:docMk/>
          <pc:sldMk cId="843291134" sldId="270"/>
        </pc:sldMkLst>
      </pc:sldChg>
      <pc:sldChg chg="addSp delSp modSp add del mod ord modShow">
        <pc:chgData name="Laise Eduarda Paixão de Moraes" userId="ed9e5288-1c22-4d51-b69f-ec30695ef7d2" providerId="ADAL" clId="{121E0C3F-27A0-43CF-81A6-B1BCE706AA80}" dt="2023-09-09T18:23:04.027" v="4593" actId="47"/>
        <pc:sldMkLst>
          <pc:docMk/>
          <pc:sldMk cId="3895135066" sldId="270"/>
        </pc:sldMkLst>
        <pc:spChg chg="mod">
          <ac:chgData name="Laise Eduarda Paixão de Moraes" userId="ed9e5288-1c22-4d51-b69f-ec30695ef7d2" providerId="ADAL" clId="{121E0C3F-27A0-43CF-81A6-B1BCE706AA80}" dt="2023-09-09T00:10:56.842" v="290" actId="207"/>
          <ac:spMkLst>
            <pc:docMk/>
            <pc:sldMk cId="3895135066" sldId="270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08T23:49:30.067" v="99" actId="114"/>
          <ac:spMkLst>
            <pc:docMk/>
            <pc:sldMk cId="3895135066" sldId="270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121E0C3F-27A0-43CF-81A6-B1BCE706AA80}" dt="2023-09-08T23:49:03.264" v="93" actId="478"/>
          <ac:spMkLst>
            <pc:docMk/>
            <pc:sldMk cId="3895135066" sldId="270"/>
            <ac:spMk id="4" creationId="{BA66BFC2-3B12-24E1-40BD-344D7BD8DBF7}"/>
          </ac:spMkLst>
        </pc:spChg>
        <pc:spChg chg="add del mod">
          <ac:chgData name="Laise Eduarda Paixão de Moraes" userId="ed9e5288-1c22-4d51-b69f-ec30695ef7d2" providerId="ADAL" clId="{121E0C3F-27A0-43CF-81A6-B1BCE706AA80}" dt="2023-09-09T18:19:17.065" v="4408" actId="21"/>
          <ac:spMkLst>
            <pc:docMk/>
            <pc:sldMk cId="3895135066" sldId="270"/>
            <ac:spMk id="5" creationId="{70A2FB1B-5405-5271-E893-564988BD733D}"/>
          </ac:spMkLst>
        </pc:spChg>
        <pc:spChg chg="add mod">
          <ac:chgData name="Laise Eduarda Paixão de Moraes" userId="ed9e5288-1c22-4d51-b69f-ec30695ef7d2" providerId="ADAL" clId="{121E0C3F-27A0-43CF-81A6-B1BCE706AA80}" dt="2023-09-09T02:27:16.064" v="1415" actId="115"/>
          <ac:spMkLst>
            <pc:docMk/>
            <pc:sldMk cId="3895135066" sldId="270"/>
            <ac:spMk id="7" creationId="{0343950A-2591-DF3B-AAD0-1E373E3E0557}"/>
          </ac:spMkLst>
        </pc:spChg>
        <pc:spChg chg="add del mod">
          <ac:chgData name="Laise Eduarda Paixão de Moraes" userId="ed9e5288-1c22-4d51-b69f-ec30695ef7d2" providerId="ADAL" clId="{121E0C3F-27A0-43CF-81A6-B1BCE706AA80}" dt="2023-09-09T18:19:17.065" v="4408" actId="21"/>
          <ac:spMkLst>
            <pc:docMk/>
            <pc:sldMk cId="3895135066" sldId="270"/>
            <ac:spMk id="8" creationId="{91EA2077-9F77-8622-1898-82920FE5C93A}"/>
          </ac:spMkLst>
        </pc:spChg>
        <pc:picChg chg="add del mod">
          <ac:chgData name="Laise Eduarda Paixão de Moraes" userId="ed9e5288-1c22-4d51-b69f-ec30695ef7d2" providerId="ADAL" clId="{121E0C3F-27A0-43CF-81A6-B1BCE706AA80}" dt="2023-09-09T18:19:17.065" v="4408" actId="21"/>
          <ac:picMkLst>
            <pc:docMk/>
            <pc:sldMk cId="3895135066" sldId="270"/>
            <ac:picMk id="6" creationId="{9134F312-1821-91AF-6CF9-4A15D84BA777}"/>
          </ac:picMkLst>
        </pc:picChg>
      </pc:sldChg>
      <pc:sldChg chg="modSp add del mod">
        <pc:chgData name="Laise Eduarda Paixão de Moraes" userId="ed9e5288-1c22-4d51-b69f-ec30695ef7d2" providerId="ADAL" clId="{121E0C3F-27A0-43CF-81A6-B1BCE706AA80}" dt="2023-09-08T23:49:58.471" v="116" actId="47"/>
        <pc:sldMkLst>
          <pc:docMk/>
          <pc:sldMk cId="3158010746" sldId="271"/>
        </pc:sldMkLst>
        <pc:spChg chg="mod">
          <ac:chgData name="Laise Eduarda Paixão de Moraes" userId="ed9e5288-1c22-4d51-b69f-ec30695ef7d2" providerId="ADAL" clId="{121E0C3F-27A0-43CF-81A6-B1BCE706AA80}" dt="2023-09-08T23:49:46.936" v="110" actId="20577"/>
          <ac:spMkLst>
            <pc:docMk/>
            <pc:sldMk cId="3158010746" sldId="271"/>
            <ac:spMk id="3" creationId="{9BE910C2-7FF8-CC18-84EA-2D19ACBB1AD9}"/>
          </ac:spMkLst>
        </pc:spChg>
      </pc:sldChg>
      <pc:sldChg chg="addSp delSp modSp add del mod ord modShow">
        <pc:chgData name="Laise Eduarda Paixão de Moraes" userId="ed9e5288-1c22-4d51-b69f-ec30695ef7d2" providerId="ADAL" clId="{121E0C3F-27A0-43CF-81A6-B1BCE706AA80}" dt="2023-09-09T19:00:05.812" v="5637" actId="47"/>
        <pc:sldMkLst>
          <pc:docMk/>
          <pc:sldMk cId="3069284729" sldId="272"/>
        </pc:sldMkLst>
        <pc:spChg chg="mod">
          <ac:chgData name="Laise Eduarda Paixão de Moraes" userId="ed9e5288-1c22-4d51-b69f-ec30695ef7d2" providerId="ADAL" clId="{121E0C3F-27A0-43CF-81A6-B1BCE706AA80}" dt="2023-09-09T00:11:11.440" v="292" actId="207"/>
          <ac:spMkLst>
            <pc:docMk/>
            <pc:sldMk cId="3069284729" sldId="272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08T23:50:42.219" v="129"/>
          <ac:spMkLst>
            <pc:docMk/>
            <pc:sldMk cId="3069284729" sldId="272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121E0C3F-27A0-43CF-81A6-B1BCE706AA80}" dt="2023-09-08T23:50:52.478" v="131" actId="478"/>
          <ac:spMkLst>
            <pc:docMk/>
            <pc:sldMk cId="3069284729" sldId="272"/>
            <ac:spMk id="4" creationId="{BA66BFC2-3B12-24E1-40BD-344D7BD8DBF7}"/>
          </ac:spMkLst>
        </pc:spChg>
        <pc:spChg chg="add mod">
          <ac:chgData name="Laise Eduarda Paixão de Moraes" userId="ed9e5288-1c22-4d51-b69f-ec30695ef7d2" providerId="ADAL" clId="{121E0C3F-27A0-43CF-81A6-B1BCE706AA80}" dt="2023-09-09T18:59:06.456" v="5631" actId="6549"/>
          <ac:spMkLst>
            <pc:docMk/>
            <pc:sldMk cId="3069284729" sldId="272"/>
            <ac:spMk id="8" creationId="{25AA3D4E-60A9-7429-7390-2C5BB2D28FC6}"/>
          </ac:spMkLst>
        </pc:spChg>
        <pc:picChg chg="add mod">
          <ac:chgData name="Laise Eduarda Paixão de Moraes" userId="ed9e5288-1c22-4d51-b69f-ec30695ef7d2" providerId="ADAL" clId="{121E0C3F-27A0-43CF-81A6-B1BCE706AA80}" dt="2023-09-09T18:59:01.318" v="5630"/>
          <ac:picMkLst>
            <pc:docMk/>
            <pc:sldMk cId="3069284729" sldId="272"/>
            <ac:picMk id="4" creationId="{C0E06B90-671F-DA7E-F7EF-A89F814920F9}"/>
          </ac:picMkLst>
        </pc:picChg>
        <pc:cxnChg chg="add mod">
          <ac:chgData name="Laise Eduarda Paixão de Moraes" userId="ed9e5288-1c22-4d51-b69f-ec30695ef7d2" providerId="ADAL" clId="{121E0C3F-27A0-43CF-81A6-B1BCE706AA80}" dt="2023-09-08T23:50:50.110" v="130"/>
          <ac:cxnSpMkLst>
            <pc:docMk/>
            <pc:sldMk cId="3069284729" sldId="272"/>
            <ac:cxnSpMk id="5" creationId="{C454CCB6-90AE-79F6-5F77-444E6A9F332F}"/>
          </ac:cxnSpMkLst>
        </pc:cxnChg>
        <pc:cxnChg chg="add mod">
          <ac:chgData name="Laise Eduarda Paixão de Moraes" userId="ed9e5288-1c22-4d51-b69f-ec30695ef7d2" providerId="ADAL" clId="{121E0C3F-27A0-43CF-81A6-B1BCE706AA80}" dt="2023-09-08T23:50:50.110" v="130"/>
          <ac:cxnSpMkLst>
            <pc:docMk/>
            <pc:sldMk cId="3069284729" sldId="272"/>
            <ac:cxnSpMk id="6" creationId="{49C61C9D-86A4-7A8C-BC60-F59405EDF75A}"/>
          </ac:cxnSpMkLst>
        </pc:cxnChg>
        <pc:cxnChg chg="add mod">
          <ac:chgData name="Laise Eduarda Paixão de Moraes" userId="ed9e5288-1c22-4d51-b69f-ec30695ef7d2" providerId="ADAL" clId="{121E0C3F-27A0-43CF-81A6-B1BCE706AA80}" dt="2023-09-09T18:56:48.018" v="5606" actId="208"/>
          <ac:cxnSpMkLst>
            <pc:docMk/>
            <pc:sldMk cId="3069284729" sldId="272"/>
            <ac:cxnSpMk id="7" creationId="{BCDD687B-1C1A-7078-8D45-0C2F50CBD90A}"/>
          </ac:cxnSpMkLst>
        </pc:cxnChg>
        <pc:cxnChg chg="add mod">
          <ac:chgData name="Laise Eduarda Paixão de Moraes" userId="ed9e5288-1c22-4d51-b69f-ec30695ef7d2" providerId="ADAL" clId="{121E0C3F-27A0-43CF-81A6-B1BCE706AA80}" dt="2023-09-08T23:50:50.110" v="130"/>
          <ac:cxnSpMkLst>
            <pc:docMk/>
            <pc:sldMk cId="3069284729" sldId="272"/>
            <ac:cxnSpMk id="9" creationId="{DE3E063A-C849-0CE7-4AC9-865D0442705F}"/>
          </ac:cxnSpMkLst>
        </pc:cxnChg>
        <pc:cxnChg chg="add mod">
          <ac:chgData name="Laise Eduarda Paixão de Moraes" userId="ed9e5288-1c22-4d51-b69f-ec30695ef7d2" providerId="ADAL" clId="{121E0C3F-27A0-43CF-81A6-B1BCE706AA80}" dt="2023-09-08T23:50:50.110" v="130"/>
          <ac:cxnSpMkLst>
            <pc:docMk/>
            <pc:sldMk cId="3069284729" sldId="272"/>
            <ac:cxnSpMk id="11" creationId="{1CC7EAC1-B6FE-579A-D66B-BE1BE051416E}"/>
          </ac:cxnSpMkLst>
        </pc:cxnChg>
        <pc:cxnChg chg="add mod">
          <ac:chgData name="Laise Eduarda Paixão de Moraes" userId="ed9e5288-1c22-4d51-b69f-ec30695ef7d2" providerId="ADAL" clId="{121E0C3F-27A0-43CF-81A6-B1BCE706AA80}" dt="2023-09-08T23:50:50.110" v="130"/>
          <ac:cxnSpMkLst>
            <pc:docMk/>
            <pc:sldMk cId="3069284729" sldId="272"/>
            <ac:cxnSpMk id="12" creationId="{60480F4F-9CE8-C6E8-6DBE-EC091AE5461B}"/>
          </ac:cxnSpMkLst>
        </pc:cxnChg>
        <pc:cxnChg chg="add mod">
          <ac:chgData name="Laise Eduarda Paixão de Moraes" userId="ed9e5288-1c22-4d51-b69f-ec30695ef7d2" providerId="ADAL" clId="{121E0C3F-27A0-43CF-81A6-B1BCE706AA80}" dt="2023-09-08T23:50:50.110" v="130"/>
          <ac:cxnSpMkLst>
            <pc:docMk/>
            <pc:sldMk cId="3069284729" sldId="272"/>
            <ac:cxnSpMk id="13" creationId="{FF21F291-EFC7-F016-23EF-ABE07650D126}"/>
          </ac:cxnSpMkLst>
        </pc:cxnChg>
        <pc:cxnChg chg="add mod">
          <ac:chgData name="Laise Eduarda Paixão de Moraes" userId="ed9e5288-1c22-4d51-b69f-ec30695ef7d2" providerId="ADAL" clId="{121E0C3F-27A0-43CF-81A6-B1BCE706AA80}" dt="2023-09-08T23:50:50.110" v="130"/>
          <ac:cxnSpMkLst>
            <pc:docMk/>
            <pc:sldMk cId="3069284729" sldId="272"/>
            <ac:cxnSpMk id="14" creationId="{03981C99-1A7F-AB02-58BE-BEBC55B85199}"/>
          </ac:cxnSpMkLst>
        </pc:cxnChg>
      </pc:sldChg>
      <pc:sldChg chg="addSp modSp add del mod">
        <pc:chgData name="Laise Eduarda Paixão de Moraes" userId="ed9e5288-1c22-4d51-b69f-ec30695ef7d2" providerId="ADAL" clId="{121E0C3F-27A0-43CF-81A6-B1BCE706AA80}" dt="2023-09-09T00:28:12.021" v="554" actId="2696"/>
        <pc:sldMkLst>
          <pc:docMk/>
          <pc:sldMk cId="1984980149" sldId="273"/>
        </pc:sldMkLst>
        <pc:spChg chg="mod">
          <ac:chgData name="Laise Eduarda Paixão de Moraes" userId="ed9e5288-1c22-4d51-b69f-ec30695ef7d2" providerId="ADAL" clId="{121E0C3F-27A0-43CF-81A6-B1BCE706AA80}" dt="2023-09-09T00:10:46.390" v="288" actId="207"/>
          <ac:spMkLst>
            <pc:docMk/>
            <pc:sldMk cId="1984980149" sldId="273"/>
            <ac:spMk id="2" creationId="{B39CFB50-EADC-D101-D0D0-612FA250C1BF}"/>
          </ac:spMkLst>
        </pc:spChg>
        <pc:spChg chg="add mod">
          <ac:chgData name="Laise Eduarda Paixão de Moraes" userId="ed9e5288-1c22-4d51-b69f-ec30695ef7d2" providerId="ADAL" clId="{121E0C3F-27A0-43CF-81A6-B1BCE706AA80}" dt="2023-09-08T23:48:04.759" v="82"/>
          <ac:spMkLst>
            <pc:docMk/>
            <pc:sldMk cId="1984980149" sldId="273"/>
            <ac:spMk id="4" creationId="{4E23FFCB-23D9-C622-93B6-62D8D751991F}"/>
          </ac:spMkLst>
        </pc:spChg>
        <pc:spChg chg="add mod">
          <ac:chgData name="Laise Eduarda Paixão de Moraes" userId="ed9e5288-1c22-4d51-b69f-ec30695ef7d2" providerId="ADAL" clId="{121E0C3F-27A0-43CF-81A6-B1BCE706AA80}" dt="2023-09-08T23:48:04.759" v="82"/>
          <ac:spMkLst>
            <pc:docMk/>
            <pc:sldMk cId="1984980149" sldId="273"/>
            <ac:spMk id="5" creationId="{D0527F3A-4788-8491-2E95-BEECA61B51C8}"/>
          </ac:spMkLst>
        </pc:spChg>
        <pc:spChg chg="add mod">
          <ac:chgData name="Laise Eduarda Paixão de Moraes" userId="ed9e5288-1c22-4d51-b69f-ec30695ef7d2" providerId="ADAL" clId="{121E0C3F-27A0-43CF-81A6-B1BCE706AA80}" dt="2023-09-08T23:48:04.759" v="82"/>
          <ac:spMkLst>
            <pc:docMk/>
            <pc:sldMk cId="1984980149" sldId="273"/>
            <ac:spMk id="6" creationId="{F6989F20-7140-3813-3219-3C3E96CEF70F}"/>
          </ac:spMkLst>
        </pc:spChg>
        <pc:spChg chg="add mod">
          <ac:chgData name="Laise Eduarda Paixão de Moraes" userId="ed9e5288-1c22-4d51-b69f-ec30695ef7d2" providerId="ADAL" clId="{121E0C3F-27A0-43CF-81A6-B1BCE706AA80}" dt="2023-09-08T23:48:04.759" v="82"/>
          <ac:spMkLst>
            <pc:docMk/>
            <pc:sldMk cId="1984980149" sldId="273"/>
            <ac:spMk id="9" creationId="{75E0BFAF-A589-D92A-9367-AC687ECFE1DC}"/>
          </ac:spMkLst>
        </pc:spChg>
        <pc:picChg chg="add mod">
          <ac:chgData name="Laise Eduarda Paixão de Moraes" userId="ed9e5288-1c22-4d51-b69f-ec30695ef7d2" providerId="ADAL" clId="{121E0C3F-27A0-43CF-81A6-B1BCE706AA80}" dt="2023-09-08T23:48:04.759" v="82"/>
          <ac:picMkLst>
            <pc:docMk/>
            <pc:sldMk cId="1984980149" sldId="273"/>
            <ac:picMk id="7" creationId="{C5E76B3A-083C-D216-7D64-0AEFF7C3DCC3}"/>
          </ac:picMkLst>
        </pc:picChg>
        <pc:picChg chg="add mod">
          <ac:chgData name="Laise Eduarda Paixão de Moraes" userId="ed9e5288-1c22-4d51-b69f-ec30695ef7d2" providerId="ADAL" clId="{121E0C3F-27A0-43CF-81A6-B1BCE706AA80}" dt="2023-09-08T23:48:04.759" v="82"/>
          <ac:picMkLst>
            <pc:docMk/>
            <pc:sldMk cId="1984980149" sldId="273"/>
            <ac:picMk id="8" creationId="{B2C04820-890C-D575-2396-0E5490ADE42B}"/>
          </ac:picMkLst>
        </pc:picChg>
      </pc:sldChg>
      <pc:sldChg chg="addSp modSp add mod">
        <pc:chgData name="Laise Eduarda Paixão de Moraes" userId="ed9e5288-1c22-4d51-b69f-ec30695ef7d2" providerId="ADAL" clId="{121E0C3F-27A0-43CF-81A6-B1BCE706AA80}" dt="2023-09-10T01:00:40.628" v="14821" actId="20577"/>
        <pc:sldMkLst>
          <pc:docMk/>
          <pc:sldMk cId="2572341331" sldId="273"/>
        </pc:sldMkLst>
        <pc:spChg chg="add mod">
          <ac:chgData name="Laise Eduarda Paixão de Moraes" userId="ed9e5288-1c22-4d51-b69f-ec30695ef7d2" providerId="ADAL" clId="{121E0C3F-27A0-43CF-81A6-B1BCE706AA80}" dt="2023-09-10T01:00:40.628" v="14821" actId="20577"/>
          <ac:spMkLst>
            <pc:docMk/>
            <pc:sldMk cId="2572341331" sldId="273"/>
            <ac:spMk id="12" creationId="{D5055A70-2731-C6E9-CD46-3C03A1CE9D0F}"/>
          </ac:spMkLst>
        </pc:spChg>
      </pc:sldChg>
      <pc:sldChg chg="addSp delSp modSp add del mod modShow">
        <pc:chgData name="Laise Eduarda Paixão de Moraes" userId="ed9e5288-1c22-4d51-b69f-ec30695ef7d2" providerId="ADAL" clId="{121E0C3F-27A0-43CF-81A6-B1BCE706AA80}" dt="2023-09-10T00:57:57.407" v="14771" actId="2696"/>
        <pc:sldMkLst>
          <pc:docMk/>
          <pc:sldMk cId="3749349713" sldId="273"/>
        </pc:sldMkLst>
        <pc:spChg chg="mod">
          <ac:chgData name="Laise Eduarda Paixão de Moraes" userId="ed9e5288-1c22-4d51-b69f-ec30695ef7d2" providerId="ADAL" clId="{121E0C3F-27A0-43CF-81A6-B1BCE706AA80}" dt="2023-09-09T00:28:43.618" v="563"/>
          <ac:spMkLst>
            <pc:docMk/>
            <pc:sldMk cId="3749349713" sldId="273"/>
            <ac:spMk id="3" creationId="{9BE910C2-7FF8-CC18-84EA-2D19ACBB1AD9}"/>
          </ac:spMkLst>
        </pc:spChg>
        <pc:spChg chg="add del mod">
          <ac:chgData name="Laise Eduarda Paixão de Moraes" userId="ed9e5288-1c22-4d51-b69f-ec30695ef7d2" providerId="ADAL" clId="{121E0C3F-27A0-43CF-81A6-B1BCE706AA80}" dt="2023-09-09T00:30:36.016" v="600" actId="478"/>
          <ac:spMkLst>
            <pc:docMk/>
            <pc:sldMk cId="3749349713" sldId="273"/>
            <ac:spMk id="11" creationId="{EB7BA984-093B-C710-AEB0-E58CF34BE0A7}"/>
          </ac:spMkLst>
        </pc:spChg>
        <pc:spChg chg="add del mod">
          <ac:chgData name="Laise Eduarda Paixão de Moraes" userId="ed9e5288-1c22-4d51-b69f-ec30695ef7d2" providerId="ADAL" clId="{121E0C3F-27A0-43CF-81A6-B1BCE706AA80}" dt="2023-09-09T00:30:35.092" v="599" actId="478"/>
          <ac:spMkLst>
            <pc:docMk/>
            <pc:sldMk cId="3749349713" sldId="273"/>
            <ac:spMk id="12" creationId="{8A27CE2F-3441-1CBC-94E7-9431BA911E7D}"/>
          </ac:spMkLst>
        </pc:spChg>
        <pc:grpChg chg="add del mod">
          <ac:chgData name="Laise Eduarda Paixão de Moraes" userId="ed9e5288-1c22-4d51-b69f-ec30695ef7d2" providerId="ADAL" clId="{121E0C3F-27A0-43CF-81A6-B1BCE706AA80}" dt="2023-09-09T17:28:27.570" v="3123" actId="164"/>
          <ac:grpSpMkLst>
            <pc:docMk/>
            <pc:sldMk cId="3749349713" sldId="273"/>
            <ac:grpSpMk id="11" creationId="{FE408EB7-7F0B-B10F-A7E0-0A117E404DAF}"/>
          </ac:grpSpMkLst>
        </pc:grpChg>
        <pc:picChg chg="mod">
          <ac:chgData name="Laise Eduarda Paixão de Moraes" userId="ed9e5288-1c22-4d51-b69f-ec30695ef7d2" providerId="ADAL" clId="{121E0C3F-27A0-43CF-81A6-B1BCE706AA80}" dt="2023-09-09T17:28:34.293" v="3124"/>
          <ac:picMkLst>
            <pc:docMk/>
            <pc:sldMk cId="3749349713" sldId="273"/>
            <ac:picMk id="7" creationId="{C5E76B3A-083C-D216-7D64-0AEFF7C3DCC3}"/>
          </ac:picMkLst>
        </pc:picChg>
        <pc:picChg chg="mod">
          <ac:chgData name="Laise Eduarda Paixão de Moraes" userId="ed9e5288-1c22-4d51-b69f-ec30695ef7d2" providerId="ADAL" clId="{121E0C3F-27A0-43CF-81A6-B1BCE706AA80}" dt="2023-09-09T17:28:37.700" v="3125"/>
          <ac:picMkLst>
            <pc:docMk/>
            <pc:sldMk cId="3749349713" sldId="273"/>
            <ac:picMk id="8" creationId="{B2C04820-890C-D575-2396-0E5490ADE42B}"/>
          </ac:picMkLst>
        </pc:picChg>
      </pc:sldChg>
      <pc:sldChg chg="add del">
        <pc:chgData name="Laise Eduarda Paixão de Moraes" userId="ed9e5288-1c22-4d51-b69f-ec30695ef7d2" providerId="ADAL" clId="{121E0C3F-27A0-43CF-81A6-B1BCE706AA80}" dt="2023-09-08T23:48:11.157" v="83" actId="47"/>
        <pc:sldMkLst>
          <pc:docMk/>
          <pc:sldMk cId="73160931" sldId="274"/>
        </pc:sldMkLst>
      </pc:sldChg>
      <pc:sldChg chg="addSp modSp add del mod modShow">
        <pc:chgData name="Laise Eduarda Paixão de Moraes" userId="ed9e5288-1c22-4d51-b69f-ec30695ef7d2" providerId="ADAL" clId="{121E0C3F-27A0-43CF-81A6-B1BCE706AA80}" dt="2023-09-09T21:12:26.089" v="8579" actId="47"/>
        <pc:sldMkLst>
          <pc:docMk/>
          <pc:sldMk cId="2090364633" sldId="274"/>
        </pc:sldMkLst>
        <pc:spChg chg="mod">
          <ac:chgData name="Laise Eduarda Paixão de Moraes" userId="ed9e5288-1c22-4d51-b69f-ec30695ef7d2" providerId="ADAL" clId="{121E0C3F-27A0-43CF-81A6-B1BCE706AA80}" dt="2023-09-09T00:11:24.874" v="294" actId="207"/>
          <ac:spMkLst>
            <pc:docMk/>
            <pc:sldMk cId="2090364633" sldId="274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08T23:51:52.591" v="138"/>
          <ac:spMkLst>
            <pc:docMk/>
            <pc:sldMk cId="2090364633" sldId="274"/>
            <ac:spMk id="3" creationId="{9BE910C2-7FF8-CC18-84EA-2D19ACBB1AD9}"/>
          </ac:spMkLst>
        </pc:spChg>
        <pc:spChg chg="mod">
          <ac:chgData name="Laise Eduarda Paixão de Moraes" userId="ed9e5288-1c22-4d51-b69f-ec30695ef7d2" providerId="ADAL" clId="{121E0C3F-27A0-43CF-81A6-B1BCE706AA80}" dt="2023-09-08T23:52:23.062" v="144" actId="6549"/>
          <ac:spMkLst>
            <pc:docMk/>
            <pc:sldMk cId="2090364633" sldId="274"/>
            <ac:spMk id="4" creationId="{BA66BFC2-3B12-24E1-40BD-344D7BD8DBF7}"/>
          </ac:spMkLst>
        </pc:spChg>
        <pc:picChg chg="add mod">
          <ac:chgData name="Laise Eduarda Paixão de Moraes" userId="ed9e5288-1c22-4d51-b69f-ec30695ef7d2" providerId="ADAL" clId="{121E0C3F-27A0-43CF-81A6-B1BCE706AA80}" dt="2023-09-08T23:52:47.650" v="147" actId="1076"/>
          <ac:picMkLst>
            <pc:docMk/>
            <pc:sldMk cId="2090364633" sldId="274"/>
            <ac:picMk id="5" creationId="{38ADCCC4-88A2-40AC-952F-070C1134BC3D}"/>
          </ac:picMkLst>
        </pc:picChg>
        <pc:picChg chg="add mod">
          <ac:chgData name="Laise Eduarda Paixão de Moraes" userId="ed9e5288-1c22-4d51-b69f-ec30695ef7d2" providerId="ADAL" clId="{121E0C3F-27A0-43CF-81A6-B1BCE706AA80}" dt="2023-09-08T23:52:43.941" v="146" actId="1076"/>
          <ac:picMkLst>
            <pc:docMk/>
            <pc:sldMk cId="2090364633" sldId="274"/>
            <ac:picMk id="6" creationId="{89B932A9-FE78-B7E5-DE79-E8D15899EC32}"/>
          </ac:picMkLst>
        </pc:picChg>
      </pc:sldChg>
      <pc:sldChg chg="addSp delSp modSp add del mod modShow">
        <pc:chgData name="Laise Eduarda Paixão de Moraes" userId="ed9e5288-1c22-4d51-b69f-ec30695ef7d2" providerId="ADAL" clId="{121E0C3F-27A0-43CF-81A6-B1BCE706AA80}" dt="2023-09-09T21:12:32.406" v="8582" actId="47"/>
        <pc:sldMkLst>
          <pc:docMk/>
          <pc:sldMk cId="1583560849" sldId="275"/>
        </pc:sldMkLst>
        <pc:spChg chg="mod">
          <ac:chgData name="Laise Eduarda Paixão de Moraes" userId="ed9e5288-1c22-4d51-b69f-ec30695ef7d2" providerId="ADAL" clId="{121E0C3F-27A0-43CF-81A6-B1BCE706AA80}" dt="2023-09-09T00:11:41.212" v="299" actId="207"/>
          <ac:spMkLst>
            <pc:docMk/>
            <pc:sldMk cId="1583560849" sldId="275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09T00:03:38.291" v="163"/>
          <ac:spMkLst>
            <pc:docMk/>
            <pc:sldMk cId="1583560849" sldId="275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121E0C3F-27A0-43CF-81A6-B1BCE706AA80}" dt="2023-09-09T00:03:44.771" v="166" actId="478"/>
          <ac:spMkLst>
            <pc:docMk/>
            <pc:sldMk cId="1583560849" sldId="275"/>
            <ac:spMk id="4" creationId="{BA66BFC2-3B12-24E1-40BD-344D7BD8DBF7}"/>
          </ac:spMkLst>
        </pc:spChg>
        <pc:picChg chg="add del mod">
          <ac:chgData name="Laise Eduarda Paixão de Moraes" userId="ed9e5288-1c22-4d51-b69f-ec30695ef7d2" providerId="ADAL" clId="{121E0C3F-27A0-43CF-81A6-B1BCE706AA80}" dt="2023-09-09T00:03:42.917" v="165" actId="21"/>
          <ac:picMkLst>
            <pc:docMk/>
            <pc:sldMk cId="1583560849" sldId="275"/>
            <ac:picMk id="5" creationId="{BBCF827C-3E49-525F-C0AE-828E11C50DD1}"/>
          </ac:picMkLst>
        </pc:picChg>
        <pc:picChg chg="add del mod">
          <ac:chgData name="Laise Eduarda Paixão de Moraes" userId="ed9e5288-1c22-4d51-b69f-ec30695ef7d2" providerId="ADAL" clId="{121E0C3F-27A0-43CF-81A6-B1BCE706AA80}" dt="2023-09-09T00:03:42.917" v="165" actId="21"/>
          <ac:picMkLst>
            <pc:docMk/>
            <pc:sldMk cId="1583560849" sldId="275"/>
            <ac:picMk id="6" creationId="{3ACF479B-5DF2-6D9E-D15D-C81E167FCD13}"/>
          </ac:picMkLst>
        </pc:picChg>
        <pc:picChg chg="add del mod">
          <ac:chgData name="Laise Eduarda Paixão de Moraes" userId="ed9e5288-1c22-4d51-b69f-ec30695ef7d2" providerId="ADAL" clId="{121E0C3F-27A0-43CF-81A6-B1BCE706AA80}" dt="2023-09-09T00:03:42.917" v="165" actId="21"/>
          <ac:picMkLst>
            <pc:docMk/>
            <pc:sldMk cId="1583560849" sldId="275"/>
            <ac:picMk id="7" creationId="{D39568E7-363D-C881-AF10-79EB059D219F}"/>
          </ac:picMkLst>
        </pc:picChg>
        <pc:picChg chg="add mod">
          <ac:chgData name="Laise Eduarda Paixão de Moraes" userId="ed9e5288-1c22-4d51-b69f-ec30695ef7d2" providerId="ADAL" clId="{121E0C3F-27A0-43CF-81A6-B1BCE706AA80}" dt="2023-09-09T00:04:30.341" v="217" actId="1076"/>
          <ac:picMkLst>
            <pc:docMk/>
            <pc:sldMk cId="1583560849" sldId="275"/>
            <ac:picMk id="8" creationId="{CC8292A2-D3DD-4EB0-E88E-95322581CE7C}"/>
          </ac:picMkLst>
        </pc:picChg>
        <pc:picChg chg="add mod">
          <ac:chgData name="Laise Eduarda Paixão de Moraes" userId="ed9e5288-1c22-4d51-b69f-ec30695ef7d2" providerId="ADAL" clId="{121E0C3F-27A0-43CF-81A6-B1BCE706AA80}" dt="2023-09-09T00:04:30.341" v="217" actId="1076"/>
          <ac:picMkLst>
            <pc:docMk/>
            <pc:sldMk cId="1583560849" sldId="275"/>
            <ac:picMk id="9" creationId="{2C2ECA4A-3F43-DDCB-8B60-E1639A21CE43}"/>
          </ac:picMkLst>
        </pc:picChg>
        <pc:picChg chg="add mod">
          <ac:chgData name="Laise Eduarda Paixão de Moraes" userId="ed9e5288-1c22-4d51-b69f-ec30695ef7d2" providerId="ADAL" clId="{121E0C3F-27A0-43CF-81A6-B1BCE706AA80}" dt="2023-09-09T00:04:30.341" v="217" actId="1076"/>
          <ac:picMkLst>
            <pc:docMk/>
            <pc:sldMk cId="1583560849" sldId="275"/>
            <ac:picMk id="11" creationId="{C6D8FECB-0947-CE75-288E-722BC1146F39}"/>
          </ac:picMkLst>
        </pc:picChg>
      </pc:sldChg>
      <pc:sldChg chg="add del">
        <pc:chgData name="Laise Eduarda Paixão de Moraes" userId="ed9e5288-1c22-4d51-b69f-ec30695ef7d2" providerId="ADAL" clId="{121E0C3F-27A0-43CF-81A6-B1BCE706AA80}" dt="2023-09-08T23:48:12.381" v="84" actId="47"/>
        <pc:sldMkLst>
          <pc:docMk/>
          <pc:sldMk cId="3625859803" sldId="275"/>
        </pc:sldMkLst>
      </pc:sldChg>
      <pc:sldChg chg="add del">
        <pc:chgData name="Laise Eduarda Paixão de Moraes" userId="ed9e5288-1c22-4d51-b69f-ec30695ef7d2" providerId="ADAL" clId="{121E0C3F-27A0-43CF-81A6-B1BCE706AA80}" dt="2023-09-08T23:48:13.241" v="85" actId="47"/>
        <pc:sldMkLst>
          <pc:docMk/>
          <pc:sldMk cId="2344390516" sldId="276"/>
        </pc:sldMkLst>
      </pc:sldChg>
      <pc:sldChg chg="addSp delSp modSp add del mod modShow">
        <pc:chgData name="Laise Eduarda Paixão de Moraes" userId="ed9e5288-1c22-4d51-b69f-ec30695ef7d2" providerId="ADAL" clId="{121E0C3F-27A0-43CF-81A6-B1BCE706AA80}" dt="2023-09-09T20:51:44.003" v="7355" actId="47"/>
        <pc:sldMkLst>
          <pc:docMk/>
          <pc:sldMk cId="2795910378" sldId="276"/>
        </pc:sldMkLst>
        <pc:spChg chg="mod">
          <ac:chgData name="Laise Eduarda Paixão de Moraes" userId="ed9e5288-1c22-4d51-b69f-ec30695ef7d2" providerId="ADAL" clId="{121E0C3F-27A0-43CF-81A6-B1BCE706AA80}" dt="2023-09-09T00:11:54.129" v="303" actId="207"/>
          <ac:spMkLst>
            <pc:docMk/>
            <pc:sldMk cId="2795910378" sldId="276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09T00:05:47.824" v="237" actId="20577"/>
          <ac:spMkLst>
            <pc:docMk/>
            <pc:sldMk cId="2795910378" sldId="276"/>
            <ac:spMk id="3" creationId="{9BE910C2-7FF8-CC18-84EA-2D19ACBB1AD9}"/>
          </ac:spMkLst>
        </pc:spChg>
        <pc:spChg chg="add del mod">
          <ac:chgData name="Laise Eduarda Paixão de Moraes" userId="ed9e5288-1c22-4d51-b69f-ec30695ef7d2" providerId="ADAL" clId="{121E0C3F-27A0-43CF-81A6-B1BCE706AA80}" dt="2023-09-09T20:26:01.736" v="7152" actId="21"/>
          <ac:spMkLst>
            <pc:docMk/>
            <pc:sldMk cId="2795910378" sldId="276"/>
            <ac:spMk id="5" creationId="{8AD2296B-7145-08B8-3872-887FA8441E67}"/>
          </ac:spMkLst>
        </pc:spChg>
        <pc:spChg chg="add mod">
          <ac:chgData name="Laise Eduarda Paixão de Moraes" userId="ed9e5288-1c22-4d51-b69f-ec30695ef7d2" providerId="ADAL" clId="{121E0C3F-27A0-43CF-81A6-B1BCE706AA80}" dt="2023-09-09T00:05:52.517" v="239"/>
          <ac:spMkLst>
            <pc:docMk/>
            <pc:sldMk cId="2795910378" sldId="276"/>
            <ac:spMk id="6" creationId="{42CDD528-F748-6C6C-AE97-33D797D7C416}"/>
          </ac:spMkLst>
        </pc:spChg>
      </pc:sldChg>
      <pc:sldChg chg="addSp delSp modSp add del mod">
        <pc:chgData name="Laise Eduarda Paixão de Moraes" userId="ed9e5288-1c22-4d51-b69f-ec30695ef7d2" providerId="ADAL" clId="{121E0C3F-27A0-43CF-81A6-B1BCE706AA80}" dt="2023-09-09T00:28:26.505" v="556" actId="2696"/>
        <pc:sldMkLst>
          <pc:docMk/>
          <pc:sldMk cId="438597665" sldId="277"/>
        </pc:sldMkLst>
        <pc:spChg chg="mod">
          <ac:chgData name="Laise Eduarda Paixão de Moraes" userId="ed9e5288-1c22-4d51-b69f-ec30695ef7d2" providerId="ADAL" clId="{121E0C3F-27A0-43CF-81A6-B1BCE706AA80}" dt="2023-09-09T00:07:54.923" v="272" actId="207"/>
          <ac:spMkLst>
            <pc:docMk/>
            <pc:sldMk cId="438597665" sldId="277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09T00:12:48.202" v="315" actId="27636"/>
          <ac:spMkLst>
            <pc:docMk/>
            <pc:sldMk cId="438597665" sldId="277"/>
            <ac:spMk id="3" creationId="{9BE910C2-7FF8-CC18-84EA-2D19ACBB1AD9}"/>
          </ac:spMkLst>
        </pc:spChg>
        <pc:spChg chg="del mod">
          <ac:chgData name="Laise Eduarda Paixão de Moraes" userId="ed9e5288-1c22-4d51-b69f-ec30695ef7d2" providerId="ADAL" clId="{121E0C3F-27A0-43CF-81A6-B1BCE706AA80}" dt="2023-09-09T00:14:32.333" v="356" actId="478"/>
          <ac:spMkLst>
            <pc:docMk/>
            <pc:sldMk cId="438597665" sldId="277"/>
            <ac:spMk id="4" creationId="{BA66BFC2-3B12-24E1-40BD-344D7BD8DBF7}"/>
          </ac:spMkLst>
        </pc:spChg>
        <pc:spChg chg="add mod">
          <ac:chgData name="Laise Eduarda Paixão de Moraes" userId="ed9e5288-1c22-4d51-b69f-ec30695ef7d2" providerId="ADAL" clId="{121E0C3F-27A0-43CF-81A6-B1BCE706AA80}" dt="2023-09-09T00:13:02.122" v="317"/>
          <ac:spMkLst>
            <pc:docMk/>
            <pc:sldMk cId="438597665" sldId="277"/>
            <ac:spMk id="5" creationId="{4C315841-3EF0-A787-E2A5-256983265926}"/>
          </ac:spMkLst>
        </pc:spChg>
        <pc:spChg chg="add mod">
          <ac:chgData name="Laise Eduarda Paixão de Moraes" userId="ed9e5288-1c22-4d51-b69f-ec30695ef7d2" providerId="ADAL" clId="{121E0C3F-27A0-43CF-81A6-B1BCE706AA80}" dt="2023-09-09T00:13:02.122" v="317"/>
          <ac:spMkLst>
            <pc:docMk/>
            <pc:sldMk cId="438597665" sldId="277"/>
            <ac:spMk id="6" creationId="{8885C0CF-C1C4-F6F6-A150-95F00965EBD5}"/>
          </ac:spMkLst>
        </pc:spChg>
        <pc:spChg chg="add mod">
          <ac:chgData name="Laise Eduarda Paixão de Moraes" userId="ed9e5288-1c22-4d51-b69f-ec30695ef7d2" providerId="ADAL" clId="{121E0C3F-27A0-43CF-81A6-B1BCE706AA80}" dt="2023-09-09T00:13:02.122" v="317"/>
          <ac:spMkLst>
            <pc:docMk/>
            <pc:sldMk cId="438597665" sldId="277"/>
            <ac:spMk id="7" creationId="{F4C901E6-553F-45F5-B5A4-0998F5E450F2}"/>
          </ac:spMkLst>
        </pc:spChg>
        <pc:spChg chg="add del mod">
          <ac:chgData name="Laise Eduarda Paixão de Moraes" userId="ed9e5288-1c22-4d51-b69f-ec30695ef7d2" providerId="ADAL" clId="{121E0C3F-27A0-43CF-81A6-B1BCE706AA80}" dt="2023-09-09T00:14:30.524" v="355" actId="21"/>
          <ac:spMkLst>
            <pc:docMk/>
            <pc:sldMk cId="438597665" sldId="277"/>
            <ac:spMk id="8" creationId="{6F5CFD37-745E-01B2-0955-D790B4A4F507}"/>
          </ac:spMkLst>
        </pc:spChg>
        <pc:spChg chg="add mod">
          <ac:chgData name="Laise Eduarda Paixão de Moraes" userId="ed9e5288-1c22-4d51-b69f-ec30695ef7d2" providerId="ADAL" clId="{121E0C3F-27A0-43CF-81A6-B1BCE706AA80}" dt="2023-09-09T00:14:32.528" v="357"/>
          <ac:spMkLst>
            <pc:docMk/>
            <pc:sldMk cId="438597665" sldId="277"/>
            <ac:spMk id="12" creationId="{2A723EC8-A0B6-7884-9185-AA61E821AF9B}"/>
          </ac:spMkLst>
        </pc:spChg>
        <pc:picChg chg="add mod">
          <ac:chgData name="Laise Eduarda Paixão de Moraes" userId="ed9e5288-1c22-4d51-b69f-ec30695ef7d2" providerId="ADAL" clId="{121E0C3F-27A0-43CF-81A6-B1BCE706AA80}" dt="2023-09-09T00:13:02.122" v="317"/>
          <ac:picMkLst>
            <pc:docMk/>
            <pc:sldMk cId="438597665" sldId="277"/>
            <ac:picMk id="9" creationId="{A06F0C74-1A66-9DF9-5213-A8C9DF5F8C76}"/>
          </ac:picMkLst>
        </pc:picChg>
        <pc:picChg chg="add mod">
          <ac:chgData name="Laise Eduarda Paixão de Moraes" userId="ed9e5288-1c22-4d51-b69f-ec30695ef7d2" providerId="ADAL" clId="{121E0C3F-27A0-43CF-81A6-B1BCE706AA80}" dt="2023-09-09T00:13:02.122" v="317"/>
          <ac:picMkLst>
            <pc:docMk/>
            <pc:sldMk cId="438597665" sldId="277"/>
            <ac:picMk id="11" creationId="{F0E2712D-2ED5-A474-B6BF-D8FF978F0257}"/>
          </ac:picMkLst>
        </pc:picChg>
      </pc:sldChg>
      <pc:sldChg chg="modSp add del mod modShow">
        <pc:chgData name="Laise Eduarda Paixão de Moraes" userId="ed9e5288-1c22-4d51-b69f-ec30695ef7d2" providerId="ADAL" clId="{121E0C3F-27A0-43CF-81A6-B1BCE706AA80}" dt="2023-09-10T01:00:57.186" v="14823" actId="2696"/>
        <pc:sldMkLst>
          <pc:docMk/>
          <pc:sldMk cId="1059593977" sldId="277"/>
        </pc:sldMkLst>
        <pc:spChg chg="mod">
          <ac:chgData name="Laise Eduarda Paixão de Moraes" userId="ed9e5288-1c22-4d51-b69f-ec30695ef7d2" providerId="ADAL" clId="{121E0C3F-27A0-43CF-81A6-B1BCE706AA80}" dt="2023-09-09T00:28:59.517" v="570" actId="6549"/>
          <ac:spMkLst>
            <pc:docMk/>
            <pc:sldMk cId="1059593977" sldId="277"/>
            <ac:spMk id="3" creationId="{9BE910C2-7FF8-CC18-84EA-2D19ACBB1AD9}"/>
          </ac:spMkLst>
        </pc:spChg>
        <pc:picChg chg="mod">
          <ac:chgData name="Laise Eduarda Paixão de Moraes" userId="ed9e5288-1c22-4d51-b69f-ec30695ef7d2" providerId="ADAL" clId="{121E0C3F-27A0-43CF-81A6-B1BCE706AA80}" dt="2023-09-09T17:28:45.790" v="3127"/>
          <ac:picMkLst>
            <pc:docMk/>
            <pc:sldMk cId="1059593977" sldId="277"/>
            <ac:picMk id="9" creationId="{A06F0C74-1A66-9DF9-5213-A8C9DF5F8C76}"/>
          </ac:picMkLst>
        </pc:picChg>
        <pc:picChg chg="mod">
          <ac:chgData name="Laise Eduarda Paixão de Moraes" userId="ed9e5288-1c22-4d51-b69f-ec30695ef7d2" providerId="ADAL" clId="{121E0C3F-27A0-43CF-81A6-B1BCE706AA80}" dt="2023-09-09T17:28:41.485" v="3126"/>
          <ac:picMkLst>
            <pc:docMk/>
            <pc:sldMk cId="1059593977" sldId="277"/>
            <ac:picMk id="11" creationId="{F0E2712D-2ED5-A474-B6BF-D8FF978F0257}"/>
          </ac:picMkLst>
        </pc:picChg>
      </pc:sldChg>
      <pc:sldChg chg="modSp add mod">
        <pc:chgData name="Laise Eduarda Paixão de Moraes" userId="ed9e5288-1c22-4d51-b69f-ec30695ef7d2" providerId="ADAL" clId="{121E0C3F-27A0-43CF-81A6-B1BCE706AA80}" dt="2023-09-10T12:56:34.616" v="17695" actId="6549"/>
        <pc:sldMkLst>
          <pc:docMk/>
          <pc:sldMk cId="1426724804" sldId="277"/>
        </pc:sldMkLst>
        <pc:spChg chg="mod">
          <ac:chgData name="Laise Eduarda Paixão de Moraes" userId="ed9e5288-1c22-4d51-b69f-ec30695ef7d2" providerId="ADAL" clId="{121E0C3F-27A0-43CF-81A6-B1BCE706AA80}" dt="2023-09-10T12:56:34.616" v="17695" actId="6549"/>
          <ac:spMkLst>
            <pc:docMk/>
            <pc:sldMk cId="1426724804" sldId="277"/>
            <ac:spMk id="3" creationId="{9BE910C2-7FF8-CC18-84EA-2D19ACBB1AD9}"/>
          </ac:spMkLst>
        </pc:spChg>
      </pc:sldChg>
      <pc:sldChg chg="addSp delSp modSp add del mod modShow">
        <pc:chgData name="Laise Eduarda Paixão de Moraes" userId="ed9e5288-1c22-4d51-b69f-ec30695ef7d2" providerId="ADAL" clId="{121E0C3F-27A0-43CF-81A6-B1BCE706AA80}" dt="2023-09-09T22:40:31.528" v="11250" actId="47"/>
        <pc:sldMkLst>
          <pc:docMk/>
          <pc:sldMk cId="2573074884" sldId="280"/>
        </pc:sldMkLst>
        <pc:picChg chg="del mod">
          <ac:chgData name="Laise Eduarda Paixão de Moraes" userId="ed9e5288-1c22-4d51-b69f-ec30695ef7d2" providerId="ADAL" clId="{121E0C3F-27A0-43CF-81A6-B1BCE706AA80}" dt="2023-09-09T22:33:09.131" v="11036" actId="21"/>
          <ac:picMkLst>
            <pc:docMk/>
            <pc:sldMk cId="2573074884" sldId="280"/>
            <ac:picMk id="2" creationId="{F6E5C09C-76D2-E6CC-B15E-CAD07F0143EA}"/>
          </ac:picMkLst>
        </pc:picChg>
        <pc:picChg chg="del mod">
          <ac:chgData name="Laise Eduarda Paixão de Moraes" userId="ed9e5288-1c22-4d51-b69f-ec30695ef7d2" providerId="ADAL" clId="{121E0C3F-27A0-43CF-81A6-B1BCE706AA80}" dt="2023-09-09T22:32:56.017" v="11032" actId="21"/>
          <ac:picMkLst>
            <pc:docMk/>
            <pc:sldMk cId="2573074884" sldId="280"/>
            <ac:picMk id="3" creationId="{426640B7-C37A-9650-2465-A4C21D23FFA2}"/>
          </ac:picMkLst>
        </pc:picChg>
        <pc:picChg chg="add del mod">
          <ac:chgData name="Laise Eduarda Paixão de Moraes" userId="ed9e5288-1c22-4d51-b69f-ec30695ef7d2" providerId="ADAL" clId="{121E0C3F-27A0-43CF-81A6-B1BCE706AA80}" dt="2023-09-09T22:33:04.378" v="11034" actId="478"/>
          <ac:picMkLst>
            <pc:docMk/>
            <pc:sldMk cId="2573074884" sldId="280"/>
            <ac:picMk id="6" creationId="{0FDE60CA-6ABB-2B61-500F-1C10215FA17C}"/>
          </ac:picMkLst>
        </pc:picChg>
        <pc:picChg chg="add del mod">
          <ac:chgData name="Laise Eduarda Paixão de Moraes" userId="ed9e5288-1c22-4d51-b69f-ec30695ef7d2" providerId="ADAL" clId="{121E0C3F-27A0-43CF-81A6-B1BCE706AA80}" dt="2023-09-09T22:33:11.826" v="11038" actId="478"/>
          <ac:picMkLst>
            <pc:docMk/>
            <pc:sldMk cId="2573074884" sldId="280"/>
            <ac:picMk id="7" creationId="{7DF14B7F-E376-629F-40C8-2A0933BC1129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09T22:40:32.924" v="11251" actId="47"/>
        <pc:sldMkLst>
          <pc:docMk/>
          <pc:sldMk cId="3562640135" sldId="284"/>
        </pc:sldMkLst>
      </pc:sldChg>
      <pc:sldChg chg="add del mod modShow">
        <pc:chgData name="Laise Eduarda Paixão de Moraes" userId="ed9e5288-1c22-4d51-b69f-ec30695ef7d2" providerId="ADAL" clId="{121E0C3F-27A0-43CF-81A6-B1BCE706AA80}" dt="2023-09-09T22:40:34.204" v="11252" actId="47"/>
        <pc:sldMkLst>
          <pc:docMk/>
          <pc:sldMk cId="3766261861" sldId="288"/>
        </pc:sldMkLst>
      </pc:sldChg>
      <pc:sldChg chg="add del mod modShow">
        <pc:chgData name="Laise Eduarda Paixão de Moraes" userId="ed9e5288-1c22-4d51-b69f-ec30695ef7d2" providerId="ADAL" clId="{121E0C3F-27A0-43CF-81A6-B1BCE706AA80}" dt="2023-09-09T22:40:35.079" v="11253" actId="47"/>
        <pc:sldMkLst>
          <pc:docMk/>
          <pc:sldMk cId="2904167514" sldId="292"/>
        </pc:sldMkLst>
      </pc:sldChg>
      <pc:sldChg chg="delSp add del mod modShow">
        <pc:chgData name="Laise Eduarda Paixão de Moraes" userId="ed9e5288-1c22-4d51-b69f-ec30695ef7d2" providerId="ADAL" clId="{121E0C3F-27A0-43CF-81A6-B1BCE706AA80}" dt="2023-09-09T22:56:50.884" v="11674" actId="47"/>
        <pc:sldMkLst>
          <pc:docMk/>
          <pc:sldMk cId="1706916078" sldId="296"/>
        </pc:sldMkLst>
        <pc:picChg chg="del">
          <ac:chgData name="Laise Eduarda Paixão de Moraes" userId="ed9e5288-1c22-4d51-b69f-ec30695ef7d2" providerId="ADAL" clId="{121E0C3F-27A0-43CF-81A6-B1BCE706AA80}" dt="2023-09-09T22:40:38.028" v="11254" actId="478"/>
          <ac:picMkLst>
            <pc:docMk/>
            <pc:sldMk cId="1706916078" sldId="296"/>
            <ac:picMk id="3" creationId="{AA5DF6F1-975A-0E43-7263-7539A00029D6}"/>
          </ac:picMkLst>
        </pc:picChg>
      </pc:sldChg>
      <pc:sldChg chg="delSp add del mod">
        <pc:chgData name="Laise Eduarda Paixão de Moraes" userId="ed9e5288-1c22-4d51-b69f-ec30695ef7d2" providerId="ADAL" clId="{121E0C3F-27A0-43CF-81A6-B1BCE706AA80}" dt="2023-09-09T00:05:53.991" v="240" actId="47"/>
        <pc:sldMkLst>
          <pc:docMk/>
          <pc:sldMk cId="4088449690" sldId="304"/>
        </pc:sldMkLst>
        <pc:spChg chg="del">
          <ac:chgData name="Laise Eduarda Paixão de Moraes" userId="ed9e5288-1c22-4d51-b69f-ec30695ef7d2" providerId="ADAL" clId="{121E0C3F-27A0-43CF-81A6-B1BCE706AA80}" dt="2023-09-09T00:05:51.610" v="238" actId="21"/>
          <ac:spMkLst>
            <pc:docMk/>
            <pc:sldMk cId="4088449690" sldId="304"/>
            <ac:spMk id="2" creationId="{0C5A3B1F-432D-56AD-0E67-94A8C1770958}"/>
          </ac:spMkLst>
        </pc:spChg>
        <pc:spChg chg="del">
          <ac:chgData name="Laise Eduarda Paixão de Moraes" userId="ed9e5288-1c22-4d51-b69f-ec30695ef7d2" providerId="ADAL" clId="{121E0C3F-27A0-43CF-81A6-B1BCE706AA80}" dt="2023-09-09T00:05:51.610" v="238" actId="21"/>
          <ac:spMkLst>
            <pc:docMk/>
            <pc:sldMk cId="4088449690" sldId="304"/>
            <ac:spMk id="4" creationId="{F75EBF42-9495-AD38-0DE9-A92B493C5D07}"/>
          </ac:spMkLst>
        </pc:spChg>
      </pc:sldChg>
      <pc:sldChg chg="add del mod modShow">
        <pc:chgData name="Laise Eduarda Paixão de Moraes" userId="ed9e5288-1c22-4d51-b69f-ec30695ef7d2" providerId="ADAL" clId="{121E0C3F-27A0-43CF-81A6-B1BCE706AA80}" dt="2023-09-09T19:12:33.889" v="5771" actId="47"/>
        <pc:sldMkLst>
          <pc:docMk/>
          <pc:sldMk cId="4085365043" sldId="312"/>
        </pc:sldMkLst>
      </pc:sldChg>
      <pc:sldChg chg="add del">
        <pc:chgData name="Laise Eduarda Paixão de Moraes" userId="ed9e5288-1c22-4d51-b69f-ec30695ef7d2" providerId="ADAL" clId="{121E0C3F-27A0-43CF-81A6-B1BCE706AA80}" dt="2023-09-09T20:16:12.883" v="6426"/>
        <pc:sldMkLst>
          <pc:docMk/>
          <pc:sldMk cId="129202720" sldId="316"/>
        </pc:sldMkLst>
      </pc:sldChg>
      <pc:sldChg chg="add del mod ord modShow">
        <pc:chgData name="Laise Eduarda Paixão de Moraes" userId="ed9e5288-1c22-4d51-b69f-ec30695ef7d2" providerId="ADAL" clId="{121E0C3F-27A0-43CF-81A6-B1BCE706AA80}" dt="2023-09-09T20:25:37.619" v="7144" actId="47"/>
        <pc:sldMkLst>
          <pc:docMk/>
          <pc:sldMk cId="4155049424" sldId="316"/>
        </pc:sldMkLst>
      </pc:sldChg>
      <pc:sldChg chg="add del mod modShow">
        <pc:chgData name="Laise Eduarda Paixão de Moraes" userId="ed9e5288-1c22-4d51-b69f-ec30695ef7d2" providerId="ADAL" clId="{121E0C3F-27A0-43CF-81A6-B1BCE706AA80}" dt="2023-09-10T14:40:26.991" v="19163" actId="47"/>
        <pc:sldMkLst>
          <pc:docMk/>
          <pc:sldMk cId="897671683" sldId="319"/>
        </pc:sldMkLst>
      </pc:sldChg>
      <pc:sldChg chg="modSp add del mod ord modShow">
        <pc:chgData name="Laise Eduarda Paixão de Moraes" userId="ed9e5288-1c22-4d51-b69f-ec30695ef7d2" providerId="ADAL" clId="{121E0C3F-27A0-43CF-81A6-B1BCE706AA80}" dt="2023-09-09T18:55:09.974" v="5582" actId="47"/>
        <pc:sldMkLst>
          <pc:docMk/>
          <pc:sldMk cId="172770236" sldId="327"/>
        </pc:sldMkLst>
        <pc:spChg chg="mod">
          <ac:chgData name="Laise Eduarda Paixão de Moraes" userId="ed9e5288-1c22-4d51-b69f-ec30695ef7d2" providerId="ADAL" clId="{121E0C3F-27A0-43CF-81A6-B1BCE706AA80}" dt="2023-09-09T18:47:34.061" v="5450" actId="21"/>
          <ac:spMkLst>
            <pc:docMk/>
            <pc:sldMk cId="172770236" sldId="327"/>
            <ac:spMk id="10" creationId="{BDF8DD08-E30B-E140-B11B-5B358913AA4A}"/>
          </ac:spMkLst>
        </pc:spChg>
      </pc:sldChg>
      <pc:sldChg chg="add del mod modShow">
        <pc:chgData name="Laise Eduarda Paixão de Moraes" userId="ed9e5288-1c22-4d51-b69f-ec30695ef7d2" providerId="ADAL" clId="{121E0C3F-27A0-43CF-81A6-B1BCE706AA80}" dt="2023-09-09T19:12:26.252" v="5769" actId="47"/>
        <pc:sldMkLst>
          <pc:docMk/>
          <pc:sldMk cId="1485035377" sldId="331"/>
        </pc:sldMkLst>
      </pc:sldChg>
      <pc:sldChg chg="addSp delSp modSp add del mod">
        <pc:chgData name="Laise Eduarda Paixão de Moraes" userId="ed9e5288-1c22-4d51-b69f-ec30695ef7d2" providerId="ADAL" clId="{121E0C3F-27A0-43CF-81A6-B1BCE706AA80}" dt="2023-09-10T13:30:23.188" v="18232" actId="47"/>
        <pc:sldMkLst>
          <pc:docMk/>
          <pc:sldMk cId="1606226457" sldId="335"/>
        </pc:sldMkLst>
        <pc:picChg chg="del mod">
          <ac:chgData name="Laise Eduarda Paixão de Moraes" userId="ed9e5288-1c22-4d51-b69f-ec30695ef7d2" providerId="ADAL" clId="{121E0C3F-27A0-43CF-81A6-B1BCE706AA80}" dt="2023-09-10T13:30:21.440" v="18231" actId="478"/>
          <ac:picMkLst>
            <pc:docMk/>
            <pc:sldMk cId="1606226457" sldId="335"/>
            <ac:picMk id="2" creationId="{0BD55F61-E52B-4858-031A-757DA8147D93}"/>
          </ac:picMkLst>
        </pc:picChg>
        <pc:picChg chg="add del mod">
          <ac:chgData name="Laise Eduarda Paixão de Moraes" userId="ed9e5288-1c22-4d51-b69f-ec30695ef7d2" providerId="ADAL" clId="{121E0C3F-27A0-43CF-81A6-B1BCE706AA80}" dt="2023-09-10T13:29:56.745" v="18227" actId="21"/>
          <ac:picMkLst>
            <pc:docMk/>
            <pc:sldMk cId="1606226457" sldId="335"/>
            <ac:picMk id="3" creationId="{F45A6D0D-F995-6CDD-7144-01A69A1492A2}"/>
          </ac:picMkLst>
        </pc:picChg>
        <pc:picChg chg="del">
          <ac:chgData name="Laise Eduarda Paixão de Moraes" userId="ed9e5288-1c22-4d51-b69f-ec30695ef7d2" providerId="ADAL" clId="{121E0C3F-27A0-43CF-81A6-B1BCE706AA80}" dt="2023-09-10T13:29:36.757" v="18222" actId="478"/>
          <ac:picMkLst>
            <pc:docMk/>
            <pc:sldMk cId="1606226457" sldId="335"/>
            <ac:picMk id="4" creationId="{F6B582FB-827C-D629-6B7F-AA11490C6AA6}"/>
          </ac:picMkLst>
        </pc:picChg>
        <pc:picChg chg="del mod">
          <ac:chgData name="Laise Eduarda Paixão de Moraes" userId="ed9e5288-1c22-4d51-b69f-ec30695ef7d2" providerId="ADAL" clId="{121E0C3F-27A0-43CF-81A6-B1BCE706AA80}" dt="2023-09-10T13:29:52.920" v="18225" actId="478"/>
          <ac:picMkLst>
            <pc:docMk/>
            <pc:sldMk cId="1606226457" sldId="335"/>
            <ac:picMk id="5" creationId="{073921B8-5A11-83B6-F0A2-86D247B2BDDE}"/>
          </ac:picMkLst>
        </pc:picChg>
        <pc:picChg chg="add del mod">
          <ac:chgData name="Laise Eduarda Paixão de Moraes" userId="ed9e5288-1c22-4d51-b69f-ec30695ef7d2" providerId="ADAL" clId="{121E0C3F-27A0-43CF-81A6-B1BCE706AA80}" dt="2023-09-10T13:30:03.955" v="18229" actId="478"/>
          <ac:picMkLst>
            <pc:docMk/>
            <pc:sldMk cId="1606226457" sldId="335"/>
            <ac:picMk id="6" creationId="{E0742773-0B68-B308-1B5B-2B44247A5543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10T11:40:00.814" v="14986" actId="2696"/>
        <pc:sldMkLst>
          <pc:docMk/>
          <pc:sldMk cId="3307145564" sldId="335"/>
        </pc:sldMkLst>
      </pc:sldChg>
      <pc:sldChg chg="addSp delSp modSp add del mod ord modShow">
        <pc:chgData name="Laise Eduarda Paixão de Moraes" userId="ed9e5288-1c22-4d51-b69f-ec30695ef7d2" providerId="ADAL" clId="{121E0C3F-27A0-43CF-81A6-B1BCE706AA80}" dt="2023-09-09T18:55:19.344" v="5584" actId="47"/>
        <pc:sldMkLst>
          <pc:docMk/>
          <pc:sldMk cId="2636315350" sldId="337"/>
        </pc:sldMkLst>
        <pc:picChg chg="mod">
          <ac:chgData name="Laise Eduarda Paixão de Moraes" userId="ed9e5288-1c22-4d51-b69f-ec30695ef7d2" providerId="ADAL" clId="{121E0C3F-27A0-43CF-81A6-B1BCE706AA80}" dt="2023-09-09T18:55:14.324" v="5583" actId="1076"/>
          <ac:picMkLst>
            <pc:docMk/>
            <pc:sldMk cId="2636315350" sldId="337"/>
            <ac:picMk id="2" creationId="{4D93AB76-3F2F-1A84-59EC-2AF03EB2E1E9}"/>
          </ac:picMkLst>
        </pc:picChg>
        <pc:picChg chg="del">
          <ac:chgData name="Laise Eduarda Paixão de Moraes" userId="ed9e5288-1c22-4d51-b69f-ec30695ef7d2" providerId="ADAL" clId="{121E0C3F-27A0-43CF-81A6-B1BCE706AA80}" dt="2023-09-09T18:37:48.011" v="5269" actId="478"/>
          <ac:picMkLst>
            <pc:docMk/>
            <pc:sldMk cId="2636315350" sldId="337"/>
            <ac:picMk id="3" creationId="{14FE2677-D039-D36E-3B35-6E25D5D45085}"/>
          </ac:picMkLst>
        </pc:picChg>
        <pc:picChg chg="del">
          <ac:chgData name="Laise Eduarda Paixão de Moraes" userId="ed9e5288-1c22-4d51-b69f-ec30695ef7d2" providerId="ADAL" clId="{121E0C3F-27A0-43CF-81A6-B1BCE706AA80}" dt="2023-09-09T18:38:12.566" v="5273" actId="478"/>
          <ac:picMkLst>
            <pc:docMk/>
            <pc:sldMk cId="2636315350" sldId="337"/>
            <ac:picMk id="4" creationId="{BA1B8EE8-0166-441F-330F-7291B473C026}"/>
          </ac:picMkLst>
        </pc:picChg>
        <pc:picChg chg="del">
          <ac:chgData name="Laise Eduarda Paixão de Moraes" userId="ed9e5288-1c22-4d51-b69f-ec30695ef7d2" providerId="ADAL" clId="{121E0C3F-27A0-43CF-81A6-B1BCE706AA80}" dt="2023-09-09T18:38:19.676" v="5274" actId="478"/>
          <ac:picMkLst>
            <pc:docMk/>
            <pc:sldMk cId="2636315350" sldId="337"/>
            <ac:picMk id="5" creationId="{4A8585AA-5312-AD87-6AF5-04B6F8D6EA74}"/>
          </ac:picMkLst>
        </pc:picChg>
        <pc:picChg chg="add del mod">
          <ac:chgData name="Laise Eduarda Paixão de Moraes" userId="ed9e5288-1c22-4d51-b69f-ec30695ef7d2" providerId="ADAL" clId="{121E0C3F-27A0-43CF-81A6-B1BCE706AA80}" dt="2023-09-09T18:37:56.594" v="5271" actId="21"/>
          <ac:picMkLst>
            <pc:docMk/>
            <pc:sldMk cId="2636315350" sldId="337"/>
            <ac:picMk id="6" creationId="{B344EC27-E213-298F-98A4-36436D5C63FD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09T22:24:11.730" v="10552" actId="47"/>
        <pc:sldMkLst>
          <pc:docMk/>
          <pc:sldMk cId="4059804235" sldId="346"/>
        </pc:sldMkLst>
      </pc:sldChg>
      <pc:sldChg chg="delSp add del mod ord modShow">
        <pc:chgData name="Laise Eduarda Paixão de Moraes" userId="ed9e5288-1c22-4d51-b69f-ec30695ef7d2" providerId="ADAL" clId="{121E0C3F-27A0-43CF-81A6-B1BCE706AA80}" dt="2023-09-09T22:39:25.199" v="11243" actId="47"/>
        <pc:sldMkLst>
          <pc:docMk/>
          <pc:sldMk cId="2496042583" sldId="350"/>
        </pc:sldMkLst>
        <pc:picChg chg="del">
          <ac:chgData name="Laise Eduarda Paixão de Moraes" userId="ed9e5288-1c22-4d51-b69f-ec30695ef7d2" providerId="ADAL" clId="{121E0C3F-27A0-43CF-81A6-B1BCE706AA80}" dt="2023-09-09T22:37:05.239" v="11091" actId="478"/>
          <ac:picMkLst>
            <pc:docMk/>
            <pc:sldMk cId="2496042583" sldId="350"/>
            <ac:picMk id="3" creationId="{8E05D377-FDAF-AB80-6A33-4B0B7B4425D5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09T01:09:30.826" v="798" actId="2696"/>
        <pc:sldMkLst>
          <pc:docMk/>
          <pc:sldMk cId="1317473402" sldId="355"/>
        </pc:sldMkLst>
      </pc:sldChg>
      <pc:sldChg chg="add del">
        <pc:chgData name="Laise Eduarda Paixão de Moraes" userId="ed9e5288-1c22-4d51-b69f-ec30695ef7d2" providerId="ADAL" clId="{121E0C3F-27A0-43CF-81A6-B1BCE706AA80}" dt="2023-09-09T22:56:52.522" v="11675" actId="47"/>
        <pc:sldMkLst>
          <pc:docMk/>
          <pc:sldMk cId="1417023729" sldId="355"/>
        </pc:sldMkLst>
      </pc:sldChg>
      <pc:sldChg chg="add del">
        <pc:chgData name="Laise Eduarda Paixão de Moraes" userId="ed9e5288-1c22-4d51-b69f-ec30695ef7d2" providerId="ADAL" clId="{121E0C3F-27A0-43CF-81A6-B1BCE706AA80}" dt="2023-09-09T01:09:18.957" v="795" actId="2696"/>
        <pc:sldMkLst>
          <pc:docMk/>
          <pc:sldMk cId="2295576823" sldId="355"/>
        </pc:sldMkLst>
      </pc:sldChg>
      <pc:sldChg chg="delSp modSp add del mod ord modShow">
        <pc:chgData name="Laise Eduarda Paixão de Moraes" userId="ed9e5288-1c22-4d51-b69f-ec30695ef7d2" providerId="ADAL" clId="{121E0C3F-27A0-43CF-81A6-B1BCE706AA80}" dt="2023-09-09T20:25:41.536" v="7145" actId="47"/>
        <pc:sldMkLst>
          <pc:docMk/>
          <pc:sldMk cId="1473025716" sldId="359"/>
        </pc:sldMkLst>
        <pc:picChg chg="del">
          <ac:chgData name="Laise Eduarda Paixão de Moraes" userId="ed9e5288-1c22-4d51-b69f-ec30695ef7d2" providerId="ADAL" clId="{121E0C3F-27A0-43CF-81A6-B1BCE706AA80}" dt="2023-09-09T19:11:43.164" v="5754" actId="478"/>
          <ac:picMkLst>
            <pc:docMk/>
            <pc:sldMk cId="1473025716" sldId="359"/>
            <ac:picMk id="2" creationId="{6D2677C4-987E-C45E-760C-5A91186F5961}"/>
          </ac:picMkLst>
        </pc:picChg>
        <pc:picChg chg="del">
          <ac:chgData name="Laise Eduarda Paixão de Moraes" userId="ed9e5288-1c22-4d51-b69f-ec30695ef7d2" providerId="ADAL" clId="{121E0C3F-27A0-43CF-81A6-B1BCE706AA80}" dt="2023-09-09T19:11:41.590" v="5753" actId="478"/>
          <ac:picMkLst>
            <pc:docMk/>
            <pc:sldMk cId="1473025716" sldId="359"/>
            <ac:picMk id="3" creationId="{B1B5EE3D-2E6A-D184-CF75-E78399EDE27F}"/>
          </ac:picMkLst>
        </pc:picChg>
        <pc:picChg chg="del">
          <ac:chgData name="Laise Eduarda Paixão de Moraes" userId="ed9e5288-1c22-4d51-b69f-ec30695ef7d2" providerId="ADAL" clId="{121E0C3F-27A0-43CF-81A6-B1BCE706AA80}" dt="2023-09-09T20:23:34.134" v="6904" actId="478"/>
          <ac:picMkLst>
            <pc:docMk/>
            <pc:sldMk cId="1473025716" sldId="359"/>
            <ac:picMk id="4" creationId="{964CAF03-2C47-D10E-8731-A252FCDAD922}"/>
          </ac:picMkLst>
        </pc:picChg>
        <pc:picChg chg="mod">
          <ac:chgData name="Laise Eduarda Paixão de Moraes" userId="ed9e5288-1c22-4d51-b69f-ec30695ef7d2" providerId="ADAL" clId="{121E0C3F-27A0-43CF-81A6-B1BCE706AA80}" dt="2023-09-09T20:23:36.811" v="6905" actId="14100"/>
          <ac:picMkLst>
            <pc:docMk/>
            <pc:sldMk cId="1473025716" sldId="359"/>
            <ac:picMk id="5" creationId="{5752357F-FB92-22D8-3D99-D809D5A0D615}"/>
          </ac:picMkLst>
        </pc:picChg>
      </pc:sldChg>
      <pc:sldChg chg="add del">
        <pc:chgData name="Laise Eduarda Paixão de Moraes" userId="ed9e5288-1c22-4d51-b69f-ec30695ef7d2" providerId="ADAL" clId="{121E0C3F-27A0-43CF-81A6-B1BCE706AA80}" dt="2023-09-09T20:16:12.883" v="6426"/>
        <pc:sldMkLst>
          <pc:docMk/>
          <pc:sldMk cId="3470351189" sldId="359"/>
        </pc:sldMkLst>
      </pc:sldChg>
      <pc:sldChg chg="add del mod modShow">
        <pc:chgData name="Laise Eduarda Paixão de Moraes" userId="ed9e5288-1c22-4d51-b69f-ec30695ef7d2" providerId="ADAL" clId="{121E0C3F-27A0-43CF-81A6-B1BCE706AA80}" dt="2023-09-10T14:40:42.995" v="19167" actId="47"/>
        <pc:sldMkLst>
          <pc:docMk/>
          <pc:sldMk cId="3678909360" sldId="360"/>
        </pc:sldMkLst>
      </pc:sldChg>
      <pc:sldChg chg="add del">
        <pc:chgData name="Laise Eduarda Paixão de Moraes" userId="ed9e5288-1c22-4d51-b69f-ec30695ef7d2" providerId="ADAL" clId="{121E0C3F-27A0-43CF-81A6-B1BCE706AA80}" dt="2023-09-09T22:56:53.383" v="11676" actId="47"/>
        <pc:sldMkLst>
          <pc:docMk/>
          <pc:sldMk cId="399191051" sldId="361"/>
        </pc:sldMkLst>
      </pc:sldChg>
      <pc:sldChg chg="add del">
        <pc:chgData name="Laise Eduarda Paixão de Moraes" userId="ed9e5288-1c22-4d51-b69f-ec30695ef7d2" providerId="ADAL" clId="{121E0C3F-27A0-43CF-81A6-B1BCE706AA80}" dt="2023-09-09T01:09:18.957" v="795" actId="2696"/>
        <pc:sldMkLst>
          <pc:docMk/>
          <pc:sldMk cId="612770847" sldId="361"/>
        </pc:sldMkLst>
      </pc:sldChg>
      <pc:sldChg chg="add del mod modShow">
        <pc:chgData name="Laise Eduarda Paixão de Moraes" userId="ed9e5288-1c22-4d51-b69f-ec30695ef7d2" providerId="ADAL" clId="{121E0C3F-27A0-43CF-81A6-B1BCE706AA80}" dt="2023-09-09T01:09:30.826" v="798" actId="2696"/>
        <pc:sldMkLst>
          <pc:docMk/>
          <pc:sldMk cId="2834737197" sldId="361"/>
        </pc:sldMkLst>
      </pc:sldChg>
      <pc:sldChg chg="add del">
        <pc:chgData name="Laise Eduarda Paixão de Moraes" userId="ed9e5288-1c22-4d51-b69f-ec30695ef7d2" providerId="ADAL" clId="{121E0C3F-27A0-43CF-81A6-B1BCE706AA80}" dt="2023-09-09T01:09:18.957" v="795" actId="2696"/>
        <pc:sldMkLst>
          <pc:docMk/>
          <pc:sldMk cId="407443930" sldId="365"/>
        </pc:sldMkLst>
      </pc:sldChg>
      <pc:sldChg chg="add del">
        <pc:chgData name="Laise Eduarda Paixão de Moraes" userId="ed9e5288-1c22-4d51-b69f-ec30695ef7d2" providerId="ADAL" clId="{121E0C3F-27A0-43CF-81A6-B1BCE706AA80}" dt="2023-09-09T22:56:53.953" v="11677" actId="47"/>
        <pc:sldMkLst>
          <pc:docMk/>
          <pc:sldMk cId="1571084810" sldId="365"/>
        </pc:sldMkLst>
      </pc:sldChg>
      <pc:sldChg chg="add del mod modShow">
        <pc:chgData name="Laise Eduarda Paixão de Moraes" userId="ed9e5288-1c22-4d51-b69f-ec30695ef7d2" providerId="ADAL" clId="{121E0C3F-27A0-43CF-81A6-B1BCE706AA80}" dt="2023-09-09T01:09:30.826" v="798" actId="2696"/>
        <pc:sldMkLst>
          <pc:docMk/>
          <pc:sldMk cId="2664862179" sldId="365"/>
        </pc:sldMkLst>
      </pc:sldChg>
      <pc:sldChg chg="add del mod modShow">
        <pc:chgData name="Laise Eduarda Paixão de Moraes" userId="ed9e5288-1c22-4d51-b69f-ec30695ef7d2" providerId="ADAL" clId="{121E0C3F-27A0-43CF-81A6-B1BCE706AA80}" dt="2023-09-09T17:59:36.349" v="3868" actId="2696"/>
        <pc:sldMkLst>
          <pc:docMk/>
          <pc:sldMk cId="1261819056" sldId="367"/>
        </pc:sldMkLst>
      </pc:sldChg>
      <pc:sldChg chg="add del">
        <pc:chgData name="Laise Eduarda Paixão de Moraes" userId="ed9e5288-1c22-4d51-b69f-ec30695ef7d2" providerId="ADAL" clId="{121E0C3F-27A0-43CF-81A6-B1BCE706AA80}" dt="2023-09-09T22:58:08.942" v="11702" actId="47"/>
        <pc:sldMkLst>
          <pc:docMk/>
          <pc:sldMk cId="3991495432" sldId="367"/>
        </pc:sldMkLst>
      </pc:sldChg>
      <pc:sldChg chg="add del mod modShow">
        <pc:chgData name="Laise Eduarda Paixão de Moraes" userId="ed9e5288-1c22-4d51-b69f-ec30695ef7d2" providerId="ADAL" clId="{121E0C3F-27A0-43CF-81A6-B1BCE706AA80}" dt="2023-09-09T18:06:20.727" v="3900" actId="47"/>
        <pc:sldMkLst>
          <pc:docMk/>
          <pc:sldMk cId="1306233401" sldId="368"/>
        </pc:sldMkLst>
      </pc:sldChg>
      <pc:sldChg chg="addSp delSp modSp add del mod">
        <pc:chgData name="Laise Eduarda Paixão de Moraes" userId="ed9e5288-1c22-4d51-b69f-ec30695ef7d2" providerId="ADAL" clId="{121E0C3F-27A0-43CF-81A6-B1BCE706AA80}" dt="2023-09-09T02:22:34.222" v="1404" actId="47"/>
        <pc:sldMkLst>
          <pc:docMk/>
          <pc:sldMk cId="2414700984" sldId="368"/>
        </pc:sldMkLst>
        <pc:picChg chg="add del mod">
          <ac:chgData name="Laise Eduarda Paixão de Moraes" userId="ed9e5288-1c22-4d51-b69f-ec30695ef7d2" providerId="ADAL" clId="{121E0C3F-27A0-43CF-81A6-B1BCE706AA80}" dt="2023-09-09T02:18:52.415" v="1342"/>
          <ac:picMkLst>
            <pc:docMk/>
            <pc:sldMk cId="2414700984" sldId="368"/>
            <ac:picMk id="4" creationId="{FDD5A7B9-FE5D-9246-4AA4-D8F03CB4DF94}"/>
          </ac:picMkLst>
        </pc:picChg>
        <pc:picChg chg="del">
          <ac:chgData name="Laise Eduarda Paixão de Moraes" userId="ed9e5288-1c22-4d51-b69f-ec30695ef7d2" providerId="ADAL" clId="{121E0C3F-27A0-43CF-81A6-B1BCE706AA80}" dt="2023-09-09T02:22:29.894" v="1402" actId="21"/>
          <ac:picMkLst>
            <pc:docMk/>
            <pc:sldMk cId="2414700984" sldId="368"/>
            <ac:picMk id="8" creationId="{10D95B91-3661-4734-B08E-FA1C91918726}"/>
          </ac:picMkLst>
        </pc:picChg>
      </pc:sldChg>
      <pc:sldChg chg="modSp add del mod modShow">
        <pc:chgData name="Laise Eduarda Paixão de Moraes" userId="ed9e5288-1c22-4d51-b69f-ec30695ef7d2" providerId="ADAL" clId="{121E0C3F-27A0-43CF-81A6-B1BCE706AA80}" dt="2023-09-10T11:39:38.469" v="14982" actId="2696"/>
        <pc:sldMkLst>
          <pc:docMk/>
          <pc:sldMk cId="65483223" sldId="369"/>
        </pc:sldMkLst>
        <pc:spChg chg="mod">
          <ac:chgData name="Laise Eduarda Paixão de Moraes" userId="ed9e5288-1c22-4d51-b69f-ec30695ef7d2" providerId="ADAL" clId="{121E0C3F-27A0-43CF-81A6-B1BCE706AA80}" dt="2023-09-09T18:02:49.081" v="3890" actId="27636"/>
          <ac:spMkLst>
            <pc:docMk/>
            <pc:sldMk cId="65483223" sldId="369"/>
            <ac:spMk id="3" creationId="{00000000-0000-0000-0000-000000000000}"/>
          </ac:spMkLst>
        </pc:spChg>
      </pc:sldChg>
      <pc:sldChg chg="add del">
        <pc:chgData name="Laise Eduarda Paixão de Moraes" userId="ed9e5288-1c22-4d51-b69f-ec30695ef7d2" providerId="ADAL" clId="{121E0C3F-27A0-43CF-81A6-B1BCE706AA80}" dt="2023-09-10T13:29:27.693" v="18219" actId="47"/>
        <pc:sldMkLst>
          <pc:docMk/>
          <pc:sldMk cId="2655146232" sldId="369"/>
        </pc:sldMkLst>
      </pc:sldChg>
      <pc:sldChg chg="add del ord">
        <pc:chgData name="Laise Eduarda Paixão de Moraes" userId="ed9e5288-1c22-4d51-b69f-ec30695ef7d2" providerId="ADAL" clId="{121E0C3F-27A0-43CF-81A6-B1BCE706AA80}" dt="2023-09-10T13:11:38.647" v="18100" actId="47"/>
        <pc:sldMkLst>
          <pc:docMk/>
          <pc:sldMk cId="428197606" sldId="370"/>
        </pc:sldMkLst>
      </pc:sldChg>
      <pc:sldChg chg="add del mod modShow">
        <pc:chgData name="Laise Eduarda Paixão de Moraes" userId="ed9e5288-1c22-4d51-b69f-ec30695ef7d2" providerId="ADAL" clId="{121E0C3F-27A0-43CF-81A6-B1BCE706AA80}" dt="2023-09-10T11:40:09.673" v="14988" actId="2696"/>
        <pc:sldMkLst>
          <pc:docMk/>
          <pc:sldMk cId="3749649974" sldId="370"/>
        </pc:sldMkLst>
      </pc:sldChg>
      <pc:sldChg chg="add del mod modShow">
        <pc:chgData name="Laise Eduarda Paixão de Moraes" userId="ed9e5288-1c22-4d51-b69f-ec30695ef7d2" providerId="ADAL" clId="{121E0C3F-27A0-43CF-81A6-B1BCE706AA80}" dt="2023-09-09T18:06:24.910" v="3901" actId="47"/>
        <pc:sldMkLst>
          <pc:docMk/>
          <pc:sldMk cId="2207125326" sldId="371"/>
        </pc:sldMkLst>
      </pc:sldChg>
      <pc:sldChg chg="addSp delSp modSp add del mod ord">
        <pc:chgData name="Laise Eduarda Paixão de Moraes" userId="ed9e5288-1c22-4d51-b69f-ec30695ef7d2" providerId="ADAL" clId="{121E0C3F-27A0-43CF-81A6-B1BCE706AA80}" dt="2023-09-10T00:32:33.217" v="14276" actId="47"/>
        <pc:sldMkLst>
          <pc:docMk/>
          <pc:sldMk cId="3146415479" sldId="373"/>
        </pc:sldMkLst>
        <pc:picChg chg="del">
          <ac:chgData name="Laise Eduarda Paixão de Moraes" userId="ed9e5288-1c22-4d51-b69f-ec30695ef7d2" providerId="ADAL" clId="{121E0C3F-27A0-43CF-81A6-B1BCE706AA80}" dt="2023-09-10T00:19:51.969" v="13834" actId="478"/>
          <ac:picMkLst>
            <pc:docMk/>
            <pc:sldMk cId="3146415479" sldId="373"/>
            <ac:picMk id="2" creationId="{5F49BADF-FBAE-F0FA-E982-F5A183AE8025}"/>
          </ac:picMkLst>
        </pc:picChg>
        <pc:picChg chg="del">
          <ac:chgData name="Laise Eduarda Paixão de Moraes" userId="ed9e5288-1c22-4d51-b69f-ec30695ef7d2" providerId="ADAL" clId="{121E0C3F-27A0-43CF-81A6-B1BCE706AA80}" dt="2023-09-10T00:09:39.182" v="13605" actId="478"/>
          <ac:picMkLst>
            <pc:docMk/>
            <pc:sldMk cId="3146415479" sldId="373"/>
            <ac:picMk id="3" creationId="{02BEB065-F6E9-E152-5C22-D0587F42DE75}"/>
          </ac:picMkLst>
        </pc:picChg>
        <pc:picChg chg="del">
          <ac:chgData name="Laise Eduarda Paixão de Moraes" userId="ed9e5288-1c22-4d51-b69f-ec30695ef7d2" providerId="ADAL" clId="{121E0C3F-27A0-43CF-81A6-B1BCE706AA80}" dt="2023-09-09T23:35:31.273" v="12685" actId="478"/>
          <ac:picMkLst>
            <pc:docMk/>
            <pc:sldMk cId="3146415479" sldId="373"/>
            <ac:picMk id="4" creationId="{ABDFC1AC-589F-8C69-A1B6-C86C8EB5BA69}"/>
          </ac:picMkLst>
        </pc:picChg>
        <pc:picChg chg="del mod">
          <ac:chgData name="Laise Eduarda Paixão de Moraes" userId="ed9e5288-1c22-4d51-b69f-ec30695ef7d2" providerId="ADAL" clId="{121E0C3F-27A0-43CF-81A6-B1BCE706AA80}" dt="2023-09-10T00:28:19.968" v="14062" actId="21"/>
          <ac:picMkLst>
            <pc:docMk/>
            <pc:sldMk cId="3146415479" sldId="373"/>
            <ac:picMk id="5" creationId="{A195091D-24B8-AF86-D474-E812FA7B3632}"/>
          </ac:picMkLst>
        </pc:picChg>
        <pc:picChg chg="add del mod modCrop">
          <ac:chgData name="Laise Eduarda Paixão de Moraes" userId="ed9e5288-1c22-4d51-b69f-ec30695ef7d2" providerId="ADAL" clId="{121E0C3F-27A0-43CF-81A6-B1BCE706AA80}" dt="2023-09-10T00:09:37.532" v="13604" actId="21"/>
          <ac:picMkLst>
            <pc:docMk/>
            <pc:sldMk cId="3146415479" sldId="373"/>
            <ac:picMk id="7" creationId="{FD2F9E23-1DB5-CCB3-7F73-1FA846EB5A84}"/>
          </ac:picMkLst>
        </pc:picChg>
        <pc:picChg chg="add del mod">
          <ac:chgData name="Laise Eduarda Paixão de Moraes" userId="ed9e5288-1c22-4d51-b69f-ec30695ef7d2" providerId="ADAL" clId="{121E0C3F-27A0-43CF-81A6-B1BCE706AA80}" dt="2023-09-10T00:19:50.690" v="13833" actId="478"/>
          <ac:picMkLst>
            <pc:docMk/>
            <pc:sldMk cId="3146415479" sldId="373"/>
            <ac:picMk id="8" creationId="{B5F1145A-4166-A60A-472A-B46CB57157A6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09T17:59:36.349" v="3868" actId="2696"/>
        <pc:sldMkLst>
          <pc:docMk/>
          <pc:sldMk cId="4031800178" sldId="373"/>
        </pc:sldMkLst>
      </pc:sldChg>
      <pc:sldChg chg="addSp delSp modSp add del mod ord">
        <pc:chgData name="Laise Eduarda Paixão de Moraes" userId="ed9e5288-1c22-4d51-b69f-ec30695ef7d2" providerId="ADAL" clId="{121E0C3F-27A0-43CF-81A6-B1BCE706AA80}" dt="2023-09-10T13:26:55.130" v="18167" actId="47"/>
        <pc:sldMkLst>
          <pc:docMk/>
          <pc:sldMk cId="2850262420" sldId="386"/>
        </pc:sldMkLst>
        <pc:picChg chg="del">
          <ac:chgData name="Laise Eduarda Paixão de Moraes" userId="ed9e5288-1c22-4d51-b69f-ec30695ef7d2" providerId="ADAL" clId="{121E0C3F-27A0-43CF-81A6-B1BCE706AA80}" dt="2023-09-10T13:12:42.981" v="18123" actId="478"/>
          <ac:picMkLst>
            <pc:docMk/>
            <pc:sldMk cId="2850262420" sldId="386"/>
            <ac:picMk id="2" creationId="{3C3E2C15-83F3-F1EF-4EB5-3130D3FCAB23}"/>
          </ac:picMkLst>
        </pc:picChg>
        <pc:picChg chg="del">
          <ac:chgData name="Laise Eduarda Paixão de Moraes" userId="ed9e5288-1c22-4d51-b69f-ec30695ef7d2" providerId="ADAL" clId="{121E0C3F-27A0-43CF-81A6-B1BCE706AA80}" dt="2023-09-10T13:12:42.186" v="18122" actId="478"/>
          <ac:picMkLst>
            <pc:docMk/>
            <pc:sldMk cId="2850262420" sldId="386"/>
            <ac:picMk id="3" creationId="{33784D45-FE91-8A2C-D0ED-20E7DF4C2206}"/>
          </ac:picMkLst>
        </pc:picChg>
        <pc:picChg chg="del">
          <ac:chgData name="Laise Eduarda Paixão de Moraes" userId="ed9e5288-1c22-4d51-b69f-ec30695ef7d2" providerId="ADAL" clId="{121E0C3F-27A0-43CF-81A6-B1BCE706AA80}" dt="2023-09-10T13:12:44.893" v="18124" actId="478"/>
          <ac:picMkLst>
            <pc:docMk/>
            <pc:sldMk cId="2850262420" sldId="386"/>
            <ac:picMk id="4" creationId="{12965AF7-F1F8-5D42-39B6-894C24FBE173}"/>
          </ac:picMkLst>
        </pc:picChg>
        <pc:picChg chg="del mod">
          <ac:chgData name="Laise Eduarda Paixão de Moraes" userId="ed9e5288-1c22-4d51-b69f-ec30695ef7d2" providerId="ADAL" clId="{121E0C3F-27A0-43CF-81A6-B1BCE706AA80}" dt="2023-09-10T13:26:44.386" v="18163" actId="21"/>
          <ac:picMkLst>
            <pc:docMk/>
            <pc:sldMk cId="2850262420" sldId="386"/>
            <ac:picMk id="5" creationId="{D04B6D60-E0BD-7C6F-C316-17FFF89B0280}"/>
          </ac:picMkLst>
        </pc:picChg>
        <pc:picChg chg="add del mod">
          <ac:chgData name="Laise Eduarda Paixão de Moraes" userId="ed9e5288-1c22-4d51-b69f-ec30695ef7d2" providerId="ADAL" clId="{121E0C3F-27A0-43CF-81A6-B1BCE706AA80}" dt="2023-09-10T13:26:53.375" v="18166" actId="478"/>
          <ac:picMkLst>
            <pc:docMk/>
            <pc:sldMk cId="2850262420" sldId="386"/>
            <ac:picMk id="6" creationId="{EA0F6C72-8D24-BA47-41B5-093192C65178}"/>
          </ac:picMkLst>
        </pc:picChg>
        <pc:picChg chg="add del mod">
          <ac:chgData name="Laise Eduarda Paixão de Moraes" userId="ed9e5288-1c22-4d51-b69f-ec30695ef7d2" providerId="ADAL" clId="{121E0C3F-27A0-43CF-81A6-B1BCE706AA80}" dt="2023-09-10T13:26:51.808" v="18165" actId="478"/>
          <ac:picMkLst>
            <pc:docMk/>
            <pc:sldMk cId="2850262420" sldId="386"/>
            <ac:picMk id="7" creationId="{AB0C0240-6830-60D3-7AE9-278F3AC4EDF5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10T11:39:51.924" v="14984" actId="2696"/>
        <pc:sldMkLst>
          <pc:docMk/>
          <pc:sldMk cId="3555364004" sldId="386"/>
        </pc:sldMkLst>
      </pc:sldChg>
      <pc:sldChg chg="delSp modSp add del mod modShow">
        <pc:chgData name="Laise Eduarda Paixão de Moraes" userId="ed9e5288-1c22-4d51-b69f-ec30695ef7d2" providerId="ADAL" clId="{121E0C3F-27A0-43CF-81A6-B1BCE706AA80}" dt="2023-09-10T14:23:11.576" v="18982" actId="47"/>
        <pc:sldMkLst>
          <pc:docMk/>
          <pc:sldMk cId="2426115364" sldId="393"/>
        </pc:sldMkLst>
        <pc:picChg chg="del mod">
          <ac:chgData name="Laise Eduarda Paixão de Moraes" userId="ed9e5288-1c22-4d51-b69f-ec30695ef7d2" providerId="ADAL" clId="{121E0C3F-27A0-43CF-81A6-B1BCE706AA80}" dt="2023-09-10T14:17:24.350" v="18888" actId="478"/>
          <ac:picMkLst>
            <pc:docMk/>
            <pc:sldMk cId="2426115364" sldId="393"/>
            <ac:picMk id="2" creationId="{35FD5F31-14DF-CA1A-A203-36EDA9B6983F}"/>
          </ac:picMkLst>
        </pc:picChg>
        <pc:picChg chg="del">
          <ac:chgData name="Laise Eduarda Paixão de Moraes" userId="ed9e5288-1c22-4d51-b69f-ec30695ef7d2" providerId="ADAL" clId="{121E0C3F-27A0-43CF-81A6-B1BCE706AA80}" dt="2023-09-10T14:17:14.645" v="18884" actId="478"/>
          <ac:picMkLst>
            <pc:docMk/>
            <pc:sldMk cId="2426115364" sldId="393"/>
            <ac:picMk id="3" creationId="{85370013-9560-B168-0CA4-15962A7C30C4}"/>
          </ac:picMkLst>
        </pc:picChg>
        <pc:picChg chg="mod">
          <ac:chgData name="Laise Eduarda Paixão de Moraes" userId="ed9e5288-1c22-4d51-b69f-ec30695ef7d2" providerId="ADAL" clId="{121E0C3F-27A0-43CF-81A6-B1BCE706AA80}" dt="2023-09-10T14:17:25.392" v="18889" actId="1076"/>
          <ac:picMkLst>
            <pc:docMk/>
            <pc:sldMk cId="2426115364" sldId="393"/>
            <ac:picMk id="4" creationId="{0609D671-C191-F53B-D516-5E8EFB597730}"/>
          </ac:picMkLst>
        </pc:picChg>
        <pc:picChg chg="del">
          <ac:chgData name="Laise Eduarda Paixão de Moraes" userId="ed9e5288-1c22-4d51-b69f-ec30695ef7d2" providerId="ADAL" clId="{121E0C3F-27A0-43CF-81A6-B1BCE706AA80}" dt="2023-09-10T14:16:44.662" v="18883" actId="478"/>
          <ac:picMkLst>
            <pc:docMk/>
            <pc:sldMk cId="2426115364" sldId="393"/>
            <ac:picMk id="5" creationId="{DCD98C7E-B148-C813-E776-5981815F8EE5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09T18:55:44.117" v="5603" actId="47"/>
        <pc:sldMkLst>
          <pc:docMk/>
          <pc:sldMk cId="112839116" sldId="413"/>
        </pc:sldMkLst>
      </pc:sldChg>
      <pc:sldChg chg="add del mod modShow">
        <pc:chgData name="Laise Eduarda Paixão de Moraes" userId="ed9e5288-1c22-4d51-b69f-ec30695ef7d2" providerId="ADAL" clId="{121E0C3F-27A0-43CF-81A6-B1BCE706AA80}" dt="2023-09-09T18:55:50.104" v="5604" actId="47"/>
        <pc:sldMkLst>
          <pc:docMk/>
          <pc:sldMk cId="156614330" sldId="414"/>
        </pc:sldMkLst>
      </pc:sldChg>
      <pc:sldChg chg="add del mod modShow">
        <pc:chgData name="Laise Eduarda Paixão de Moraes" userId="ed9e5288-1c22-4d51-b69f-ec30695ef7d2" providerId="ADAL" clId="{121E0C3F-27A0-43CF-81A6-B1BCE706AA80}" dt="2023-09-09T18:55:52.746" v="5605" actId="47"/>
        <pc:sldMkLst>
          <pc:docMk/>
          <pc:sldMk cId="609138321" sldId="415"/>
        </pc:sldMkLst>
      </pc:sldChg>
      <pc:sldChg chg="add del mod ord modShow">
        <pc:chgData name="Laise Eduarda Paixão de Moraes" userId="ed9e5288-1c22-4d51-b69f-ec30695ef7d2" providerId="ADAL" clId="{121E0C3F-27A0-43CF-81A6-B1BCE706AA80}" dt="2023-09-10T11:38:21.494" v="14966" actId="47"/>
        <pc:sldMkLst>
          <pc:docMk/>
          <pc:sldMk cId="0" sldId="416"/>
        </pc:sldMkLst>
      </pc:sldChg>
      <pc:sldChg chg="delSp modSp add del mod ord modShow">
        <pc:chgData name="Laise Eduarda Paixão de Moraes" userId="ed9e5288-1c22-4d51-b69f-ec30695ef7d2" providerId="ADAL" clId="{121E0C3F-27A0-43CF-81A6-B1BCE706AA80}" dt="2023-09-09T23:38:21.786" v="12698" actId="47"/>
        <pc:sldMkLst>
          <pc:docMk/>
          <pc:sldMk cId="3473566570" sldId="417"/>
        </pc:sldMkLst>
        <pc:picChg chg="del mod">
          <ac:chgData name="Laise Eduarda Paixão de Moraes" userId="ed9e5288-1c22-4d51-b69f-ec30695ef7d2" providerId="ADAL" clId="{121E0C3F-27A0-43CF-81A6-B1BCE706AA80}" dt="2023-09-09T23:38:16.971" v="12697" actId="478"/>
          <ac:picMkLst>
            <pc:docMk/>
            <pc:sldMk cId="3473566570" sldId="417"/>
            <ac:picMk id="2" creationId="{733CD225-B5C8-1891-DD7F-16936F2279C5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09T22:12:32.830" v="10423" actId="2696"/>
        <pc:sldMkLst>
          <pc:docMk/>
          <pc:sldMk cId="534298721" sldId="424"/>
        </pc:sldMkLst>
      </pc:sldChg>
      <pc:sldChg chg="add del">
        <pc:chgData name="Laise Eduarda Paixão de Moraes" userId="ed9e5288-1c22-4d51-b69f-ec30695ef7d2" providerId="ADAL" clId="{121E0C3F-27A0-43CF-81A6-B1BCE706AA80}" dt="2023-09-09T22:32:37.828" v="11030" actId="47"/>
        <pc:sldMkLst>
          <pc:docMk/>
          <pc:sldMk cId="3583711556" sldId="424"/>
        </pc:sldMkLst>
      </pc:sldChg>
      <pc:sldChg chg="add del">
        <pc:chgData name="Laise Eduarda Paixão de Moraes" userId="ed9e5288-1c22-4d51-b69f-ec30695ef7d2" providerId="ADAL" clId="{121E0C3F-27A0-43CF-81A6-B1BCE706AA80}" dt="2023-09-09T22:40:27.929" v="11249" actId="47"/>
        <pc:sldMkLst>
          <pc:docMk/>
          <pc:sldMk cId="1897954157" sldId="425"/>
        </pc:sldMkLst>
      </pc:sldChg>
      <pc:sldChg chg="add del mod modShow">
        <pc:chgData name="Laise Eduarda Paixão de Moraes" userId="ed9e5288-1c22-4d51-b69f-ec30695ef7d2" providerId="ADAL" clId="{121E0C3F-27A0-43CF-81A6-B1BCE706AA80}" dt="2023-09-09T22:12:32.830" v="10423" actId="2696"/>
        <pc:sldMkLst>
          <pc:docMk/>
          <pc:sldMk cId="2545360607" sldId="425"/>
        </pc:sldMkLst>
      </pc:sldChg>
      <pc:sldChg chg="add del mod modShow">
        <pc:chgData name="Laise Eduarda Paixão de Moraes" userId="ed9e5288-1c22-4d51-b69f-ec30695ef7d2" providerId="ADAL" clId="{121E0C3F-27A0-43CF-81A6-B1BCE706AA80}" dt="2023-09-09T19:12:29.953" v="5770" actId="47"/>
        <pc:sldMkLst>
          <pc:docMk/>
          <pc:sldMk cId="934082390" sldId="426"/>
        </pc:sldMkLst>
      </pc:sldChg>
      <pc:sldChg chg="add del mod modShow">
        <pc:chgData name="Laise Eduarda Paixão de Moraes" userId="ed9e5288-1c22-4d51-b69f-ec30695ef7d2" providerId="ADAL" clId="{121E0C3F-27A0-43CF-81A6-B1BCE706AA80}" dt="2023-09-10T14:16:39.340" v="18882" actId="47"/>
        <pc:sldMkLst>
          <pc:docMk/>
          <pc:sldMk cId="1712600656" sldId="427"/>
        </pc:sldMkLst>
      </pc:sldChg>
      <pc:sldChg chg="add del mod modShow">
        <pc:chgData name="Laise Eduarda Paixão de Moraes" userId="ed9e5288-1c22-4d51-b69f-ec30695ef7d2" providerId="ADAL" clId="{121E0C3F-27A0-43CF-81A6-B1BCE706AA80}" dt="2023-09-10T14:23:17.350" v="18983" actId="47"/>
        <pc:sldMkLst>
          <pc:docMk/>
          <pc:sldMk cId="1481869388" sldId="428"/>
        </pc:sldMkLst>
      </pc:sldChg>
      <pc:sldChg chg="addSp delSp modSp add del mod ord modShow">
        <pc:chgData name="Laise Eduarda Paixão de Moraes" userId="ed9e5288-1c22-4d51-b69f-ec30695ef7d2" providerId="ADAL" clId="{121E0C3F-27A0-43CF-81A6-B1BCE706AA80}" dt="2023-09-09T17:50:34.290" v="3791" actId="47"/>
        <pc:sldMkLst>
          <pc:docMk/>
          <pc:sldMk cId="1413837801" sldId="437"/>
        </pc:sldMkLst>
        <pc:picChg chg="del">
          <ac:chgData name="Laise Eduarda Paixão de Moraes" userId="ed9e5288-1c22-4d51-b69f-ec30695ef7d2" providerId="ADAL" clId="{121E0C3F-27A0-43CF-81A6-B1BCE706AA80}" dt="2023-09-09T17:47:16.213" v="3729" actId="478"/>
          <ac:picMkLst>
            <pc:docMk/>
            <pc:sldMk cId="1413837801" sldId="437"/>
            <ac:picMk id="3" creationId="{7E72ED94-EB0A-90CA-45DF-AB79D6C964BA}"/>
          </ac:picMkLst>
        </pc:picChg>
        <pc:picChg chg="add del mod">
          <ac:chgData name="Laise Eduarda Paixão de Moraes" userId="ed9e5288-1c22-4d51-b69f-ec30695ef7d2" providerId="ADAL" clId="{121E0C3F-27A0-43CF-81A6-B1BCE706AA80}" dt="2023-09-09T16:02:43.909" v="2489" actId="478"/>
          <ac:picMkLst>
            <pc:docMk/>
            <pc:sldMk cId="1413837801" sldId="437"/>
            <ac:picMk id="8" creationId="{3700D011-84D2-F93C-BA26-015E10756340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09T19:13:57.172" v="5779" actId="47"/>
        <pc:sldMkLst>
          <pc:docMk/>
          <pc:sldMk cId="2357225282" sldId="438"/>
        </pc:sldMkLst>
      </pc:sldChg>
      <pc:sldChg chg="add del mod ord modShow">
        <pc:chgData name="Laise Eduarda Paixão de Moraes" userId="ed9e5288-1c22-4d51-b69f-ec30695ef7d2" providerId="ADAL" clId="{121E0C3F-27A0-43CF-81A6-B1BCE706AA80}" dt="2023-09-09T23:34:23.103" v="12679" actId="47"/>
        <pc:sldMkLst>
          <pc:docMk/>
          <pc:sldMk cId="3031550190" sldId="462"/>
        </pc:sldMkLst>
      </pc:sldChg>
      <pc:sldChg chg="add del mod ord modShow">
        <pc:chgData name="Laise Eduarda Paixão de Moraes" userId="ed9e5288-1c22-4d51-b69f-ec30695ef7d2" providerId="ADAL" clId="{121E0C3F-27A0-43CF-81A6-B1BCE706AA80}" dt="2023-09-09T23:34:19.959" v="12678" actId="47"/>
        <pc:sldMkLst>
          <pc:docMk/>
          <pc:sldMk cId="3298819382" sldId="507"/>
        </pc:sldMkLst>
      </pc:sldChg>
      <pc:sldChg chg="delSp add del">
        <pc:chgData name="Laise Eduarda Paixão de Moraes" userId="ed9e5288-1c22-4d51-b69f-ec30695ef7d2" providerId="ADAL" clId="{121E0C3F-27A0-43CF-81A6-B1BCE706AA80}" dt="2023-09-09T00:13:04.431" v="318" actId="47"/>
        <pc:sldMkLst>
          <pc:docMk/>
          <pc:sldMk cId="855317857" sldId="852"/>
        </pc:sldMkLst>
        <pc:spChg chg="del">
          <ac:chgData name="Laise Eduarda Paixão de Moraes" userId="ed9e5288-1c22-4d51-b69f-ec30695ef7d2" providerId="ADAL" clId="{121E0C3F-27A0-43CF-81A6-B1BCE706AA80}" dt="2023-09-09T00:13:00.042" v="316" actId="21"/>
          <ac:spMkLst>
            <pc:docMk/>
            <pc:sldMk cId="855317857" sldId="852"/>
            <ac:spMk id="14" creationId="{E3A6BD3E-D1D9-9980-8E51-FFDFDC1C9AF0}"/>
          </ac:spMkLst>
        </pc:spChg>
        <pc:spChg chg="del">
          <ac:chgData name="Laise Eduarda Paixão de Moraes" userId="ed9e5288-1c22-4d51-b69f-ec30695ef7d2" providerId="ADAL" clId="{121E0C3F-27A0-43CF-81A6-B1BCE706AA80}" dt="2023-09-09T00:13:00.042" v="316" actId="21"/>
          <ac:spMkLst>
            <pc:docMk/>
            <pc:sldMk cId="855317857" sldId="852"/>
            <ac:spMk id="15" creationId="{AE121828-96B7-9FB0-8B3D-D02F73CD3345}"/>
          </ac:spMkLst>
        </pc:spChg>
        <pc:spChg chg="del">
          <ac:chgData name="Laise Eduarda Paixão de Moraes" userId="ed9e5288-1c22-4d51-b69f-ec30695ef7d2" providerId="ADAL" clId="{121E0C3F-27A0-43CF-81A6-B1BCE706AA80}" dt="2023-09-09T00:13:00.042" v="316" actId="21"/>
          <ac:spMkLst>
            <pc:docMk/>
            <pc:sldMk cId="855317857" sldId="852"/>
            <ac:spMk id="17" creationId="{2ED3F8C7-987E-5B7E-9FFD-46D4D9724362}"/>
          </ac:spMkLst>
        </pc:spChg>
        <pc:spChg chg="del">
          <ac:chgData name="Laise Eduarda Paixão de Moraes" userId="ed9e5288-1c22-4d51-b69f-ec30695ef7d2" providerId="ADAL" clId="{121E0C3F-27A0-43CF-81A6-B1BCE706AA80}" dt="2023-09-09T00:13:00.042" v="316" actId="21"/>
          <ac:spMkLst>
            <pc:docMk/>
            <pc:sldMk cId="855317857" sldId="852"/>
            <ac:spMk id="18" creationId="{18C17BA5-D22D-CF43-114A-413D1DEC3FE5}"/>
          </ac:spMkLst>
        </pc:spChg>
        <pc:picChg chg="del">
          <ac:chgData name="Laise Eduarda Paixão de Moraes" userId="ed9e5288-1c22-4d51-b69f-ec30695ef7d2" providerId="ADAL" clId="{121E0C3F-27A0-43CF-81A6-B1BCE706AA80}" dt="2023-09-09T00:13:00.042" v="316" actId="21"/>
          <ac:picMkLst>
            <pc:docMk/>
            <pc:sldMk cId="855317857" sldId="852"/>
            <ac:picMk id="6" creationId="{257875CC-2F55-4619-C524-2C231B918769}"/>
          </ac:picMkLst>
        </pc:picChg>
        <pc:picChg chg="del">
          <ac:chgData name="Laise Eduarda Paixão de Moraes" userId="ed9e5288-1c22-4d51-b69f-ec30695ef7d2" providerId="ADAL" clId="{121E0C3F-27A0-43CF-81A6-B1BCE706AA80}" dt="2023-09-09T00:13:00.042" v="316" actId="21"/>
          <ac:picMkLst>
            <pc:docMk/>
            <pc:sldMk cId="855317857" sldId="852"/>
            <ac:picMk id="7" creationId="{94EF59A4-9145-F8A3-7537-19BECA81EE71}"/>
          </ac:picMkLst>
        </pc:picChg>
      </pc:sldChg>
      <pc:sldChg chg="delSp add del">
        <pc:chgData name="Laise Eduarda Paixão de Moraes" userId="ed9e5288-1c22-4d51-b69f-ec30695ef7d2" providerId="ADAL" clId="{121E0C3F-27A0-43CF-81A6-B1BCE706AA80}" dt="2023-09-09T00:13:17.282" v="321" actId="47"/>
        <pc:sldMkLst>
          <pc:docMk/>
          <pc:sldMk cId="2194908767" sldId="853"/>
        </pc:sldMkLst>
        <pc:spChg chg="del">
          <ac:chgData name="Laise Eduarda Paixão de Moraes" userId="ed9e5288-1c22-4d51-b69f-ec30695ef7d2" providerId="ADAL" clId="{121E0C3F-27A0-43CF-81A6-B1BCE706AA80}" dt="2023-09-09T00:13:12.152" v="319" actId="21"/>
          <ac:spMkLst>
            <pc:docMk/>
            <pc:sldMk cId="2194908767" sldId="853"/>
            <ac:spMk id="14" creationId="{E3A6BD3E-D1D9-9980-8E51-FFDFDC1C9AF0}"/>
          </ac:spMkLst>
        </pc:spChg>
        <pc:spChg chg="del">
          <ac:chgData name="Laise Eduarda Paixão de Moraes" userId="ed9e5288-1c22-4d51-b69f-ec30695ef7d2" providerId="ADAL" clId="{121E0C3F-27A0-43CF-81A6-B1BCE706AA80}" dt="2023-09-09T00:13:12.152" v="319" actId="21"/>
          <ac:spMkLst>
            <pc:docMk/>
            <pc:sldMk cId="2194908767" sldId="853"/>
            <ac:spMk id="15" creationId="{AE121828-96B7-9FB0-8B3D-D02F73CD3345}"/>
          </ac:spMkLst>
        </pc:spChg>
        <pc:spChg chg="del">
          <ac:chgData name="Laise Eduarda Paixão de Moraes" userId="ed9e5288-1c22-4d51-b69f-ec30695ef7d2" providerId="ADAL" clId="{121E0C3F-27A0-43CF-81A6-B1BCE706AA80}" dt="2023-09-09T00:13:12.152" v="319" actId="21"/>
          <ac:spMkLst>
            <pc:docMk/>
            <pc:sldMk cId="2194908767" sldId="853"/>
            <ac:spMk id="17" creationId="{2ED3F8C7-987E-5B7E-9FFD-46D4D9724362}"/>
          </ac:spMkLst>
        </pc:spChg>
        <pc:spChg chg="del">
          <ac:chgData name="Laise Eduarda Paixão de Moraes" userId="ed9e5288-1c22-4d51-b69f-ec30695ef7d2" providerId="ADAL" clId="{121E0C3F-27A0-43CF-81A6-B1BCE706AA80}" dt="2023-09-09T00:13:12.152" v="319" actId="21"/>
          <ac:spMkLst>
            <pc:docMk/>
            <pc:sldMk cId="2194908767" sldId="853"/>
            <ac:spMk id="18" creationId="{18C17BA5-D22D-CF43-114A-413D1DEC3FE5}"/>
          </ac:spMkLst>
        </pc:spChg>
        <pc:picChg chg="del">
          <ac:chgData name="Laise Eduarda Paixão de Moraes" userId="ed9e5288-1c22-4d51-b69f-ec30695ef7d2" providerId="ADAL" clId="{121E0C3F-27A0-43CF-81A6-B1BCE706AA80}" dt="2023-09-09T00:13:12.152" v="319" actId="21"/>
          <ac:picMkLst>
            <pc:docMk/>
            <pc:sldMk cId="2194908767" sldId="853"/>
            <ac:picMk id="9" creationId="{A1EA4D04-3B1D-FEEB-6FFF-E4A68C6BBF2C}"/>
          </ac:picMkLst>
        </pc:picChg>
      </pc:sldChg>
      <pc:sldChg chg="modSp add del mod">
        <pc:chgData name="Laise Eduarda Paixão de Moraes" userId="ed9e5288-1c22-4d51-b69f-ec30695ef7d2" providerId="ADAL" clId="{121E0C3F-27A0-43CF-81A6-B1BCE706AA80}" dt="2023-09-09T00:27:22.802" v="536" actId="2696"/>
        <pc:sldMkLst>
          <pc:docMk/>
          <pc:sldMk cId="2266704443" sldId="893"/>
        </pc:sldMkLst>
        <pc:spChg chg="mod">
          <ac:chgData name="Laise Eduarda Paixão de Moraes" userId="ed9e5288-1c22-4d51-b69f-ec30695ef7d2" providerId="ADAL" clId="{121E0C3F-27A0-43CF-81A6-B1BCE706AA80}" dt="2023-09-09T00:27:21.054" v="535" actId="27636"/>
          <ac:spMkLst>
            <pc:docMk/>
            <pc:sldMk cId="2266704443" sldId="893"/>
            <ac:spMk id="2" creationId="{9135CAC3-56BE-D31E-8AAF-AC9EAB2EAD1E}"/>
          </ac:spMkLst>
        </pc:spChg>
      </pc:sldChg>
      <pc:sldChg chg="add del">
        <pc:chgData name="Laise Eduarda Paixão de Moraes" userId="ed9e5288-1c22-4d51-b69f-ec30695ef7d2" providerId="ADAL" clId="{121E0C3F-27A0-43CF-81A6-B1BCE706AA80}" dt="2023-09-09T17:21:16.597" v="3070" actId="47"/>
        <pc:sldMkLst>
          <pc:docMk/>
          <pc:sldMk cId="3085560623" sldId="893"/>
        </pc:sldMkLst>
      </pc:sldChg>
      <pc:sldChg chg="addSp delSp modSp add del mod">
        <pc:chgData name="Laise Eduarda Paixão de Moraes" userId="ed9e5288-1c22-4d51-b69f-ec30695ef7d2" providerId="ADAL" clId="{121E0C3F-27A0-43CF-81A6-B1BCE706AA80}" dt="2023-09-10T01:06:42.428" v="14923" actId="47"/>
        <pc:sldMkLst>
          <pc:docMk/>
          <pc:sldMk cId="2331396335" sldId="895"/>
        </pc:sldMkLst>
        <pc:picChg chg="del">
          <ac:chgData name="Laise Eduarda Paixão de Moraes" userId="ed9e5288-1c22-4d51-b69f-ec30695ef7d2" providerId="ADAL" clId="{121E0C3F-27A0-43CF-81A6-B1BCE706AA80}" dt="2023-09-10T01:05:30.829" v="14907" actId="478"/>
          <ac:picMkLst>
            <pc:docMk/>
            <pc:sldMk cId="2331396335" sldId="895"/>
            <ac:picMk id="2" creationId="{60A8873E-3C63-312C-DE97-2A695F25561E}"/>
          </ac:picMkLst>
        </pc:picChg>
        <pc:picChg chg="add del mod">
          <ac:chgData name="Laise Eduarda Paixão de Moraes" userId="ed9e5288-1c22-4d51-b69f-ec30695ef7d2" providerId="ADAL" clId="{121E0C3F-27A0-43CF-81A6-B1BCE706AA80}" dt="2023-09-10T01:05:39.312" v="14909" actId="21"/>
          <ac:picMkLst>
            <pc:docMk/>
            <pc:sldMk cId="2331396335" sldId="895"/>
            <ac:picMk id="3" creationId="{CDADD099-D871-4F91-C726-8872E02D644A}"/>
          </ac:picMkLst>
        </pc:picChg>
        <pc:picChg chg="del">
          <ac:chgData name="Laise Eduarda Paixão de Moraes" userId="ed9e5288-1c22-4d51-b69f-ec30695ef7d2" providerId="ADAL" clId="{121E0C3F-27A0-43CF-81A6-B1BCE706AA80}" dt="2023-09-10T01:05:32.215" v="14908" actId="478"/>
          <ac:picMkLst>
            <pc:docMk/>
            <pc:sldMk cId="2331396335" sldId="895"/>
            <ac:picMk id="4" creationId="{82009DEB-3B09-933F-3068-8D0831B54B2C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09T17:56:07.657" v="3832" actId="2696"/>
        <pc:sldMkLst>
          <pc:docMk/>
          <pc:sldMk cId="3955981103" sldId="895"/>
        </pc:sldMkLst>
      </pc:sldChg>
      <pc:sldChg chg="add del mod modShow">
        <pc:chgData name="Laise Eduarda Paixão de Moraes" userId="ed9e5288-1c22-4d51-b69f-ec30695ef7d2" providerId="ADAL" clId="{121E0C3F-27A0-43CF-81A6-B1BCE706AA80}" dt="2023-09-09T19:00:36.595" v="5640" actId="47"/>
        <pc:sldMkLst>
          <pc:docMk/>
          <pc:sldMk cId="2460082294" sldId="896"/>
        </pc:sldMkLst>
      </pc:sldChg>
      <pc:sldChg chg="add del mod modShow">
        <pc:chgData name="Laise Eduarda Paixão de Moraes" userId="ed9e5288-1c22-4d51-b69f-ec30695ef7d2" providerId="ADAL" clId="{121E0C3F-27A0-43CF-81A6-B1BCE706AA80}" dt="2023-09-09T19:00:39.288" v="5641" actId="47"/>
        <pc:sldMkLst>
          <pc:docMk/>
          <pc:sldMk cId="2477121060" sldId="897"/>
        </pc:sldMkLst>
      </pc:sldChg>
      <pc:sldChg chg="addSp delSp modSp add del mod modShow">
        <pc:chgData name="Laise Eduarda Paixão de Moraes" userId="ed9e5288-1c22-4d51-b69f-ec30695ef7d2" providerId="ADAL" clId="{121E0C3F-27A0-43CF-81A6-B1BCE706AA80}" dt="2023-09-09T19:12:08.093" v="5763" actId="47"/>
        <pc:sldMkLst>
          <pc:docMk/>
          <pc:sldMk cId="784672395" sldId="898"/>
        </pc:sldMkLst>
        <pc:picChg chg="del mod">
          <ac:chgData name="Laise Eduarda Paixão de Moraes" userId="ed9e5288-1c22-4d51-b69f-ec30695ef7d2" providerId="ADAL" clId="{121E0C3F-27A0-43CF-81A6-B1BCE706AA80}" dt="2023-09-09T19:11:52.107" v="5756" actId="21"/>
          <ac:picMkLst>
            <pc:docMk/>
            <pc:sldMk cId="784672395" sldId="898"/>
            <ac:picMk id="2" creationId="{46324B89-5E6B-0D20-D474-1D4E1FCB7DF3}"/>
          </ac:picMkLst>
        </pc:picChg>
        <pc:picChg chg="del mod">
          <ac:chgData name="Laise Eduarda Paixão de Moraes" userId="ed9e5288-1c22-4d51-b69f-ec30695ef7d2" providerId="ADAL" clId="{121E0C3F-27A0-43CF-81A6-B1BCE706AA80}" dt="2023-09-09T19:12:07.062" v="5762" actId="478"/>
          <ac:picMkLst>
            <pc:docMk/>
            <pc:sldMk cId="784672395" sldId="898"/>
            <ac:picMk id="3" creationId="{CE26491F-6E7D-40D3-85E6-3A2008E101CA}"/>
          </ac:picMkLst>
        </pc:picChg>
        <pc:picChg chg="del">
          <ac:chgData name="Laise Eduarda Paixão de Moraes" userId="ed9e5288-1c22-4d51-b69f-ec30695ef7d2" providerId="ADAL" clId="{121E0C3F-27A0-43CF-81A6-B1BCE706AA80}" dt="2023-09-09T19:12:02.371" v="5760" actId="478"/>
          <ac:picMkLst>
            <pc:docMk/>
            <pc:sldMk cId="784672395" sldId="898"/>
            <ac:picMk id="4" creationId="{B5707A63-147B-001B-E2A6-D92F0BC202FE}"/>
          </ac:picMkLst>
        </pc:picChg>
        <pc:picChg chg="add del mod">
          <ac:chgData name="Laise Eduarda Paixão de Moraes" userId="ed9e5288-1c22-4d51-b69f-ec30695ef7d2" providerId="ADAL" clId="{121E0C3F-27A0-43CF-81A6-B1BCE706AA80}" dt="2023-09-09T19:11:54.768" v="5758" actId="478"/>
          <ac:picMkLst>
            <pc:docMk/>
            <pc:sldMk cId="784672395" sldId="898"/>
            <ac:picMk id="5" creationId="{7331CC47-38DE-0092-7E88-C041B432DF0D}"/>
          </ac:picMkLst>
        </pc:picChg>
        <pc:picChg chg="del">
          <ac:chgData name="Laise Eduarda Paixão de Moraes" userId="ed9e5288-1c22-4d51-b69f-ec30695ef7d2" providerId="ADAL" clId="{121E0C3F-27A0-43CF-81A6-B1BCE706AA80}" dt="2023-09-09T19:11:59.942" v="5759" actId="478"/>
          <ac:picMkLst>
            <pc:docMk/>
            <pc:sldMk cId="784672395" sldId="898"/>
            <ac:picMk id="6" creationId="{43484674-385D-BFDC-F43E-90B18D69FEF9}"/>
          </ac:picMkLst>
        </pc:picChg>
      </pc:sldChg>
      <pc:sldChg chg="add del">
        <pc:chgData name="Laise Eduarda Paixão de Moraes" userId="ed9e5288-1c22-4d51-b69f-ec30695ef7d2" providerId="ADAL" clId="{121E0C3F-27A0-43CF-81A6-B1BCE706AA80}" dt="2023-09-09T20:16:12.883" v="6426"/>
        <pc:sldMkLst>
          <pc:docMk/>
          <pc:sldMk cId="489420522" sldId="899"/>
        </pc:sldMkLst>
      </pc:sldChg>
      <pc:sldChg chg="delSp modSp add del mod ord modShow">
        <pc:chgData name="Laise Eduarda Paixão de Moraes" userId="ed9e5288-1c22-4d51-b69f-ec30695ef7d2" providerId="ADAL" clId="{121E0C3F-27A0-43CF-81A6-B1BCE706AA80}" dt="2023-09-09T20:23:24.997" v="6899" actId="47"/>
        <pc:sldMkLst>
          <pc:docMk/>
          <pc:sldMk cId="4199885934" sldId="899"/>
        </pc:sldMkLst>
        <pc:picChg chg="mod">
          <ac:chgData name="Laise Eduarda Paixão de Moraes" userId="ed9e5288-1c22-4d51-b69f-ec30695ef7d2" providerId="ADAL" clId="{121E0C3F-27A0-43CF-81A6-B1BCE706AA80}" dt="2023-09-09T20:23:04.207" v="6898" actId="1076"/>
          <ac:picMkLst>
            <pc:docMk/>
            <pc:sldMk cId="4199885934" sldId="899"/>
            <ac:picMk id="2" creationId="{04286C93-A84F-9155-D064-9CFAFF1D7749}"/>
          </ac:picMkLst>
        </pc:picChg>
        <pc:picChg chg="del">
          <ac:chgData name="Laise Eduarda Paixão de Moraes" userId="ed9e5288-1c22-4d51-b69f-ec30695ef7d2" providerId="ADAL" clId="{121E0C3F-27A0-43CF-81A6-B1BCE706AA80}" dt="2023-09-09T20:22:59.598" v="6895" actId="478"/>
          <ac:picMkLst>
            <pc:docMk/>
            <pc:sldMk cId="4199885934" sldId="899"/>
            <ac:picMk id="3" creationId="{AF3FA349-FEEA-6BC1-E5C8-041A5D0C7E59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09T19:12:17.917" v="5764" actId="47"/>
        <pc:sldMkLst>
          <pc:docMk/>
          <pc:sldMk cId="3911039014" sldId="900"/>
        </pc:sldMkLst>
      </pc:sldChg>
      <pc:sldChg chg="delSp add del mod modShow">
        <pc:chgData name="Laise Eduarda Paixão de Moraes" userId="ed9e5288-1c22-4d51-b69f-ec30695ef7d2" providerId="ADAL" clId="{121E0C3F-27A0-43CF-81A6-B1BCE706AA80}" dt="2023-09-09T19:12:23.708" v="5768" actId="47"/>
        <pc:sldMkLst>
          <pc:docMk/>
          <pc:sldMk cId="1286578678" sldId="901"/>
        </pc:sldMkLst>
        <pc:picChg chg="del">
          <ac:chgData name="Laise Eduarda Paixão de Moraes" userId="ed9e5288-1c22-4d51-b69f-ec30695ef7d2" providerId="ADAL" clId="{121E0C3F-27A0-43CF-81A6-B1BCE706AA80}" dt="2023-09-09T19:12:19.870" v="5765" actId="478"/>
          <ac:picMkLst>
            <pc:docMk/>
            <pc:sldMk cId="1286578678" sldId="901"/>
            <ac:picMk id="2" creationId="{05536E26-14FE-29D7-D46C-05B99FA43E96}"/>
          </ac:picMkLst>
        </pc:picChg>
        <pc:picChg chg="del">
          <ac:chgData name="Laise Eduarda Paixão de Moraes" userId="ed9e5288-1c22-4d51-b69f-ec30695ef7d2" providerId="ADAL" clId="{121E0C3F-27A0-43CF-81A6-B1BCE706AA80}" dt="2023-09-09T19:12:22.569" v="5767" actId="478"/>
          <ac:picMkLst>
            <pc:docMk/>
            <pc:sldMk cId="1286578678" sldId="901"/>
            <ac:picMk id="4" creationId="{0719C838-1152-F38D-7391-4331DC461F14}"/>
          </ac:picMkLst>
        </pc:picChg>
        <pc:picChg chg="del">
          <ac:chgData name="Laise Eduarda Paixão de Moraes" userId="ed9e5288-1c22-4d51-b69f-ec30695ef7d2" providerId="ADAL" clId="{121E0C3F-27A0-43CF-81A6-B1BCE706AA80}" dt="2023-09-09T19:12:21.585" v="5766" actId="478"/>
          <ac:picMkLst>
            <pc:docMk/>
            <pc:sldMk cId="1286578678" sldId="901"/>
            <ac:picMk id="5" creationId="{4359172D-D087-3613-BF55-209BCD4E2033}"/>
          </ac:picMkLst>
        </pc:picChg>
      </pc:sldChg>
      <pc:sldChg chg="modSp add del mod modShow">
        <pc:chgData name="Laise Eduarda Paixão de Moraes" userId="ed9e5288-1c22-4d51-b69f-ec30695ef7d2" providerId="ADAL" clId="{121E0C3F-27A0-43CF-81A6-B1BCE706AA80}" dt="2023-09-09T19:12:56.066" v="5774" actId="47"/>
        <pc:sldMkLst>
          <pc:docMk/>
          <pc:sldMk cId="23103307" sldId="902"/>
        </pc:sldMkLst>
        <pc:spChg chg="mod">
          <ac:chgData name="Laise Eduarda Paixão de Moraes" userId="ed9e5288-1c22-4d51-b69f-ec30695ef7d2" providerId="ADAL" clId="{121E0C3F-27A0-43CF-81A6-B1BCE706AA80}" dt="2023-09-09T00:11:22.102" v="293" actId="207"/>
          <ac:spMkLst>
            <pc:docMk/>
            <pc:sldMk cId="23103307" sldId="902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08T23:51:35.375" v="135"/>
          <ac:spMkLst>
            <pc:docMk/>
            <pc:sldMk cId="23103307" sldId="902"/>
            <ac:spMk id="8" creationId="{25AA3D4E-60A9-7429-7390-2C5BB2D28FC6}"/>
          </ac:spMkLst>
        </pc:spChg>
      </pc:sldChg>
      <pc:sldChg chg="addSp delSp modSp add del mod modShow">
        <pc:chgData name="Laise Eduarda Paixão de Moraes" userId="ed9e5288-1c22-4d51-b69f-ec30695ef7d2" providerId="ADAL" clId="{121E0C3F-27A0-43CF-81A6-B1BCE706AA80}" dt="2023-09-09T21:12:27.947" v="8580" actId="47"/>
        <pc:sldMkLst>
          <pc:docMk/>
          <pc:sldMk cId="348687595" sldId="903"/>
        </pc:sldMkLst>
        <pc:spChg chg="mod">
          <ac:chgData name="Laise Eduarda Paixão de Moraes" userId="ed9e5288-1c22-4d51-b69f-ec30695ef7d2" providerId="ADAL" clId="{121E0C3F-27A0-43CF-81A6-B1BCE706AA80}" dt="2023-09-09T00:11:27.542" v="295" actId="207"/>
          <ac:spMkLst>
            <pc:docMk/>
            <pc:sldMk cId="348687595" sldId="903"/>
            <ac:spMk id="2" creationId="{B39CFB50-EADC-D101-D0D0-612FA250C1BF}"/>
          </ac:spMkLst>
        </pc:spChg>
        <pc:spChg chg="add mod">
          <ac:chgData name="Laise Eduarda Paixão de Moraes" userId="ed9e5288-1c22-4d51-b69f-ec30695ef7d2" providerId="ADAL" clId="{121E0C3F-27A0-43CF-81A6-B1BCE706AA80}" dt="2023-09-09T14:30:39.979" v="1450" actId="20577"/>
          <ac:spMkLst>
            <pc:docMk/>
            <pc:sldMk cId="348687595" sldId="903"/>
            <ac:spMk id="8" creationId="{A5F3FEB5-7A54-1A4E-4AD0-8F3F1441D32F}"/>
          </ac:spMkLst>
        </pc:spChg>
        <pc:picChg chg="del">
          <ac:chgData name="Laise Eduarda Paixão de Moraes" userId="ed9e5288-1c22-4d51-b69f-ec30695ef7d2" providerId="ADAL" clId="{121E0C3F-27A0-43CF-81A6-B1BCE706AA80}" dt="2023-09-08T23:53:20.052" v="149" actId="478"/>
          <ac:picMkLst>
            <pc:docMk/>
            <pc:sldMk cId="348687595" sldId="903"/>
            <ac:picMk id="5" creationId="{38ADCCC4-88A2-40AC-952F-070C1134BC3D}"/>
          </ac:picMkLst>
        </pc:picChg>
        <pc:picChg chg="del">
          <ac:chgData name="Laise Eduarda Paixão de Moraes" userId="ed9e5288-1c22-4d51-b69f-ec30695ef7d2" providerId="ADAL" clId="{121E0C3F-27A0-43CF-81A6-B1BCE706AA80}" dt="2023-09-08T23:53:20.052" v="149" actId="478"/>
          <ac:picMkLst>
            <pc:docMk/>
            <pc:sldMk cId="348687595" sldId="903"/>
            <ac:picMk id="6" creationId="{89B932A9-FE78-B7E5-DE79-E8D15899EC32}"/>
          </ac:picMkLst>
        </pc:picChg>
        <pc:picChg chg="add mod">
          <ac:chgData name="Laise Eduarda Paixão de Moraes" userId="ed9e5288-1c22-4d51-b69f-ec30695ef7d2" providerId="ADAL" clId="{121E0C3F-27A0-43CF-81A6-B1BCE706AA80}" dt="2023-09-08T23:53:27.024" v="152"/>
          <ac:picMkLst>
            <pc:docMk/>
            <pc:sldMk cId="348687595" sldId="903"/>
            <ac:picMk id="7" creationId="{E1D5B036-8C67-A367-7754-1DE2C2C8A434}"/>
          </ac:picMkLst>
        </pc:picChg>
      </pc:sldChg>
      <pc:sldChg chg="addSp modSp add del mod modShow">
        <pc:chgData name="Laise Eduarda Paixão de Moraes" userId="ed9e5288-1c22-4d51-b69f-ec30695ef7d2" providerId="ADAL" clId="{121E0C3F-27A0-43CF-81A6-B1BCE706AA80}" dt="2023-09-09T21:12:28.188" v="8581" actId="47"/>
        <pc:sldMkLst>
          <pc:docMk/>
          <pc:sldMk cId="1753180590" sldId="904"/>
        </pc:sldMkLst>
        <pc:spChg chg="mod">
          <ac:chgData name="Laise Eduarda Paixão de Moraes" userId="ed9e5288-1c22-4d51-b69f-ec30695ef7d2" providerId="ADAL" clId="{121E0C3F-27A0-43CF-81A6-B1BCE706AA80}" dt="2023-09-09T00:11:30.445" v="296" actId="207"/>
          <ac:spMkLst>
            <pc:docMk/>
            <pc:sldMk cId="1753180590" sldId="904"/>
            <ac:spMk id="2" creationId="{B39CFB50-EADC-D101-D0D0-612FA250C1BF}"/>
          </ac:spMkLst>
        </pc:spChg>
        <pc:spChg chg="add mod">
          <ac:chgData name="Laise Eduarda Paixão de Moraes" userId="ed9e5288-1c22-4d51-b69f-ec30695ef7d2" providerId="ADAL" clId="{121E0C3F-27A0-43CF-81A6-B1BCE706AA80}" dt="2023-09-09T14:30:51.510" v="1453" actId="20577"/>
          <ac:spMkLst>
            <pc:docMk/>
            <pc:sldMk cId="1753180590" sldId="904"/>
            <ac:spMk id="6" creationId="{6D679FA5-A356-7E42-AC12-1FA5D01194B1}"/>
          </ac:spMkLst>
        </pc:spChg>
        <pc:picChg chg="add mod">
          <ac:chgData name="Laise Eduarda Paixão de Moraes" userId="ed9e5288-1c22-4d51-b69f-ec30695ef7d2" providerId="ADAL" clId="{121E0C3F-27A0-43CF-81A6-B1BCE706AA80}" dt="2023-09-08T23:53:56.317" v="154" actId="732"/>
          <ac:picMkLst>
            <pc:docMk/>
            <pc:sldMk cId="1753180590" sldId="904"/>
            <ac:picMk id="5" creationId="{80DEC90A-A0CF-E53A-2930-08614B7DF4B7}"/>
          </ac:picMkLst>
        </pc:picChg>
      </pc:sldChg>
      <pc:sldChg chg="addSp delSp modSp add del mod modShow">
        <pc:chgData name="Laise Eduarda Paixão de Moraes" userId="ed9e5288-1c22-4d51-b69f-ec30695ef7d2" providerId="ADAL" clId="{121E0C3F-27A0-43CF-81A6-B1BCE706AA80}" dt="2023-09-09T21:12:32.406" v="8582" actId="47"/>
        <pc:sldMkLst>
          <pc:docMk/>
          <pc:sldMk cId="667654551" sldId="905"/>
        </pc:sldMkLst>
        <pc:spChg chg="mod">
          <ac:chgData name="Laise Eduarda Paixão de Moraes" userId="ed9e5288-1c22-4d51-b69f-ec30695ef7d2" providerId="ADAL" clId="{121E0C3F-27A0-43CF-81A6-B1BCE706AA80}" dt="2023-09-09T00:11:33.362" v="297" actId="207"/>
          <ac:spMkLst>
            <pc:docMk/>
            <pc:sldMk cId="667654551" sldId="905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09T00:03:03.935" v="155" actId="20577"/>
          <ac:spMkLst>
            <pc:docMk/>
            <pc:sldMk cId="667654551" sldId="905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121E0C3F-27A0-43CF-81A6-B1BCE706AA80}" dt="2023-09-09T00:03:06.904" v="156" actId="478"/>
          <ac:spMkLst>
            <pc:docMk/>
            <pc:sldMk cId="667654551" sldId="905"/>
            <ac:spMk id="4" creationId="{BA66BFC2-3B12-24E1-40BD-344D7BD8DBF7}"/>
          </ac:spMkLst>
        </pc:spChg>
        <pc:grpChg chg="add mod">
          <ac:chgData name="Laise Eduarda Paixão de Moraes" userId="ed9e5288-1c22-4d51-b69f-ec30695ef7d2" providerId="ADAL" clId="{121E0C3F-27A0-43CF-81A6-B1BCE706AA80}" dt="2023-09-09T00:04:20.472" v="216" actId="1076"/>
          <ac:grpSpMkLst>
            <pc:docMk/>
            <pc:sldMk cId="667654551" sldId="905"/>
            <ac:grpSpMk id="8" creationId="{FDCB5C91-16A2-18D7-9ABD-C9D8E1A7151A}"/>
          </ac:grpSpMkLst>
        </pc:grpChg>
        <pc:picChg chg="add mod">
          <ac:chgData name="Laise Eduarda Paixão de Moraes" userId="ed9e5288-1c22-4d51-b69f-ec30695ef7d2" providerId="ADAL" clId="{121E0C3F-27A0-43CF-81A6-B1BCE706AA80}" dt="2023-09-09T00:04:20.472" v="216" actId="1076"/>
          <ac:picMkLst>
            <pc:docMk/>
            <pc:sldMk cId="667654551" sldId="905"/>
            <ac:picMk id="5" creationId="{1C6EB58D-9C10-6BAC-2129-D16FE899E65C}"/>
          </ac:picMkLst>
        </pc:picChg>
        <pc:picChg chg="add mod">
          <ac:chgData name="Laise Eduarda Paixão de Moraes" userId="ed9e5288-1c22-4d51-b69f-ec30695ef7d2" providerId="ADAL" clId="{121E0C3F-27A0-43CF-81A6-B1BCE706AA80}" dt="2023-09-09T00:04:20.472" v="216" actId="1076"/>
          <ac:picMkLst>
            <pc:docMk/>
            <pc:sldMk cId="667654551" sldId="905"/>
            <ac:picMk id="6" creationId="{3EB63F70-323D-8750-993F-22996A5AFE66}"/>
          </ac:picMkLst>
        </pc:picChg>
        <pc:picChg chg="add del mod">
          <ac:chgData name="Laise Eduarda Paixão de Moraes" userId="ed9e5288-1c22-4d51-b69f-ec30695ef7d2" providerId="ADAL" clId="{121E0C3F-27A0-43CF-81A6-B1BCE706AA80}" dt="2023-09-09T00:04:08.800" v="210" actId="478"/>
          <ac:picMkLst>
            <pc:docMk/>
            <pc:sldMk cId="667654551" sldId="905"/>
            <ac:picMk id="7" creationId="{08C99E8B-2AC1-2E40-BDAB-205018B34AFD}"/>
          </ac:picMkLst>
        </pc:picChg>
      </pc:sldChg>
      <pc:sldChg chg="addSp modSp add del mod modShow">
        <pc:chgData name="Laise Eduarda Paixão de Moraes" userId="ed9e5288-1c22-4d51-b69f-ec30695ef7d2" providerId="ADAL" clId="{121E0C3F-27A0-43CF-81A6-B1BCE706AA80}" dt="2023-09-09T19:13:44.824" v="5778" actId="47"/>
        <pc:sldMkLst>
          <pc:docMk/>
          <pc:sldMk cId="127654816" sldId="906"/>
        </pc:sldMkLst>
        <pc:spChg chg="mod">
          <ac:chgData name="Laise Eduarda Paixão de Moraes" userId="ed9e5288-1c22-4d51-b69f-ec30695ef7d2" providerId="ADAL" clId="{121E0C3F-27A0-43CF-81A6-B1BCE706AA80}" dt="2023-09-09T00:11:36.085" v="298" actId="207"/>
          <ac:spMkLst>
            <pc:docMk/>
            <pc:sldMk cId="127654816" sldId="906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09T00:03:25.088" v="160" actId="113"/>
          <ac:spMkLst>
            <pc:docMk/>
            <pc:sldMk cId="127654816" sldId="906"/>
            <ac:spMk id="8" creationId="{25AA3D4E-60A9-7429-7390-2C5BB2D28FC6}"/>
          </ac:spMkLst>
        </pc:spChg>
        <pc:picChg chg="add mod">
          <ac:chgData name="Laise Eduarda Paixão de Moraes" userId="ed9e5288-1c22-4d51-b69f-ec30695ef7d2" providerId="ADAL" clId="{121E0C3F-27A0-43CF-81A6-B1BCE706AA80}" dt="2023-09-09T01:12:54.947" v="823"/>
          <ac:picMkLst>
            <pc:docMk/>
            <pc:sldMk cId="127654816" sldId="906"/>
            <ac:picMk id="4" creationId="{61FD22B5-D579-6BDC-BAF8-A5910D4E4B6F}"/>
          </ac:picMkLst>
        </pc:picChg>
        <pc:picChg chg="add mod">
          <ac:chgData name="Laise Eduarda Paixão de Moraes" userId="ed9e5288-1c22-4d51-b69f-ec30695ef7d2" providerId="ADAL" clId="{121E0C3F-27A0-43CF-81A6-B1BCE706AA80}" dt="2023-09-09T01:12:54.947" v="823"/>
          <ac:picMkLst>
            <pc:docMk/>
            <pc:sldMk cId="127654816" sldId="906"/>
            <ac:picMk id="15" creationId="{AA580867-C683-E110-DEE6-0BC65CF0EC07}"/>
          </ac:picMkLst>
        </pc:picChg>
      </pc:sldChg>
      <pc:sldChg chg="addSp delSp modSp add del mod modShow">
        <pc:chgData name="Laise Eduarda Paixão de Moraes" userId="ed9e5288-1c22-4d51-b69f-ec30695ef7d2" providerId="ADAL" clId="{121E0C3F-27A0-43CF-81A6-B1BCE706AA80}" dt="2023-09-09T21:12:32.406" v="8582" actId="47"/>
        <pc:sldMkLst>
          <pc:docMk/>
          <pc:sldMk cId="3490320894" sldId="907"/>
        </pc:sldMkLst>
        <pc:spChg chg="mod">
          <ac:chgData name="Laise Eduarda Paixão de Moraes" userId="ed9e5288-1c22-4d51-b69f-ec30695ef7d2" providerId="ADAL" clId="{121E0C3F-27A0-43CF-81A6-B1BCE706AA80}" dt="2023-09-09T00:11:43.937" v="300" actId="207"/>
          <ac:spMkLst>
            <pc:docMk/>
            <pc:sldMk cId="3490320894" sldId="907"/>
            <ac:spMk id="2" creationId="{B39CFB50-EADC-D101-D0D0-612FA250C1BF}"/>
          </ac:spMkLst>
        </pc:spChg>
        <pc:picChg chg="add del mod">
          <ac:chgData name="Laise Eduarda Paixão de Moraes" userId="ed9e5288-1c22-4d51-b69f-ec30695ef7d2" providerId="ADAL" clId="{121E0C3F-27A0-43CF-81A6-B1BCE706AA80}" dt="2023-09-09T00:04:43.162" v="221" actId="21"/>
          <ac:picMkLst>
            <pc:docMk/>
            <pc:sldMk cId="3490320894" sldId="907"/>
            <ac:picMk id="4" creationId="{8A05CACF-FE28-44E0-B265-C7702B3EF73F}"/>
          </ac:picMkLst>
        </pc:picChg>
        <pc:picChg chg="add del mod">
          <ac:chgData name="Laise Eduarda Paixão de Moraes" userId="ed9e5288-1c22-4d51-b69f-ec30695ef7d2" providerId="ADAL" clId="{121E0C3F-27A0-43CF-81A6-B1BCE706AA80}" dt="2023-09-09T00:04:43.162" v="221" actId="21"/>
          <ac:picMkLst>
            <pc:docMk/>
            <pc:sldMk cId="3490320894" sldId="907"/>
            <ac:picMk id="5" creationId="{346650F8-217D-914F-AD3E-E2745FCB33D3}"/>
          </ac:picMkLst>
        </pc:picChg>
        <pc:picChg chg="add del mod">
          <ac:chgData name="Laise Eduarda Paixão de Moraes" userId="ed9e5288-1c22-4d51-b69f-ec30695ef7d2" providerId="ADAL" clId="{121E0C3F-27A0-43CF-81A6-B1BCE706AA80}" dt="2023-09-09T00:04:43.162" v="221" actId="21"/>
          <ac:picMkLst>
            <pc:docMk/>
            <pc:sldMk cId="3490320894" sldId="907"/>
            <ac:picMk id="6" creationId="{F8319AE1-2065-3906-7ED6-57231CAFD555}"/>
          </ac:picMkLst>
        </pc:picChg>
        <pc:picChg chg="add del mod">
          <ac:chgData name="Laise Eduarda Paixão de Moraes" userId="ed9e5288-1c22-4d51-b69f-ec30695ef7d2" providerId="ADAL" clId="{121E0C3F-27A0-43CF-81A6-B1BCE706AA80}" dt="2023-09-09T00:04:47.187" v="224"/>
          <ac:picMkLst>
            <pc:docMk/>
            <pc:sldMk cId="3490320894" sldId="907"/>
            <ac:picMk id="7" creationId="{089184FA-133F-BAC8-C589-46FBD24EDDFE}"/>
          </ac:picMkLst>
        </pc:picChg>
        <pc:picChg chg="del">
          <ac:chgData name="Laise Eduarda Paixão de Moraes" userId="ed9e5288-1c22-4d51-b69f-ec30695ef7d2" providerId="ADAL" clId="{121E0C3F-27A0-43CF-81A6-B1BCE706AA80}" dt="2023-09-09T00:04:48.012" v="225" actId="478"/>
          <ac:picMkLst>
            <pc:docMk/>
            <pc:sldMk cId="3490320894" sldId="907"/>
            <ac:picMk id="8" creationId="{CC8292A2-D3DD-4EB0-E88E-95322581CE7C}"/>
          </ac:picMkLst>
        </pc:picChg>
        <pc:picChg chg="del">
          <ac:chgData name="Laise Eduarda Paixão de Moraes" userId="ed9e5288-1c22-4d51-b69f-ec30695ef7d2" providerId="ADAL" clId="{121E0C3F-27A0-43CF-81A6-B1BCE706AA80}" dt="2023-09-09T00:04:45.157" v="222" actId="478"/>
          <ac:picMkLst>
            <pc:docMk/>
            <pc:sldMk cId="3490320894" sldId="907"/>
            <ac:picMk id="9" creationId="{2C2ECA4A-3F43-DDCB-8B60-E1639A21CE43}"/>
          </ac:picMkLst>
        </pc:picChg>
        <pc:picChg chg="del">
          <ac:chgData name="Laise Eduarda Paixão de Moraes" userId="ed9e5288-1c22-4d51-b69f-ec30695ef7d2" providerId="ADAL" clId="{121E0C3F-27A0-43CF-81A6-B1BCE706AA80}" dt="2023-09-09T00:04:45.157" v="222" actId="478"/>
          <ac:picMkLst>
            <pc:docMk/>
            <pc:sldMk cId="3490320894" sldId="907"/>
            <ac:picMk id="11" creationId="{C6D8FECB-0947-CE75-288E-722BC1146F39}"/>
          </ac:picMkLst>
        </pc:picChg>
        <pc:picChg chg="add del mod">
          <ac:chgData name="Laise Eduarda Paixão de Moraes" userId="ed9e5288-1c22-4d51-b69f-ec30695ef7d2" providerId="ADAL" clId="{121E0C3F-27A0-43CF-81A6-B1BCE706AA80}" dt="2023-09-09T00:04:47.187" v="224"/>
          <ac:picMkLst>
            <pc:docMk/>
            <pc:sldMk cId="3490320894" sldId="907"/>
            <ac:picMk id="12" creationId="{EE9BBF91-93EC-1681-0BE5-D3D26A4F87DE}"/>
          </ac:picMkLst>
        </pc:picChg>
        <pc:picChg chg="add del mod">
          <ac:chgData name="Laise Eduarda Paixão de Moraes" userId="ed9e5288-1c22-4d51-b69f-ec30695ef7d2" providerId="ADAL" clId="{121E0C3F-27A0-43CF-81A6-B1BCE706AA80}" dt="2023-09-09T00:04:47.187" v="224"/>
          <ac:picMkLst>
            <pc:docMk/>
            <pc:sldMk cId="3490320894" sldId="907"/>
            <ac:picMk id="13" creationId="{50328D00-2C65-8959-2F0F-607BB78AECF1}"/>
          </ac:picMkLst>
        </pc:picChg>
        <pc:picChg chg="add mod">
          <ac:chgData name="Laise Eduarda Paixão de Moraes" userId="ed9e5288-1c22-4d51-b69f-ec30695ef7d2" providerId="ADAL" clId="{121E0C3F-27A0-43CF-81A6-B1BCE706AA80}" dt="2023-09-09T00:04:48.324" v="226"/>
          <ac:picMkLst>
            <pc:docMk/>
            <pc:sldMk cId="3490320894" sldId="907"/>
            <ac:picMk id="14" creationId="{09C9AF10-BC23-824D-9EA9-5E1441733E8E}"/>
          </ac:picMkLst>
        </pc:picChg>
        <pc:picChg chg="add mod">
          <ac:chgData name="Laise Eduarda Paixão de Moraes" userId="ed9e5288-1c22-4d51-b69f-ec30695ef7d2" providerId="ADAL" clId="{121E0C3F-27A0-43CF-81A6-B1BCE706AA80}" dt="2023-09-09T00:04:48.324" v="226"/>
          <ac:picMkLst>
            <pc:docMk/>
            <pc:sldMk cId="3490320894" sldId="907"/>
            <ac:picMk id="15" creationId="{92B364CA-D32C-060D-4B80-64F3E5BB2944}"/>
          </ac:picMkLst>
        </pc:picChg>
        <pc:picChg chg="add mod">
          <ac:chgData name="Laise Eduarda Paixão de Moraes" userId="ed9e5288-1c22-4d51-b69f-ec30695ef7d2" providerId="ADAL" clId="{121E0C3F-27A0-43CF-81A6-B1BCE706AA80}" dt="2023-09-09T00:04:48.324" v="226"/>
          <ac:picMkLst>
            <pc:docMk/>
            <pc:sldMk cId="3490320894" sldId="907"/>
            <ac:picMk id="16" creationId="{BB984FBB-101E-B13D-4BC1-298DC621902A}"/>
          </ac:picMkLst>
        </pc:picChg>
      </pc:sldChg>
      <pc:sldChg chg="modSp add del mod modShow">
        <pc:chgData name="Laise Eduarda Paixão de Moraes" userId="ed9e5288-1c22-4d51-b69f-ec30695ef7d2" providerId="ADAL" clId="{121E0C3F-27A0-43CF-81A6-B1BCE706AA80}" dt="2023-09-09T19:13:09.428" v="5776" actId="47"/>
        <pc:sldMkLst>
          <pc:docMk/>
          <pc:sldMk cId="2259932270" sldId="908"/>
        </pc:sldMkLst>
        <pc:spChg chg="mod">
          <ac:chgData name="Laise Eduarda Paixão de Moraes" userId="ed9e5288-1c22-4d51-b69f-ec30695ef7d2" providerId="ADAL" clId="{121E0C3F-27A0-43CF-81A6-B1BCE706AA80}" dt="2023-09-09T00:11:47.452" v="301" actId="207"/>
          <ac:spMkLst>
            <pc:docMk/>
            <pc:sldMk cId="2259932270" sldId="908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09T00:05:03.729" v="229" actId="113"/>
          <ac:spMkLst>
            <pc:docMk/>
            <pc:sldMk cId="2259932270" sldId="908"/>
            <ac:spMk id="8" creationId="{25AA3D4E-60A9-7429-7390-2C5BB2D28FC6}"/>
          </ac:spMkLst>
        </pc:spChg>
      </pc:sldChg>
      <pc:sldChg chg="modSp add del mod modShow">
        <pc:chgData name="Laise Eduarda Paixão de Moraes" userId="ed9e5288-1c22-4d51-b69f-ec30695ef7d2" providerId="ADAL" clId="{121E0C3F-27A0-43CF-81A6-B1BCE706AA80}" dt="2023-09-09T19:13:07.142" v="5775" actId="47"/>
        <pc:sldMkLst>
          <pc:docMk/>
          <pc:sldMk cId="2029163440" sldId="909"/>
        </pc:sldMkLst>
        <pc:spChg chg="mod">
          <ac:chgData name="Laise Eduarda Paixão de Moraes" userId="ed9e5288-1c22-4d51-b69f-ec30695ef7d2" providerId="ADAL" clId="{121E0C3F-27A0-43CF-81A6-B1BCE706AA80}" dt="2023-09-09T00:11:50.911" v="302" actId="207"/>
          <ac:spMkLst>
            <pc:docMk/>
            <pc:sldMk cId="2029163440" sldId="909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09T00:05:17.857" v="232" actId="113"/>
          <ac:spMkLst>
            <pc:docMk/>
            <pc:sldMk cId="2029163440" sldId="909"/>
            <ac:spMk id="8" creationId="{25AA3D4E-60A9-7429-7390-2C5BB2D28FC6}"/>
          </ac:spMkLst>
        </pc:spChg>
      </pc:sldChg>
      <pc:sldChg chg="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3812638305" sldId="910"/>
        </pc:sldMkLst>
      </pc:sldChg>
      <pc:sldChg chg="add del">
        <pc:chgData name="Laise Eduarda Paixão de Moraes" userId="ed9e5288-1c22-4d51-b69f-ec30695ef7d2" providerId="ADAL" clId="{121E0C3F-27A0-43CF-81A6-B1BCE706AA80}" dt="2023-09-09T00:07:58.950" v="274" actId="47"/>
        <pc:sldMkLst>
          <pc:docMk/>
          <pc:sldMk cId="4228235295" sldId="910"/>
        </pc:sldMkLst>
      </pc:sldChg>
      <pc:sldChg chg="add del">
        <pc:chgData name="Laise Eduarda Paixão de Moraes" userId="ed9e5288-1c22-4d51-b69f-ec30695ef7d2" providerId="ADAL" clId="{121E0C3F-27A0-43CF-81A6-B1BCE706AA80}" dt="2023-09-09T00:07:59.462" v="275" actId="47"/>
        <pc:sldMkLst>
          <pc:docMk/>
          <pc:sldMk cId="114703973" sldId="911"/>
        </pc:sldMkLst>
      </pc:sldChg>
      <pc:sldChg chg="add del mod modShow">
        <pc:chgData name="Laise Eduarda Paixão de Moraes" userId="ed9e5288-1c22-4d51-b69f-ec30695ef7d2" providerId="ADAL" clId="{121E0C3F-27A0-43CF-81A6-B1BCE706AA80}" dt="2023-09-09T18:06:35.516" v="3902" actId="47"/>
        <pc:sldMkLst>
          <pc:docMk/>
          <pc:sldMk cId="2889338491" sldId="911"/>
        </pc:sldMkLst>
      </pc:sldChg>
      <pc:sldChg chg="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2953690520" sldId="911"/>
        </pc:sldMkLst>
      </pc:sldChg>
      <pc:sldChg chg="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760508433" sldId="912"/>
        </pc:sldMkLst>
      </pc:sldChg>
      <pc:sldChg chg="add del">
        <pc:chgData name="Laise Eduarda Paixão de Moraes" userId="ed9e5288-1c22-4d51-b69f-ec30695ef7d2" providerId="ADAL" clId="{121E0C3F-27A0-43CF-81A6-B1BCE706AA80}" dt="2023-09-09T00:08:00.046" v="276" actId="47"/>
        <pc:sldMkLst>
          <pc:docMk/>
          <pc:sldMk cId="1834450245" sldId="912"/>
        </pc:sldMkLst>
      </pc:sldChg>
      <pc:sldChg chg="modSp add del mod ord modShow">
        <pc:chgData name="Laise Eduarda Paixão de Moraes" userId="ed9e5288-1c22-4d51-b69f-ec30695ef7d2" providerId="ADAL" clId="{121E0C3F-27A0-43CF-81A6-B1BCE706AA80}" dt="2023-09-09T23:00:45.712" v="11724" actId="47"/>
        <pc:sldMkLst>
          <pc:docMk/>
          <pc:sldMk cId="2674715610" sldId="912"/>
        </pc:sldMkLst>
        <pc:spChg chg="mod">
          <ac:chgData name="Laise Eduarda Paixão de Moraes" userId="ed9e5288-1c22-4d51-b69f-ec30695ef7d2" providerId="ADAL" clId="{121E0C3F-27A0-43CF-81A6-B1BCE706AA80}" dt="2023-09-09T18:00:58.880" v="3880" actId="27636"/>
          <ac:spMkLst>
            <pc:docMk/>
            <pc:sldMk cId="2674715610" sldId="912"/>
            <ac:spMk id="5" creationId="{18690241-0BFB-4A4B-886E-CBD148EE0DFF}"/>
          </ac:spMkLst>
        </pc:spChg>
        <pc:picChg chg="mod">
          <ac:chgData name="Laise Eduarda Paixão de Moraes" userId="ed9e5288-1c22-4d51-b69f-ec30695ef7d2" providerId="ADAL" clId="{121E0C3F-27A0-43CF-81A6-B1BCE706AA80}" dt="2023-09-09T23:00:32.216" v="11723" actId="1076"/>
          <ac:picMkLst>
            <pc:docMk/>
            <pc:sldMk cId="2674715610" sldId="912"/>
            <ac:picMk id="6" creationId="{44025AFC-3481-534F-BC37-F1F15BCB5E2E}"/>
          </ac:picMkLst>
        </pc:picChg>
      </pc:sldChg>
      <pc:sldChg chg="add del setBg">
        <pc:chgData name="Laise Eduarda Paixão de Moraes" userId="ed9e5288-1c22-4d51-b69f-ec30695ef7d2" providerId="ADAL" clId="{121E0C3F-27A0-43CF-81A6-B1BCE706AA80}" dt="2023-09-09T00:06:05.225" v="246"/>
        <pc:sldMkLst>
          <pc:docMk/>
          <pc:sldMk cId="3780992056" sldId="913"/>
        </pc:sldMkLst>
      </pc:sldChg>
      <pc:sldChg chg="addSp delSp modSp add mod setBg modShow">
        <pc:chgData name="Laise Eduarda Paixão de Moraes" userId="ed9e5288-1c22-4d51-b69f-ec30695ef7d2" providerId="ADAL" clId="{121E0C3F-27A0-43CF-81A6-B1BCE706AA80}" dt="2023-09-10T14:55:27.886" v="19917" actId="20577"/>
        <pc:sldMkLst>
          <pc:docMk/>
          <pc:sldMk cId="4158846353" sldId="913"/>
        </pc:sldMkLst>
        <pc:spChg chg="add del">
          <ac:chgData name="Laise Eduarda Paixão de Moraes" userId="ed9e5288-1c22-4d51-b69f-ec30695ef7d2" providerId="ADAL" clId="{121E0C3F-27A0-43CF-81A6-B1BCE706AA80}" dt="2023-09-09T00:06:47.989" v="252"/>
          <ac:spMkLst>
            <pc:docMk/>
            <pc:sldMk cId="4158846353" sldId="913"/>
            <ac:spMk id="3" creationId="{2BBB576D-37DB-3A4C-2F49-FD968A674649}"/>
          </ac:spMkLst>
        </pc:spChg>
        <pc:spChg chg="add mod">
          <ac:chgData name="Laise Eduarda Paixão de Moraes" userId="ed9e5288-1c22-4d51-b69f-ec30695ef7d2" providerId="ADAL" clId="{121E0C3F-27A0-43CF-81A6-B1BCE706AA80}" dt="2023-09-09T14:40:59.705" v="1626" actId="1076"/>
          <ac:spMkLst>
            <pc:docMk/>
            <pc:sldMk cId="4158846353" sldId="913"/>
            <ac:spMk id="4" creationId="{40907D46-7ED6-3F2E-961D-8D330733BC6E}"/>
          </ac:spMkLst>
        </pc:spChg>
        <pc:spChg chg="add del mod">
          <ac:chgData name="Laise Eduarda Paixão de Moraes" userId="ed9e5288-1c22-4d51-b69f-ec30695ef7d2" providerId="ADAL" clId="{121E0C3F-27A0-43CF-81A6-B1BCE706AA80}" dt="2023-09-09T14:31:32.418" v="1455" actId="478"/>
          <ac:spMkLst>
            <pc:docMk/>
            <pc:sldMk cId="4158846353" sldId="913"/>
            <ac:spMk id="5" creationId="{7D954FD5-D198-8EFF-538E-4F58FFD9EA4D}"/>
          </ac:spMkLst>
        </pc:spChg>
        <pc:spChg chg="add del mod">
          <ac:chgData name="Laise Eduarda Paixão de Moraes" userId="ed9e5288-1c22-4d51-b69f-ec30695ef7d2" providerId="ADAL" clId="{121E0C3F-27A0-43CF-81A6-B1BCE706AA80}" dt="2023-09-09T14:39:14.592" v="1587" actId="478"/>
          <ac:spMkLst>
            <pc:docMk/>
            <pc:sldMk cId="4158846353" sldId="913"/>
            <ac:spMk id="6" creationId="{3665717F-C92C-F89B-941B-8C060C2EC448}"/>
          </ac:spMkLst>
        </pc:spChg>
        <pc:spChg chg="del mod">
          <ac:chgData name="Laise Eduarda Paixão de Moraes" userId="ed9e5288-1c22-4d51-b69f-ec30695ef7d2" providerId="ADAL" clId="{121E0C3F-27A0-43CF-81A6-B1BCE706AA80}" dt="2023-09-09T14:32:40.748" v="1473" actId="21"/>
          <ac:spMkLst>
            <pc:docMk/>
            <pc:sldMk cId="4158846353" sldId="913"/>
            <ac:spMk id="7" creationId="{BA0D9F56-DC21-C55C-3644-294C478FD754}"/>
          </ac:spMkLst>
        </pc:spChg>
        <pc:spChg chg="del">
          <ac:chgData name="Laise Eduarda Paixão de Moraes" userId="ed9e5288-1c22-4d51-b69f-ec30695ef7d2" providerId="ADAL" clId="{121E0C3F-27A0-43CF-81A6-B1BCE706AA80}" dt="2023-09-09T14:31:28.787" v="1454" actId="478"/>
          <ac:spMkLst>
            <pc:docMk/>
            <pc:sldMk cId="4158846353" sldId="913"/>
            <ac:spMk id="8" creationId="{305B8AC0-AEC8-E4D0-6DCA-CDB8E2879ED0}"/>
          </ac:spMkLst>
        </pc:spChg>
        <pc:spChg chg="mod">
          <ac:chgData name="Laise Eduarda Paixão de Moraes" userId="ed9e5288-1c22-4d51-b69f-ec30695ef7d2" providerId="ADAL" clId="{121E0C3F-27A0-43CF-81A6-B1BCE706AA80}" dt="2023-09-09T14:40:59.705" v="1626" actId="1076"/>
          <ac:spMkLst>
            <pc:docMk/>
            <pc:sldMk cId="4158846353" sldId="913"/>
            <ac:spMk id="9" creationId="{86015CFD-3F75-BE7F-6ECC-84B3B3E6F95B}"/>
          </ac:spMkLst>
        </pc:spChg>
        <pc:spChg chg="add del mod">
          <ac:chgData name="Laise Eduarda Paixão de Moraes" userId="ed9e5288-1c22-4d51-b69f-ec30695ef7d2" providerId="ADAL" clId="{121E0C3F-27A0-43CF-81A6-B1BCE706AA80}" dt="2023-09-09T14:39:14.592" v="1587" actId="478"/>
          <ac:spMkLst>
            <pc:docMk/>
            <pc:sldMk cId="4158846353" sldId="913"/>
            <ac:spMk id="10" creationId="{CE8C6555-C055-ECCE-487A-CF0DC9D3D4BE}"/>
          </ac:spMkLst>
        </pc:spChg>
        <pc:spChg chg="add del mod">
          <ac:chgData name="Laise Eduarda Paixão de Moraes" userId="ed9e5288-1c22-4d51-b69f-ec30695ef7d2" providerId="ADAL" clId="{121E0C3F-27A0-43CF-81A6-B1BCE706AA80}" dt="2023-09-09T14:32:34.370" v="1471" actId="478"/>
          <ac:spMkLst>
            <pc:docMk/>
            <pc:sldMk cId="4158846353" sldId="913"/>
            <ac:spMk id="12" creationId="{B7D191B3-FB26-2183-0FFA-DDB0D0781238}"/>
          </ac:spMkLst>
        </pc:spChg>
        <pc:spChg chg="add del mod">
          <ac:chgData name="Laise Eduarda Paixão de Moraes" userId="ed9e5288-1c22-4d51-b69f-ec30695ef7d2" providerId="ADAL" clId="{121E0C3F-27A0-43CF-81A6-B1BCE706AA80}" dt="2023-09-09T14:32:43.260" v="1474" actId="478"/>
          <ac:spMkLst>
            <pc:docMk/>
            <pc:sldMk cId="4158846353" sldId="913"/>
            <ac:spMk id="15" creationId="{C1385241-3FCF-8F08-3993-40A426417E56}"/>
          </ac:spMkLst>
        </pc:spChg>
        <pc:spChg chg="add del mod">
          <ac:chgData name="Laise Eduarda Paixão de Moraes" userId="ed9e5288-1c22-4d51-b69f-ec30695ef7d2" providerId="ADAL" clId="{121E0C3F-27A0-43CF-81A6-B1BCE706AA80}" dt="2023-09-09T21:11:36.018" v="8571" actId="478"/>
          <ac:spMkLst>
            <pc:docMk/>
            <pc:sldMk cId="4158846353" sldId="913"/>
            <ac:spMk id="16" creationId="{18AE024A-4301-E01C-8E14-D631B54DB78A}"/>
          </ac:spMkLst>
        </pc:spChg>
        <pc:spChg chg="add del mod">
          <ac:chgData name="Laise Eduarda Paixão de Moraes" userId="ed9e5288-1c22-4d51-b69f-ec30695ef7d2" providerId="ADAL" clId="{121E0C3F-27A0-43CF-81A6-B1BCE706AA80}" dt="2023-09-09T14:33:35.899" v="1498" actId="478"/>
          <ac:spMkLst>
            <pc:docMk/>
            <pc:sldMk cId="4158846353" sldId="913"/>
            <ac:spMk id="18" creationId="{31AB9113-0D51-295D-8CC0-9CBE91D5F333}"/>
          </ac:spMkLst>
        </pc:spChg>
        <pc:spChg chg="add del mod">
          <ac:chgData name="Laise Eduarda Paixão de Moraes" userId="ed9e5288-1c22-4d51-b69f-ec30695ef7d2" providerId="ADAL" clId="{121E0C3F-27A0-43CF-81A6-B1BCE706AA80}" dt="2023-09-09T14:39:12.785" v="1586"/>
          <ac:spMkLst>
            <pc:docMk/>
            <pc:sldMk cId="4158846353" sldId="913"/>
            <ac:spMk id="19" creationId="{A1933B1B-0D1D-6F40-B36F-658E33E1AA83}"/>
          </ac:spMkLst>
        </pc:spChg>
        <pc:spChg chg="add del mod">
          <ac:chgData name="Laise Eduarda Paixão de Moraes" userId="ed9e5288-1c22-4d51-b69f-ec30695ef7d2" providerId="ADAL" clId="{121E0C3F-27A0-43CF-81A6-B1BCE706AA80}" dt="2023-09-09T14:39:12.785" v="1586"/>
          <ac:spMkLst>
            <pc:docMk/>
            <pc:sldMk cId="4158846353" sldId="913"/>
            <ac:spMk id="20" creationId="{1A07EBC9-FCAA-DD87-CFED-5CD9FCD5FF47}"/>
          </ac:spMkLst>
        </pc:spChg>
        <pc:spChg chg="add del mod">
          <ac:chgData name="Laise Eduarda Paixão de Moraes" userId="ed9e5288-1c22-4d51-b69f-ec30695ef7d2" providerId="ADAL" clId="{121E0C3F-27A0-43CF-81A6-B1BCE706AA80}" dt="2023-09-09T14:39:17.215" v="1588" actId="478"/>
          <ac:spMkLst>
            <pc:docMk/>
            <pc:sldMk cId="4158846353" sldId="913"/>
            <ac:spMk id="22" creationId="{D0146DD6-E3D8-A5CC-C80E-55BAF1A64EF3}"/>
          </ac:spMkLst>
        </pc:spChg>
        <pc:spChg chg="add del mod">
          <ac:chgData name="Laise Eduarda Paixão de Moraes" userId="ed9e5288-1c22-4d51-b69f-ec30695ef7d2" providerId="ADAL" clId="{121E0C3F-27A0-43CF-81A6-B1BCE706AA80}" dt="2023-09-09T14:39:24.094" v="1590"/>
          <ac:spMkLst>
            <pc:docMk/>
            <pc:sldMk cId="4158846353" sldId="913"/>
            <ac:spMk id="23" creationId="{2DD4332B-FC77-2C11-061C-8EA2407D73FF}"/>
          </ac:spMkLst>
        </pc:spChg>
        <pc:spChg chg="add del mod">
          <ac:chgData name="Laise Eduarda Paixão de Moraes" userId="ed9e5288-1c22-4d51-b69f-ec30695ef7d2" providerId="ADAL" clId="{121E0C3F-27A0-43CF-81A6-B1BCE706AA80}" dt="2023-09-09T14:39:24.094" v="1590"/>
          <ac:spMkLst>
            <pc:docMk/>
            <pc:sldMk cId="4158846353" sldId="913"/>
            <ac:spMk id="24" creationId="{61544445-4F60-5213-9575-F49A0D8FCB0D}"/>
          </ac:spMkLst>
        </pc:spChg>
        <pc:spChg chg="add del mod">
          <ac:chgData name="Laise Eduarda Paixão de Moraes" userId="ed9e5288-1c22-4d51-b69f-ec30695ef7d2" providerId="ADAL" clId="{121E0C3F-27A0-43CF-81A6-B1BCE706AA80}" dt="2023-09-09T14:39:29.104" v="1592"/>
          <ac:spMkLst>
            <pc:docMk/>
            <pc:sldMk cId="4158846353" sldId="913"/>
            <ac:spMk id="25" creationId="{F0128FBC-CEF2-83BC-2501-B9B0DA11C2F9}"/>
          </ac:spMkLst>
        </pc:spChg>
        <pc:spChg chg="add del mod">
          <ac:chgData name="Laise Eduarda Paixão de Moraes" userId="ed9e5288-1c22-4d51-b69f-ec30695ef7d2" providerId="ADAL" clId="{121E0C3F-27A0-43CF-81A6-B1BCE706AA80}" dt="2023-09-09T14:39:29.104" v="1592"/>
          <ac:spMkLst>
            <pc:docMk/>
            <pc:sldMk cId="4158846353" sldId="913"/>
            <ac:spMk id="26" creationId="{F7F0A979-320E-1B3F-7DA4-4AD1B6D78796}"/>
          </ac:spMkLst>
        </pc:spChg>
        <pc:spChg chg="add mod">
          <ac:chgData name="Laise Eduarda Paixão de Moraes" userId="ed9e5288-1c22-4d51-b69f-ec30695ef7d2" providerId="ADAL" clId="{121E0C3F-27A0-43CF-81A6-B1BCE706AA80}" dt="2023-09-09T21:12:48.585" v="8584" actId="113"/>
          <ac:spMkLst>
            <pc:docMk/>
            <pc:sldMk cId="4158846353" sldId="913"/>
            <ac:spMk id="27" creationId="{44ABAA8B-2D2F-11BE-5732-664D189357AD}"/>
          </ac:spMkLst>
        </pc:spChg>
        <pc:spChg chg="add mod">
          <ac:chgData name="Laise Eduarda Paixão de Moraes" userId="ed9e5288-1c22-4d51-b69f-ec30695ef7d2" providerId="ADAL" clId="{121E0C3F-27A0-43CF-81A6-B1BCE706AA80}" dt="2023-09-10T14:55:27.886" v="19917" actId="20577"/>
          <ac:spMkLst>
            <pc:docMk/>
            <pc:sldMk cId="4158846353" sldId="913"/>
            <ac:spMk id="28" creationId="{D8D1A270-1EF8-C41A-F8DE-F768A00182C3}"/>
          </ac:spMkLst>
        </pc:spChg>
        <pc:grpChg chg="add del mod">
          <ac:chgData name="Laise Eduarda Paixão de Moraes" userId="ed9e5288-1c22-4d51-b69f-ec30695ef7d2" providerId="ADAL" clId="{121E0C3F-27A0-43CF-81A6-B1BCE706AA80}" dt="2023-09-09T21:11:12.498" v="8515" actId="478"/>
          <ac:grpSpMkLst>
            <pc:docMk/>
            <pc:sldMk cId="4158846353" sldId="913"/>
            <ac:grpSpMk id="3" creationId="{98C18095-1CD3-696C-75D3-FD20D46E5DC1}"/>
          </ac:grpSpMkLst>
        </pc:grpChg>
        <pc:grpChg chg="add del mod">
          <ac:chgData name="Laise Eduarda Paixão de Moraes" userId="ed9e5288-1c22-4d51-b69f-ec30695ef7d2" providerId="ADAL" clId="{121E0C3F-27A0-43CF-81A6-B1BCE706AA80}" dt="2023-09-09T14:40:44.724" v="1621" actId="478"/>
          <ac:grpSpMkLst>
            <pc:docMk/>
            <pc:sldMk cId="4158846353" sldId="913"/>
            <ac:grpSpMk id="29" creationId="{BFF34DD7-D89B-2609-5A30-B4EC1BB3E07A}"/>
          </ac:grpSpMkLst>
        </pc:grpChg>
        <pc:picChg chg="add del mod">
          <ac:chgData name="Laise Eduarda Paixão de Moraes" userId="ed9e5288-1c22-4d51-b69f-ec30695ef7d2" providerId="ADAL" clId="{121E0C3F-27A0-43CF-81A6-B1BCE706AA80}" dt="2023-09-09T14:41:08.483" v="1629" actId="167"/>
          <ac:picMkLst>
            <pc:docMk/>
            <pc:sldMk cId="4158846353" sldId="913"/>
            <ac:picMk id="2" creationId="{01B27D8C-D2F1-8F25-4E97-C3A86C6128BC}"/>
          </ac:picMkLst>
        </pc:picChg>
        <pc:picChg chg="mod">
          <ac:chgData name="Laise Eduarda Paixão de Moraes" userId="ed9e5288-1c22-4d51-b69f-ec30695ef7d2" providerId="ADAL" clId="{121E0C3F-27A0-43CF-81A6-B1BCE706AA80}" dt="2023-09-09T21:07:52.531" v="8234"/>
          <ac:picMkLst>
            <pc:docMk/>
            <pc:sldMk cId="4158846353" sldId="913"/>
            <ac:picMk id="5" creationId="{23002766-CC68-F1B4-A0C1-CDEA0D3905C6}"/>
          </ac:picMkLst>
        </pc:picChg>
        <pc:picChg chg="del">
          <ac:chgData name="Laise Eduarda Paixão de Moraes" userId="ed9e5288-1c22-4d51-b69f-ec30695ef7d2" providerId="ADAL" clId="{121E0C3F-27A0-43CF-81A6-B1BCE706AA80}" dt="2023-09-09T00:06:12.594" v="248" actId="478"/>
          <ac:picMkLst>
            <pc:docMk/>
            <pc:sldMk cId="4158846353" sldId="913"/>
            <ac:picMk id="6" creationId="{69582533-45A9-993D-962C-04AA9B5D29C1}"/>
          </ac:picMkLst>
        </pc:picChg>
        <pc:picChg chg="mod">
          <ac:chgData name="Laise Eduarda Paixão de Moraes" userId="ed9e5288-1c22-4d51-b69f-ec30695ef7d2" providerId="ADAL" clId="{121E0C3F-27A0-43CF-81A6-B1BCE706AA80}" dt="2023-09-09T21:07:52.531" v="8234"/>
          <ac:picMkLst>
            <pc:docMk/>
            <pc:sldMk cId="4158846353" sldId="913"/>
            <ac:picMk id="6" creationId="{E0B12AC6-10EA-69AE-1E95-7303D682A550}"/>
          </ac:picMkLst>
        </pc:picChg>
        <pc:picChg chg="mod">
          <ac:chgData name="Laise Eduarda Paixão de Moraes" userId="ed9e5288-1c22-4d51-b69f-ec30695ef7d2" providerId="ADAL" clId="{121E0C3F-27A0-43CF-81A6-B1BCE706AA80}" dt="2023-09-09T21:07:52.531" v="8234"/>
          <ac:picMkLst>
            <pc:docMk/>
            <pc:sldMk cId="4158846353" sldId="913"/>
            <ac:picMk id="7" creationId="{A5332D28-B4F7-9EA5-CF1A-5ACB9BCB0EE2}"/>
          </ac:picMkLst>
        </pc:picChg>
        <pc:picChg chg="add del mod">
          <ac:chgData name="Laise Eduarda Paixão de Moraes" userId="ed9e5288-1c22-4d51-b69f-ec30695ef7d2" providerId="ADAL" clId="{121E0C3F-27A0-43CF-81A6-B1BCE706AA80}" dt="2023-09-09T21:11:34.107" v="8570" actId="21"/>
          <ac:picMkLst>
            <pc:docMk/>
            <pc:sldMk cId="4158846353" sldId="913"/>
            <ac:picMk id="8" creationId="{A1D4AD4C-FF34-D4DA-8A54-32E9899D3FF8}"/>
          </ac:picMkLst>
        </pc:picChg>
        <pc:picChg chg="add del">
          <ac:chgData name="Laise Eduarda Paixão de Moraes" userId="ed9e5288-1c22-4d51-b69f-ec30695ef7d2" providerId="ADAL" clId="{121E0C3F-27A0-43CF-81A6-B1BCE706AA80}" dt="2023-09-09T00:07:09.921" v="257" actId="22"/>
          <ac:picMkLst>
            <pc:docMk/>
            <pc:sldMk cId="4158846353" sldId="913"/>
            <ac:picMk id="10" creationId="{797D12DD-B563-9993-9202-9F3DC4D4E95F}"/>
          </ac:picMkLst>
        </pc:picChg>
        <pc:picChg chg="add mod">
          <ac:chgData name="Laise Eduarda Paixão de Moraes" userId="ed9e5288-1c22-4d51-b69f-ec30695ef7d2" providerId="ADAL" clId="{121E0C3F-27A0-43CF-81A6-B1BCE706AA80}" dt="2023-09-09T21:11:36.370" v="8572"/>
          <ac:picMkLst>
            <pc:docMk/>
            <pc:sldMk cId="4158846353" sldId="913"/>
            <ac:picMk id="10" creationId="{EB108407-7E95-C56B-C82E-AA4ECADADF3A}"/>
          </ac:picMkLst>
        </pc:picChg>
        <pc:picChg chg="add del mod">
          <ac:chgData name="Laise Eduarda Paixão de Moraes" userId="ed9e5288-1c22-4d51-b69f-ec30695ef7d2" providerId="ADAL" clId="{121E0C3F-27A0-43CF-81A6-B1BCE706AA80}" dt="2023-09-09T00:07:26.054" v="261" actId="478"/>
          <ac:picMkLst>
            <pc:docMk/>
            <pc:sldMk cId="4158846353" sldId="913"/>
            <ac:picMk id="12" creationId="{6E454D62-8F48-18FA-AF37-A9792A25CA59}"/>
          </ac:picMkLst>
        </pc:picChg>
        <pc:picChg chg="add del mod">
          <ac:chgData name="Laise Eduarda Paixão de Moraes" userId="ed9e5288-1c22-4d51-b69f-ec30695ef7d2" providerId="ADAL" clId="{121E0C3F-27A0-43CF-81A6-B1BCE706AA80}" dt="2023-09-09T14:32:33.266" v="1468"/>
          <ac:picMkLst>
            <pc:docMk/>
            <pc:sldMk cId="4158846353" sldId="913"/>
            <ac:picMk id="13" creationId="{15597B07-56EA-2E47-CEDB-5B5EB0A23531}"/>
          </ac:picMkLst>
        </pc:picChg>
        <pc:picChg chg="add del">
          <ac:chgData name="Laise Eduarda Paixão de Moraes" userId="ed9e5288-1c22-4d51-b69f-ec30695ef7d2" providerId="ADAL" clId="{121E0C3F-27A0-43CF-81A6-B1BCE706AA80}" dt="2023-09-09T00:41:59.353" v="681" actId="478"/>
          <ac:picMkLst>
            <pc:docMk/>
            <pc:sldMk cId="4158846353" sldId="913"/>
            <ac:picMk id="14" creationId="{BA8B9A32-3934-98E6-E96D-B22334ACE02A}"/>
          </ac:picMkLst>
        </pc:picChg>
        <pc:picChg chg="add del mod">
          <ac:chgData name="Laise Eduarda Paixão de Moraes" userId="ed9e5288-1c22-4d51-b69f-ec30695ef7d2" providerId="ADAL" clId="{121E0C3F-27A0-43CF-81A6-B1BCE706AA80}" dt="2023-09-09T00:49:34.096" v="761"/>
          <ac:picMkLst>
            <pc:docMk/>
            <pc:sldMk cId="4158846353" sldId="913"/>
            <ac:picMk id="15" creationId="{BA5903AD-7C60-927B-8F17-4AF1F7A501F4}"/>
          </ac:picMkLst>
        </pc:picChg>
        <pc:picChg chg="mod">
          <ac:chgData name="Laise Eduarda Paixão de Moraes" userId="ed9e5288-1c22-4d51-b69f-ec30695ef7d2" providerId="ADAL" clId="{121E0C3F-27A0-43CF-81A6-B1BCE706AA80}" dt="2023-09-09T14:40:38.307" v="1620"/>
          <ac:picMkLst>
            <pc:docMk/>
            <pc:sldMk cId="4158846353" sldId="913"/>
            <ac:picMk id="30" creationId="{4BFCA4D4-04A6-27DE-263D-E2C32F1839C7}"/>
          </ac:picMkLst>
        </pc:picChg>
        <pc:picChg chg="mod">
          <ac:chgData name="Laise Eduarda Paixão de Moraes" userId="ed9e5288-1c22-4d51-b69f-ec30695ef7d2" providerId="ADAL" clId="{121E0C3F-27A0-43CF-81A6-B1BCE706AA80}" dt="2023-09-09T14:40:38.307" v="1620"/>
          <ac:picMkLst>
            <pc:docMk/>
            <pc:sldMk cId="4158846353" sldId="913"/>
            <ac:picMk id="31" creationId="{E1F01D6A-48C7-DBAB-B17A-2F7FA476DAEF}"/>
          </ac:picMkLst>
        </pc:picChg>
        <pc:picChg chg="mod">
          <ac:chgData name="Laise Eduarda Paixão de Moraes" userId="ed9e5288-1c22-4d51-b69f-ec30695ef7d2" providerId="ADAL" clId="{121E0C3F-27A0-43CF-81A6-B1BCE706AA80}" dt="2023-09-09T14:40:38.307" v="1620"/>
          <ac:picMkLst>
            <pc:docMk/>
            <pc:sldMk cId="4158846353" sldId="913"/>
            <ac:picMk id="32" creationId="{9FA55660-A0EE-446D-A35F-E798B9AAF3FC}"/>
          </ac:picMkLst>
        </pc:picChg>
      </pc:sldChg>
      <pc:sldChg chg="addSp delSp modSp add del mod">
        <pc:chgData name="Laise Eduarda Paixão de Moraes" userId="ed9e5288-1c22-4d51-b69f-ec30695ef7d2" providerId="ADAL" clId="{121E0C3F-27A0-43CF-81A6-B1BCE706AA80}" dt="2023-09-09T00:28:26.505" v="556" actId="2696"/>
        <pc:sldMkLst>
          <pc:docMk/>
          <pc:sldMk cId="718463148" sldId="914"/>
        </pc:sldMkLst>
        <pc:spChg chg="mod">
          <ac:chgData name="Laise Eduarda Paixão de Moraes" userId="ed9e5288-1c22-4d51-b69f-ec30695ef7d2" providerId="ADAL" clId="{121E0C3F-27A0-43CF-81A6-B1BCE706AA80}" dt="2023-09-09T00:13:22.601" v="323" actId="27636"/>
          <ac:spMkLst>
            <pc:docMk/>
            <pc:sldMk cId="718463148" sldId="914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121E0C3F-27A0-43CF-81A6-B1BCE706AA80}" dt="2023-09-09T00:14:24.639" v="353" actId="478"/>
          <ac:spMkLst>
            <pc:docMk/>
            <pc:sldMk cId="718463148" sldId="914"/>
            <ac:spMk id="4" creationId="{BA66BFC2-3B12-24E1-40BD-344D7BD8DBF7}"/>
          </ac:spMkLst>
        </pc:spChg>
        <pc:spChg chg="add mod">
          <ac:chgData name="Laise Eduarda Paixão de Moraes" userId="ed9e5288-1c22-4d51-b69f-ec30695ef7d2" providerId="ADAL" clId="{121E0C3F-27A0-43CF-81A6-B1BCE706AA80}" dt="2023-09-09T00:13:13.196" v="320"/>
          <ac:spMkLst>
            <pc:docMk/>
            <pc:sldMk cId="718463148" sldId="914"/>
            <ac:spMk id="5" creationId="{2E702EC7-A50B-ABFC-4721-694D4F248EE0}"/>
          </ac:spMkLst>
        </pc:spChg>
        <pc:spChg chg="add mod">
          <ac:chgData name="Laise Eduarda Paixão de Moraes" userId="ed9e5288-1c22-4d51-b69f-ec30695ef7d2" providerId="ADAL" clId="{121E0C3F-27A0-43CF-81A6-B1BCE706AA80}" dt="2023-09-09T00:13:13.196" v="320"/>
          <ac:spMkLst>
            <pc:docMk/>
            <pc:sldMk cId="718463148" sldId="914"/>
            <ac:spMk id="6" creationId="{E4A29C31-17E5-7F51-04E6-0F2D3922344C}"/>
          </ac:spMkLst>
        </pc:spChg>
        <pc:spChg chg="add mod">
          <ac:chgData name="Laise Eduarda Paixão de Moraes" userId="ed9e5288-1c22-4d51-b69f-ec30695ef7d2" providerId="ADAL" clId="{121E0C3F-27A0-43CF-81A6-B1BCE706AA80}" dt="2023-09-09T00:13:13.196" v="320"/>
          <ac:spMkLst>
            <pc:docMk/>
            <pc:sldMk cId="718463148" sldId="914"/>
            <ac:spMk id="7" creationId="{6A2D38FA-2603-B846-76DA-328B441BA9EF}"/>
          </ac:spMkLst>
        </pc:spChg>
        <pc:spChg chg="add del mod">
          <ac:chgData name="Laise Eduarda Paixão de Moraes" userId="ed9e5288-1c22-4d51-b69f-ec30695ef7d2" providerId="ADAL" clId="{121E0C3F-27A0-43CF-81A6-B1BCE706AA80}" dt="2023-09-09T00:14:22.496" v="352" actId="21"/>
          <ac:spMkLst>
            <pc:docMk/>
            <pc:sldMk cId="718463148" sldId="914"/>
            <ac:spMk id="8" creationId="{9791B9FA-4F9A-4576-C0C2-71AB9EEAECFA}"/>
          </ac:spMkLst>
        </pc:spChg>
        <pc:spChg chg="add mod">
          <ac:chgData name="Laise Eduarda Paixão de Moraes" userId="ed9e5288-1c22-4d51-b69f-ec30695ef7d2" providerId="ADAL" clId="{121E0C3F-27A0-43CF-81A6-B1BCE706AA80}" dt="2023-09-09T00:14:24.923" v="354"/>
          <ac:spMkLst>
            <pc:docMk/>
            <pc:sldMk cId="718463148" sldId="914"/>
            <ac:spMk id="11" creationId="{2576B755-A76B-D627-9EED-C25844042E80}"/>
          </ac:spMkLst>
        </pc:spChg>
        <pc:picChg chg="add mod">
          <ac:chgData name="Laise Eduarda Paixão de Moraes" userId="ed9e5288-1c22-4d51-b69f-ec30695ef7d2" providerId="ADAL" clId="{121E0C3F-27A0-43CF-81A6-B1BCE706AA80}" dt="2023-09-09T00:13:13.196" v="320"/>
          <ac:picMkLst>
            <pc:docMk/>
            <pc:sldMk cId="718463148" sldId="914"/>
            <ac:picMk id="9" creationId="{43CD180F-4DC9-7A00-36CF-A81CD7880AE3}"/>
          </ac:picMkLst>
        </pc:picChg>
      </pc:sldChg>
      <pc:sldChg chg="addSp modSp add mod">
        <pc:chgData name="Laise Eduarda Paixão de Moraes" userId="ed9e5288-1c22-4d51-b69f-ec30695ef7d2" providerId="ADAL" clId="{121E0C3F-27A0-43CF-81A6-B1BCE706AA80}" dt="2023-09-10T12:56:38.343" v="17697" actId="6549"/>
        <pc:sldMkLst>
          <pc:docMk/>
          <pc:sldMk cId="1255394381" sldId="914"/>
        </pc:sldMkLst>
        <pc:spChg chg="add mod">
          <ac:chgData name="Laise Eduarda Paixão de Moraes" userId="ed9e5288-1c22-4d51-b69f-ec30695ef7d2" providerId="ADAL" clId="{121E0C3F-27A0-43CF-81A6-B1BCE706AA80}" dt="2023-09-10T01:01:08.623" v="14826"/>
          <ac:spMkLst>
            <pc:docMk/>
            <pc:sldMk cId="1255394381" sldId="914"/>
            <ac:spMk id="3" creationId="{BBF6EA63-188A-DB8E-A700-31BE703B7D7F}"/>
          </ac:spMkLst>
        </pc:spChg>
        <pc:spChg chg="mod">
          <ac:chgData name="Laise Eduarda Paixão de Moraes" userId="ed9e5288-1c22-4d51-b69f-ec30695ef7d2" providerId="ADAL" clId="{121E0C3F-27A0-43CF-81A6-B1BCE706AA80}" dt="2023-09-10T12:56:38.343" v="17697" actId="6549"/>
          <ac:spMkLst>
            <pc:docMk/>
            <pc:sldMk cId="1255394381" sldId="914"/>
            <ac:spMk id="4" creationId="{BB739694-B1A6-EB15-942A-AEA160B9EB31}"/>
          </ac:spMkLst>
        </pc:spChg>
      </pc:sldChg>
      <pc:sldChg chg="addSp delSp modSp add del mod modShow">
        <pc:chgData name="Laise Eduarda Paixão de Moraes" userId="ed9e5288-1c22-4d51-b69f-ec30695ef7d2" providerId="ADAL" clId="{121E0C3F-27A0-43CF-81A6-B1BCE706AA80}" dt="2023-09-10T01:00:57.186" v="14823" actId="2696"/>
        <pc:sldMkLst>
          <pc:docMk/>
          <pc:sldMk cId="1761161961" sldId="914"/>
        </pc:sldMkLst>
        <pc:spChg chg="del mod">
          <ac:chgData name="Laise Eduarda Paixão de Moraes" userId="ed9e5288-1c22-4d51-b69f-ec30695ef7d2" providerId="ADAL" clId="{121E0C3F-27A0-43CF-81A6-B1BCE706AA80}" dt="2023-09-09T00:29:12.222" v="574" actId="478"/>
          <ac:spMkLst>
            <pc:docMk/>
            <pc:sldMk cId="1761161961" sldId="914"/>
            <ac:spMk id="3" creationId="{9BE910C2-7FF8-CC18-84EA-2D19ACBB1AD9}"/>
          </ac:spMkLst>
        </pc:spChg>
        <pc:spChg chg="add mod">
          <ac:chgData name="Laise Eduarda Paixão de Moraes" userId="ed9e5288-1c22-4d51-b69f-ec30695ef7d2" providerId="ADAL" clId="{121E0C3F-27A0-43CF-81A6-B1BCE706AA80}" dt="2023-09-09T00:29:12.646" v="575"/>
          <ac:spMkLst>
            <pc:docMk/>
            <pc:sldMk cId="1761161961" sldId="914"/>
            <ac:spMk id="4" creationId="{BB739694-B1A6-EB15-942A-AEA160B9EB31}"/>
          </ac:spMkLst>
        </pc:spChg>
        <pc:picChg chg="mod">
          <ac:chgData name="Laise Eduarda Paixão de Moraes" userId="ed9e5288-1c22-4d51-b69f-ec30695ef7d2" providerId="ADAL" clId="{121E0C3F-27A0-43CF-81A6-B1BCE706AA80}" dt="2023-09-09T17:28:49.911" v="3128"/>
          <ac:picMkLst>
            <pc:docMk/>
            <pc:sldMk cId="1761161961" sldId="914"/>
            <ac:picMk id="9" creationId="{43CD180F-4DC9-7A00-36CF-A81CD7880AE3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3357813866" sldId="915"/>
        </pc:sldMkLst>
      </pc:sldChg>
      <pc:sldChg chg="modSp add del mod modShow">
        <pc:chgData name="Laise Eduarda Paixão de Moraes" userId="ed9e5288-1c22-4d51-b69f-ec30695ef7d2" providerId="ADAL" clId="{121E0C3F-27A0-43CF-81A6-B1BCE706AA80}" dt="2023-09-10T11:39:11.118" v="14976" actId="2696"/>
        <pc:sldMkLst>
          <pc:docMk/>
          <pc:sldMk cId="405460414" sldId="916"/>
        </pc:sldMkLst>
        <pc:spChg chg="mod">
          <ac:chgData name="Laise Eduarda Paixão de Moraes" userId="ed9e5288-1c22-4d51-b69f-ec30695ef7d2" providerId="ADAL" clId="{121E0C3F-27A0-43CF-81A6-B1BCE706AA80}" dt="2023-09-09T18:02:49.071" v="3889" actId="27636"/>
          <ac:spMkLst>
            <pc:docMk/>
            <pc:sldMk cId="405460414" sldId="916"/>
            <ac:spMk id="5" creationId="{18690241-0BFB-4A4B-886E-CBD148EE0DFF}"/>
          </ac:spMkLst>
        </pc:spChg>
      </pc:sldChg>
      <pc:sldChg chg="add del ord">
        <pc:chgData name="Laise Eduarda Paixão de Moraes" userId="ed9e5288-1c22-4d51-b69f-ec30695ef7d2" providerId="ADAL" clId="{121E0C3F-27A0-43CF-81A6-B1BCE706AA80}" dt="2023-09-10T13:01:53.378" v="17822" actId="47"/>
        <pc:sldMkLst>
          <pc:docMk/>
          <pc:sldMk cId="710271733" sldId="916"/>
        </pc:sldMkLst>
      </pc:sldChg>
      <pc:sldChg chg="modSp 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3342087653" sldId="916"/>
        </pc:sldMkLst>
        <pc:spChg chg="mod">
          <ac:chgData name="Laise Eduarda Paixão de Moraes" userId="ed9e5288-1c22-4d51-b69f-ec30695ef7d2" providerId="ADAL" clId="{121E0C3F-27A0-43CF-81A6-B1BCE706AA80}" dt="2023-09-09T00:12:33.052" v="307" actId="27636"/>
          <ac:spMkLst>
            <pc:docMk/>
            <pc:sldMk cId="3342087653" sldId="916"/>
            <ac:spMk id="33" creationId="{2D22322F-E79D-4BEF-8038-DE2C8F5CCA40}"/>
          </ac:spMkLst>
        </pc:spChg>
      </pc:sldChg>
      <pc:sldChg chg="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3428927035" sldId="917"/>
        </pc:sldMkLst>
      </pc:sldChg>
      <pc:sldChg chg="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1582971800" sldId="918"/>
        </pc:sldMkLst>
      </pc:sldChg>
      <pc:sldChg chg="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4095581075" sldId="919"/>
        </pc:sldMkLst>
      </pc:sldChg>
      <pc:sldChg chg="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2706555433" sldId="920"/>
        </pc:sldMkLst>
      </pc:sldChg>
      <pc:sldChg chg="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644438187" sldId="921"/>
        </pc:sldMkLst>
      </pc:sldChg>
      <pc:sldChg chg="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1760005858" sldId="922"/>
        </pc:sldMkLst>
      </pc:sldChg>
      <pc:sldChg chg="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44269478" sldId="923"/>
        </pc:sldMkLst>
      </pc:sldChg>
      <pc:sldChg chg="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2694063718" sldId="924"/>
        </pc:sldMkLst>
      </pc:sldChg>
      <pc:sldChg chg="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325956535" sldId="925"/>
        </pc:sldMkLst>
      </pc:sldChg>
      <pc:sldChg chg="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1312293149" sldId="926"/>
        </pc:sldMkLst>
      </pc:sldChg>
      <pc:sldChg chg="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1593479019" sldId="927"/>
        </pc:sldMkLst>
      </pc:sldChg>
      <pc:sldChg chg="add del mod modShow">
        <pc:chgData name="Laise Eduarda Paixão de Moraes" userId="ed9e5288-1c22-4d51-b69f-ec30695ef7d2" providerId="ADAL" clId="{121E0C3F-27A0-43CF-81A6-B1BCE706AA80}" dt="2023-09-09T19:00:07.436" v="5638" actId="47"/>
        <pc:sldMkLst>
          <pc:docMk/>
          <pc:sldMk cId="2817194054" sldId="928"/>
        </pc:sldMkLst>
      </pc:sldChg>
      <pc:sldChg chg="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3394012700" sldId="928"/>
        </pc:sldMkLst>
      </pc:sldChg>
      <pc:sldChg chg="delSp modSp add del mod ord modShow">
        <pc:chgData name="Laise Eduarda Paixão de Moraes" userId="ed9e5288-1c22-4d51-b69f-ec30695ef7d2" providerId="ADAL" clId="{121E0C3F-27A0-43CF-81A6-B1BCE706AA80}" dt="2023-09-09T18:37:38.681" v="5267" actId="47"/>
        <pc:sldMkLst>
          <pc:docMk/>
          <pc:sldMk cId="2965803798" sldId="929"/>
        </pc:sldMkLst>
        <pc:spChg chg="mod">
          <ac:chgData name="Laise Eduarda Paixão de Moraes" userId="ed9e5288-1c22-4d51-b69f-ec30695ef7d2" providerId="ADAL" clId="{121E0C3F-27A0-43CF-81A6-B1BCE706AA80}" dt="2023-09-09T18:37:25.548" v="5266" actId="1076"/>
          <ac:spMkLst>
            <pc:docMk/>
            <pc:sldMk cId="2965803798" sldId="929"/>
            <ac:spMk id="2" creationId="{47272995-067E-9D42-A364-6D4AA4809EF2}"/>
          </ac:spMkLst>
        </pc:spChg>
        <pc:spChg chg="mod">
          <ac:chgData name="Laise Eduarda Paixão de Moraes" userId="ed9e5288-1c22-4d51-b69f-ec30695ef7d2" providerId="ADAL" clId="{121E0C3F-27A0-43CF-81A6-B1BCE706AA80}" dt="2023-09-09T18:37:25.548" v="5266" actId="1076"/>
          <ac:spMkLst>
            <pc:docMk/>
            <pc:sldMk cId="2965803798" sldId="929"/>
            <ac:spMk id="3" creationId="{C1BE1D79-FED9-0045-AAFE-12ACE54EE443}"/>
          </ac:spMkLst>
        </pc:spChg>
        <pc:spChg chg="mod">
          <ac:chgData name="Laise Eduarda Paixão de Moraes" userId="ed9e5288-1c22-4d51-b69f-ec30695ef7d2" providerId="ADAL" clId="{121E0C3F-27A0-43CF-81A6-B1BCE706AA80}" dt="2023-09-09T18:37:25.548" v="5266" actId="1076"/>
          <ac:spMkLst>
            <pc:docMk/>
            <pc:sldMk cId="2965803798" sldId="929"/>
            <ac:spMk id="4" creationId="{726EF2E3-5338-2D4B-A296-7FA3D0AFCA62}"/>
          </ac:spMkLst>
        </pc:spChg>
        <pc:spChg chg="del">
          <ac:chgData name="Laise Eduarda Paixão de Moraes" userId="ed9e5288-1c22-4d51-b69f-ec30695ef7d2" providerId="ADAL" clId="{121E0C3F-27A0-43CF-81A6-B1BCE706AA80}" dt="2023-09-09T18:23:11.386" v="4594" actId="478"/>
          <ac:spMkLst>
            <pc:docMk/>
            <pc:sldMk cId="2965803798" sldId="929"/>
            <ac:spMk id="7" creationId="{B1AE2DA3-3418-BB48-8D56-244D1B16CA35}"/>
          </ac:spMkLst>
        </pc:spChg>
        <pc:spChg chg="mod">
          <ac:chgData name="Laise Eduarda Paixão de Moraes" userId="ed9e5288-1c22-4d51-b69f-ec30695ef7d2" providerId="ADAL" clId="{121E0C3F-27A0-43CF-81A6-B1BCE706AA80}" dt="2023-09-09T18:37:25.548" v="5266" actId="1076"/>
          <ac:spMkLst>
            <pc:docMk/>
            <pc:sldMk cId="2965803798" sldId="929"/>
            <ac:spMk id="10" creationId="{4DEAE1BE-9864-EE41-A137-D8756083D4E0}"/>
          </ac:spMkLst>
        </pc:spChg>
      </pc:sldChg>
      <pc:sldChg chg="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4124970802" sldId="929"/>
        </pc:sldMkLst>
      </pc:sldChg>
      <pc:sldChg chg="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2647922051" sldId="930"/>
        </pc:sldMkLst>
      </pc:sldChg>
      <pc:sldChg chg="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1338963953" sldId="931"/>
        </pc:sldMkLst>
      </pc:sldChg>
      <pc:sldChg chg="add del mod modShow">
        <pc:chgData name="Laise Eduarda Paixão de Moraes" userId="ed9e5288-1c22-4d51-b69f-ec30695ef7d2" providerId="ADAL" clId="{121E0C3F-27A0-43CF-81A6-B1BCE706AA80}" dt="2023-09-10T11:39:21.851" v="14978" actId="47"/>
        <pc:sldMkLst>
          <pc:docMk/>
          <pc:sldMk cId="413204579" sldId="932"/>
        </pc:sldMkLst>
      </pc:sldChg>
      <pc:sldChg chg="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4269415659" sldId="932"/>
        </pc:sldMkLst>
      </pc:sldChg>
      <pc:sldChg chg="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715638377" sldId="933"/>
        </pc:sldMkLst>
      </pc:sldChg>
      <pc:sldChg chg="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2313696426" sldId="934"/>
        </pc:sldMkLst>
      </pc:sldChg>
      <pc:sldChg chg="add del mod modShow">
        <pc:chgData name="Laise Eduarda Paixão de Moraes" userId="ed9e5288-1c22-4d51-b69f-ec30695ef7d2" providerId="ADAL" clId="{121E0C3F-27A0-43CF-81A6-B1BCE706AA80}" dt="2023-09-09T00:57:54.186" v="767" actId="47"/>
        <pc:sldMkLst>
          <pc:docMk/>
          <pc:sldMk cId="1599861586" sldId="935"/>
        </pc:sldMkLst>
      </pc:sldChg>
      <pc:sldChg chg="addSp delSp modSp add mod modShow">
        <pc:chgData name="Laise Eduarda Paixão de Moraes" userId="ed9e5288-1c22-4d51-b69f-ec30695ef7d2" providerId="ADAL" clId="{121E0C3F-27A0-43CF-81A6-B1BCE706AA80}" dt="2023-09-10T15:01:41.081" v="20090"/>
        <pc:sldMkLst>
          <pc:docMk/>
          <pc:sldMk cId="3570149509" sldId="936"/>
        </pc:sldMkLst>
        <pc:spChg chg="mod">
          <ac:chgData name="Laise Eduarda Paixão de Moraes" userId="ed9e5288-1c22-4d51-b69f-ec30695ef7d2" providerId="ADAL" clId="{121E0C3F-27A0-43CF-81A6-B1BCE706AA80}" dt="2023-09-09T00:13:47.612" v="332" actId="207"/>
          <ac:spMkLst>
            <pc:docMk/>
            <pc:sldMk cId="3570149509" sldId="936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10T12:57:06.484" v="17700" actId="20577"/>
          <ac:spMkLst>
            <pc:docMk/>
            <pc:sldMk cId="3570149509" sldId="936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121E0C3F-27A0-43CF-81A6-B1BCE706AA80}" dt="2023-09-09T00:14:13.750" v="348" actId="478"/>
          <ac:spMkLst>
            <pc:docMk/>
            <pc:sldMk cId="3570149509" sldId="936"/>
            <ac:spMk id="4" creationId="{BA66BFC2-3B12-24E1-40BD-344D7BD8DBF7}"/>
          </ac:spMkLst>
        </pc:spChg>
        <pc:spChg chg="del">
          <ac:chgData name="Laise Eduarda Paixão de Moraes" userId="ed9e5288-1c22-4d51-b69f-ec30695ef7d2" providerId="ADAL" clId="{121E0C3F-27A0-43CF-81A6-B1BCE706AA80}" dt="2023-09-09T00:13:36.472" v="326" actId="478"/>
          <ac:spMkLst>
            <pc:docMk/>
            <pc:sldMk cId="3570149509" sldId="936"/>
            <ac:spMk id="5" creationId="{2E702EC7-A50B-ABFC-4721-694D4F248EE0}"/>
          </ac:spMkLst>
        </pc:spChg>
        <pc:spChg chg="del mod">
          <ac:chgData name="Laise Eduarda Paixão de Moraes" userId="ed9e5288-1c22-4d51-b69f-ec30695ef7d2" providerId="ADAL" clId="{121E0C3F-27A0-43CF-81A6-B1BCE706AA80}" dt="2023-09-09T00:13:38.784" v="328" actId="478"/>
          <ac:spMkLst>
            <pc:docMk/>
            <pc:sldMk cId="3570149509" sldId="936"/>
            <ac:spMk id="6" creationId="{E4A29C31-17E5-7F51-04E6-0F2D3922344C}"/>
          </ac:spMkLst>
        </pc:spChg>
        <pc:spChg chg="del">
          <ac:chgData name="Laise Eduarda Paixão de Moraes" userId="ed9e5288-1c22-4d51-b69f-ec30695ef7d2" providerId="ADAL" clId="{121E0C3F-27A0-43CF-81A6-B1BCE706AA80}" dt="2023-09-09T00:13:40.581" v="329" actId="478"/>
          <ac:spMkLst>
            <pc:docMk/>
            <pc:sldMk cId="3570149509" sldId="936"/>
            <ac:spMk id="7" creationId="{6A2D38FA-2603-B846-76DA-328B441BA9EF}"/>
          </ac:spMkLst>
        </pc:spChg>
        <pc:spChg chg="del">
          <ac:chgData name="Laise Eduarda Paixão de Moraes" userId="ed9e5288-1c22-4d51-b69f-ec30695ef7d2" providerId="ADAL" clId="{121E0C3F-27A0-43CF-81A6-B1BCE706AA80}" dt="2023-09-09T00:13:50.394" v="333" actId="478"/>
          <ac:spMkLst>
            <pc:docMk/>
            <pc:sldMk cId="3570149509" sldId="936"/>
            <ac:spMk id="8" creationId="{9791B9FA-4F9A-4576-C0C2-71AB9EEAECFA}"/>
          </ac:spMkLst>
        </pc:spChg>
        <pc:spChg chg="add del mod">
          <ac:chgData name="Laise Eduarda Paixão de Moraes" userId="ed9e5288-1c22-4d51-b69f-ec30695ef7d2" providerId="ADAL" clId="{121E0C3F-27A0-43CF-81A6-B1BCE706AA80}" dt="2023-09-09T00:14:12.097" v="347"/>
          <ac:spMkLst>
            <pc:docMk/>
            <pc:sldMk cId="3570149509" sldId="936"/>
            <ac:spMk id="11" creationId="{F2E49ABF-C52A-71AE-DA68-3925100A9E67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20" creationId="{8CAA3C06-3871-79E1-D873-BFCFA426008D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32" creationId="{8D38F159-99B1-E41D-C5C3-C4F5625CAC22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33" creationId="{2C697036-0CEA-D40B-49CC-F63165283A5D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34" creationId="{35A0C483-1F5E-3B57-836E-A841D773D0C6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35" creationId="{9FA569DB-4CC4-7E2F-796E-140D7A296539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36" creationId="{9DF3CAFD-D956-BB6C-646B-9AFB9ADB59CC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37" creationId="{7AECC473-436A-B860-BDE3-98D07E8A34AD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38" creationId="{549A8F43-E77B-2DD2-6177-5CF52173D785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39" creationId="{7344CB1E-D20C-8DC3-8136-FC825D11D3FC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40" creationId="{A146F077-AAB1-89FC-6728-453B9EB1A771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41" creationId="{9B2E985C-A67E-DBBD-9C6B-4A493D2705CC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42" creationId="{F43BC40E-8057-0942-5144-DBC1068BB254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43" creationId="{74772FF1-3DAF-FE92-051B-9A041130A9C8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44" creationId="{FF5B541A-F14D-12BB-C7DA-9DAD90B70E94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45" creationId="{DD3BDCE0-E325-141F-0811-2EBAEB059B20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46" creationId="{6FBD554C-06D8-0273-04D0-E1E2FB27AFE9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47" creationId="{7B12BF57-EC1E-A51A-F90B-C38E28386684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48" creationId="{43015E91-9F92-B1B7-EE0D-24027E73CE07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49" creationId="{A2907C22-AB23-D57A-EA5F-1433AD7D3C53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50" creationId="{33E41D5D-4306-3597-D23E-FA538E4C7E5B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51" creationId="{52539D2B-A19D-A918-2B51-5CC93C72A646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52" creationId="{4CFA9967-F903-E3EA-C484-69682A57D8FE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53" creationId="{ABDC6D65-B54E-8221-004E-83AFF5A49587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54" creationId="{F7EB655B-3B3A-2639-68E4-D4441896BCB3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55" creationId="{A1F49B5B-20A4-5FC9-7D37-F980E465DF69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56" creationId="{05871365-B1EA-542C-BCAD-6CFC7880FF48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57" creationId="{8B51FA9C-A882-CE0A-8657-296F4249C4CD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58" creationId="{EC5E7A92-C360-DB59-FF25-0ED4A993C182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59" creationId="{4A8B320B-7988-2A3A-5AFA-1CB5B0DD2627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60" creationId="{A3C78FB9-0A9A-A7B6-B61A-B5F0AECC738E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61" creationId="{0EAF87BE-546A-0488-5059-704D4913A60A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62" creationId="{810F852C-4C77-C0E5-DA26-61C5D850481E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63" creationId="{78228256-2F62-A433-FE9D-F8EB78AFC19A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64" creationId="{123C2668-7168-D73F-D3E3-1CE819957613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65" creationId="{24BE2B68-6688-F46B-6574-7D01FA497D90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66" creationId="{DEE59D20-F55F-E292-7885-767F2EF76E20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67" creationId="{BD462450-CA00-4D9B-C6DB-97E37C4684B4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68" creationId="{82BA3B46-588C-2F6A-3FE3-55745D9EF2C2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69" creationId="{9A178D08-5BB9-918C-8386-9AD7C91C5210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70" creationId="{F6E10976-D8AC-FD33-13C9-5ECC6B9AC521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71" creationId="{6BB24C4F-7807-38EC-905A-0EB8E581E2B6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72" creationId="{1CE7218A-6747-932A-E0E5-D735349426FB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73" creationId="{37EA073A-501F-D342-11D0-818077C80933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74" creationId="{A916116C-E0A8-97B1-3B26-A6B1B6D74613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75" creationId="{E72F9ED4-381D-0CFB-AF05-AC6E7B852509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76" creationId="{16AC5BE0-0F00-DB18-875D-3EDFBAA9C953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77" creationId="{513B8929-A300-5BA3-D0A0-6D39489181FF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78" creationId="{9E88FDB0-F034-3F68-4D15-6056CBC831D4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79" creationId="{620E4A82-8E13-C3A9-BB73-5954B77C983E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80" creationId="{B57150D0-5639-18F6-5AC4-AAC51D265F73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81" creationId="{A4D854DB-10E4-9FA2-2146-F07638B8B1F1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82" creationId="{2B5923B3-2B8E-5270-D64B-E78330E9FBD5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83" creationId="{77D7DE82-5775-850A-3685-04185506A873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84" creationId="{31BFAF16-26F2-92E0-744B-F303F01F001D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85" creationId="{F208C802-B420-DFC4-49C8-C2E04A152255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86" creationId="{D2B0FB7F-3F0D-460E-3C58-5491F73152B5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87" creationId="{1C4DADF7-B961-ACD9-4D16-4A64AB8A6CF4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88" creationId="{F62ABA84-858C-3F8D-2188-0FEC1A05B700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89" creationId="{50EAC6B0-EDF9-DE26-F61E-061ECF97763A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90" creationId="{3E897DBB-FD1D-5FAB-CC2F-C9AE05214660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91" creationId="{8E94C362-AE8D-5595-D0DB-B90533F9BA6B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92" creationId="{90D05B4F-E884-DBC6-762A-5A109FF6FE3E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93" creationId="{8FBFCB06-ABB4-CC75-0C78-1686AC10DAB3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94" creationId="{10DC05C7-224B-FA3D-A6D9-F76B4A800697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95" creationId="{939626E9-E850-8447-CD87-CEB9EC1BF166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96" creationId="{8FEB06B4-145F-9DE4-458C-17E6728663AA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97" creationId="{0E7E44D7-00D5-6237-4184-977E7F0845B5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98" creationId="{D8AF6463-89C9-02C8-80DD-3494730FAE45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99" creationId="{B648D077-C669-1F22-5C11-CF8303842716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00" creationId="{222CC7BD-1A91-C306-6C95-52B82702BAC8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01" creationId="{245EF65A-DD03-0A4D-FE88-F66F76C882EA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02" creationId="{E47EABF4-ED56-0730-7F98-A59AA3F80950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03" creationId="{D537B542-0DA4-FC14-F395-A203BD3E050A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04" creationId="{790E9548-B309-5D94-64A8-299E4A08D510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05" creationId="{1E7D1EA1-CEE4-8F77-27BA-61F5B4B1DB9D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06" creationId="{CD77A6DF-ED15-1768-31BA-88B052E78FB9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07" creationId="{35611CE8-825B-36A7-8D7E-97CD2E4454B3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08" creationId="{0E6EBB83-1D48-2EE9-5A76-ADA3A1B4E77F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09" creationId="{AB9CEE5F-6345-1B3E-37A4-1AF344BD3DB5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10" creationId="{13E1D9B5-07AC-FC0B-2253-874ABD2C4350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11" creationId="{7D6DA9E5-F592-F976-A3FA-7D4D31E50D30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12" creationId="{067C2280-2F2A-1D84-1291-B1A8BE33BBE4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13" creationId="{4C181B39-B614-0020-D31E-0811049A991B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14" creationId="{940D5A58-1FE1-E338-51BB-70174C180290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15" creationId="{A4068070-18FD-8277-4E6B-F69123AC97F3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16" creationId="{2BE0BCE1-867A-C552-7131-E3BBE37EC48C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17" creationId="{AAA8C0A3-A0F3-8066-7A7E-24592C83B71D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18" creationId="{A9061C64-BF13-4118-C9C7-E8027DD39BEB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19" creationId="{81E28BFE-1828-46CF-B650-C5F3E025ACDF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20" creationId="{D7684B6A-BAA1-8956-0BFB-06D66F0BBA0B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21" creationId="{A17B3EDD-BCA2-A7BC-93A1-C9206CDAFF1D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22" creationId="{F0520E84-B09D-65E9-02BD-29E0E7C85C14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23" creationId="{A560DC67-FC54-A6D4-1F36-282B74B4F5F3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24" creationId="{40C465FD-1915-C80F-22D0-23143D0DE3CC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25" creationId="{8EF4AFC5-B917-BA7A-6F78-A74557F2F2A5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26" creationId="{1C33DBE4-FE80-1FDA-5A09-9AC6F5E2303F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27" creationId="{39A340DD-A21A-66B7-2A5E-31D9B412BA9B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28" creationId="{E7560C40-0EBD-3D25-0DCE-3EA6BED295AA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29" creationId="{C6418D71-0547-CCEE-E0D1-3644CBC77692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30" creationId="{901DB01D-C7BE-346D-DB2B-C53C240F01BC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31" creationId="{8AA45D81-D962-C4ED-6C2B-CB4B5B063A43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32" creationId="{3D540AD4-B1F4-F4F6-B791-E306364A3FA6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33" creationId="{1E92C14D-DAB7-2E44-90C5-2F977380D9AB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34" creationId="{C1D79688-E82A-63B4-43FC-E02110831649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35" creationId="{5929B490-2A43-F9EF-8F17-E32247C6CA8A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36" creationId="{C9548BFC-1596-DB4D-1947-6AA89E809D27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37" creationId="{8DED2F51-80F7-2FF9-9BE2-CBD3A29D0DFB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38" creationId="{F8F8364C-0F8D-569F-8FCB-988F416A54E7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39" creationId="{5906F993-7713-B404-8FFB-AF0A0BE3E81F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40" creationId="{89768B84-B72A-C995-34BE-38B407D3B632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41" creationId="{496F3CD1-6DD0-1624-8FF5-DFC42F979E41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42" creationId="{7CEF7903-5E32-06A0-0C7E-E5651DD336C8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43" creationId="{D2018ECD-6EE5-5234-B406-A0B14B10DE99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44" creationId="{682C986D-9935-CA52-49BF-AC3C853B4348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45" creationId="{67286221-A9E1-042E-9968-96288F530E89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46" creationId="{BB44440F-EF09-0336-7DCA-9B3C5573614E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47" creationId="{BDEA9F6E-9827-DEF4-A578-FF17BAE2E89A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48" creationId="{EA426C9E-8748-7E4C-B398-B8822B5C7DBA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49" creationId="{F517C10D-EA47-1D96-35B4-5EC3AC49D478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50" creationId="{8402759A-6E98-112E-226F-8E03772458CF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51" creationId="{95500143-59C3-0DB0-396D-118B32B47C24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52" creationId="{85C64F7D-B46F-E069-0CD1-8AD67A987005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53" creationId="{71D51E54-4562-654B-3424-0F8CAC9F18B0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54" creationId="{F8E0FF2B-C865-7C05-FE9F-0D9DC4C082B4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55" creationId="{7B0C31F2-3D7A-27AD-3E00-F29A96658D48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56" creationId="{FA9D85B3-28AD-D5BC-1672-E0EF8B278756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57" creationId="{557C626B-FCD1-D696-CCF5-256368D1C044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58" creationId="{26723289-5E85-792F-A97D-6B1FB76AEC23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59" creationId="{BA7CD4D8-D074-48D6-52E5-3AC0271AE5BD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60" creationId="{30F52C3B-14E6-1346-94E0-8D0B5FAD2CA8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61" creationId="{86ECDFD3-D862-13BF-F46F-36042029851E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62" creationId="{CA7847A7-79A1-5E98-16B7-56EC6A84B382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63" creationId="{0FB91906-732D-5DC6-C8DE-57836D2D5FAC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64" creationId="{BA17E044-B563-953D-E23B-87B8F2C26F5F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65" creationId="{45DD1664-E0C8-E7A3-848B-E6B6C39E6A0A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66" creationId="{7DE1F1B9-07DD-B22F-047B-0D0F019D75FE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67" creationId="{DE64C99A-924B-A081-EA67-6B486BA43817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68" creationId="{81814B48-EB1F-E348-2CFA-7B1E174DEBDA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69" creationId="{BA20043F-875B-340B-E828-5A58914AAA30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70" creationId="{77CE6CCE-D790-86A9-0912-40B369372DB4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71" creationId="{DA3C9FC0-1204-3010-8F28-99CD89D60A81}"/>
          </ac:spMkLst>
        </pc:spChg>
        <pc:spChg chg="mod">
          <ac:chgData name="Laise Eduarda Paixão de Moraes" userId="ed9e5288-1c22-4d51-b69f-ec30695ef7d2" providerId="ADAL" clId="{121E0C3F-27A0-43CF-81A6-B1BCE706AA80}" dt="2023-09-09T00:14:11.327" v="346"/>
          <ac:spMkLst>
            <pc:docMk/>
            <pc:sldMk cId="3570149509" sldId="936"/>
            <ac:spMk id="172" creationId="{9E3B42B9-88FC-0A7B-05E2-C511056A34DF}"/>
          </ac:spMkLst>
        </pc:spChg>
        <pc:spChg chg="add del mod">
          <ac:chgData name="Laise Eduarda Paixão de Moraes" userId="ed9e5288-1c22-4d51-b69f-ec30695ef7d2" providerId="ADAL" clId="{121E0C3F-27A0-43CF-81A6-B1BCE706AA80}" dt="2023-09-09T00:14:12.097" v="347"/>
          <ac:spMkLst>
            <pc:docMk/>
            <pc:sldMk cId="3570149509" sldId="936"/>
            <ac:spMk id="173" creationId="{B9B80B36-BA25-B758-ED97-E4BFDB2D30E2}"/>
          </ac:spMkLst>
        </pc:spChg>
        <pc:spChg chg="add del mod">
          <ac:chgData name="Laise Eduarda Paixão de Moraes" userId="ed9e5288-1c22-4d51-b69f-ec30695ef7d2" providerId="ADAL" clId="{121E0C3F-27A0-43CF-81A6-B1BCE706AA80}" dt="2023-09-09T00:14:12.097" v="347"/>
          <ac:spMkLst>
            <pc:docMk/>
            <pc:sldMk cId="3570149509" sldId="936"/>
            <ac:spMk id="174" creationId="{D578FC8B-65D1-CC08-BB44-0A9D55A313B6}"/>
          </ac:spMkLst>
        </pc:spChg>
        <pc:spChg chg="add del mod">
          <ac:chgData name="Laise Eduarda Paixão de Moraes" userId="ed9e5288-1c22-4d51-b69f-ec30695ef7d2" providerId="ADAL" clId="{121E0C3F-27A0-43CF-81A6-B1BCE706AA80}" dt="2023-09-09T00:14:12.097" v="347"/>
          <ac:spMkLst>
            <pc:docMk/>
            <pc:sldMk cId="3570149509" sldId="936"/>
            <ac:spMk id="175" creationId="{DE458645-2927-7E3D-C50B-FFDE99CCC394}"/>
          </ac:spMkLst>
        </pc:spChg>
        <pc:spChg chg="add del mod">
          <ac:chgData name="Laise Eduarda Paixão de Moraes" userId="ed9e5288-1c22-4d51-b69f-ec30695ef7d2" providerId="ADAL" clId="{121E0C3F-27A0-43CF-81A6-B1BCE706AA80}" dt="2023-09-09T00:14:16.004" v="350"/>
          <ac:spMkLst>
            <pc:docMk/>
            <pc:sldMk cId="3570149509" sldId="936"/>
            <ac:spMk id="176" creationId="{FDDD7FD6-8C20-CDB1-D0FB-992DAB6FD194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185" creationId="{1498BC7A-7F87-774B-84C2-AAD217D9E0BA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197" creationId="{F327D2C2-FC1E-9D42-2BD2-936E095B7D32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198" creationId="{141BFD75-E50D-1694-0B04-8A060A6AEA67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199" creationId="{2C232A5F-7469-9664-CF25-D51553F14290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00" creationId="{1897AAD1-75B4-ACA3-3E8C-C88BFEA3A027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01" creationId="{081CAF17-8BBB-2729-D971-263D89E178D9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02" creationId="{6AA4E27D-E26D-A805-0FED-536BC3873515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03" creationId="{369EE26D-6E1F-9771-8FA1-C913EFCF094F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04" creationId="{696E7D52-B75D-0761-0075-1584AC31CC3B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05" creationId="{762D8F61-E3BB-EE6A-2E92-4770B02D21D6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06" creationId="{2F90876C-22CF-1B0A-058A-A8563DBC57D6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07" creationId="{EED2F877-25EA-7FF2-C598-8345416A49D3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08" creationId="{C825F0B2-FF0E-37D5-F405-3C6D69E29A6E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09" creationId="{37D580CC-10AE-3EC3-F35C-D0D270CFB13B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10" creationId="{77452AC5-5BF8-4184-60AD-AC1FA0354A27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11" creationId="{E559639F-C45F-7FCE-1F07-C27C2AFED4C5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12" creationId="{07819282-2B56-1D4C-3574-13693499DE3E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13" creationId="{54558A5B-4E87-52A6-326C-D7DC3862A501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14" creationId="{700B41CE-822E-0DE4-4E0E-C87A6286D89A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15" creationId="{4B9D38E7-16D1-DB46-6817-95A5C4FFE9D0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16" creationId="{930E92CA-A1A7-83CA-2436-9CE613359BEB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17" creationId="{41BD0D62-F092-3032-52E8-E7E235576FCB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18" creationId="{F029CCDD-B47F-A686-1BC2-36D3B90C1B84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19" creationId="{FFD49A92-59CB-3E9D-DAD3-E99BB7198513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20" creationId="{FCA0CC18-4F30-0929-4A37-ADDA058A66D2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21" creationId="{671F1B1A-685B-D557-4FCF-80480820C93C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22" creationId="{CF102CD6-1034-A25B-5804-F5D57549F703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23" creationId="{B496BEFB-A94A-1FAE-627F-88C08E536B3C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24" creationId="{19BC21BA-E0B1-7706-6A14-82D19EF70C9D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25" creationId="{5705C963-D639-AB8F-05AD-2B32A02D2839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26" creationId="{30DE184D-9013-5BA2-D70C-388C23F3AE08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27" creationId="{BA94D709-0A28-F7FB-2EF6-0FEC71B55DA0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28" creationId="{7E03D049-FEB6-EC89-255C-8BAE356E7C21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29" creationId="{106DD96C-F09D-EC23-1AD5-EB579F8CE34B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30" creationId="{4F5C5537-DA86-87A4-6DD0-CD7A6FB5B4CE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31" creationId="{E547343C-B4A0-2A0A-83DE-3F5D79D0C29C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32" creationId="{0846F529-00BE-59A0-07FD-18795ECC1520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33" creationId="{73914C6B-67B9-23E1-81A1-F49A19874993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34" creationId="{DC2716D1-67B0-39C7-EBDF-1AD6C9BC2DE0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35" creationId="{7E6AE07D-D709-BD84-75B6-1CBC1CD40821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36" creationId="{55B46C02-37B2-AC3D-790A-9130F7D077C9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37" creationId="{197BB567-BE71-C96B-3897-E9460138DFB8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38" creationId="{982B40C7-A0E4-AA5B-D44C-6340A92B6FA5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39" creationId="{E1F1C7BA-2394-D5A0-BD62-74F6EF981AC7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40" creationId="{9E434372-9094-97EA-5557-79A8D8A60F44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41" creationId="{AC0DDD66-5972-1801-FF04-BDD27A42348A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42" creationId="{71F20823-9490-404D-8356-C8B6E995F4C5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43" creationId="{FEE15E61-175F-F91E-D666-612BD8FD1E11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44" creationId="{F0946998-BD30-66BE-1199-FE18399DE0AE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45" creationId="{4168FE9E-FE4F-FBF2-A73D-AAB2C5F6DFCF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46" creationId="{91647496-F098-2D5B-F80D-DB86D99D34BD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47" creationId="{36813263-40A4-ED33-E4DE-E0E469813E23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48" creationId="{0275EA18-A56B-C061-E765-16B41A4A1755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49" creationId="{5C1A33A5-2D93-5B6D-2E10-AC0D9DF8BB16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50" creationId="{0DAC8BE3-E1A6-3429-549F-3AF03FF7FFAA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51" creationId="{3B6BB4A4-E0C4-F216-DE92-01707DDC52C3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52" creationId="{B425B7E0-44D7-2DEC-8BEE-71BD7C8A6B45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53" creationId="{C740A7D4-B168-052C-6914-4B29C91EBD49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54" creationId="{259C6208-5D16-1289-E8F8-7A918920C81C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55" creationId="{00EF8C2C-B6BE-4431-91C8-C9313242A191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56" creationId="{1918B68C-8160-8725-1044-9D6F6A6256A1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57" creationId="{E15E2E68-AA94-D958-AE02-B06F9889DEC6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58" creationId="{60F8DFE0-5154-61CF-C5A0-4601E273560E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59" creationId="{8FCFDD8E-5AFC-0A1E-A85C-39CA5AF3E253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60" creationId="{A20D9F5A-DFAF-EDF0-BBA3-00F66BEE4707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61" creationId="{D2F5B80A-6EA4-A61E-B7F4-3DCF7135A1AA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62" creationId="{7178B9A5-95D4-07F5-A974-9331C8547B9C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63" creationId="{37F5E6FC-197D-1546-5D3C-B6F252DB2FE1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64" creationId="{8DEEB82B-430C-6C6F-2E34-8EA228D0010E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65" creationId="{9A672970-B6EE-B9BA-EC95-17DEEAB6C6C5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66" creationId="{0B8E8291-8A13-EA09-032D-D94CAD7B44D5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67" creationId="{6E603A07-3920-5007-0FA3-0CABC818B8C5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68" creationId="{7FFF393D-C37D-E2FC-15EC-46A0353888B6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69" creationId="{2853E082-C2AF-3637-A8E4-DF8E759486FC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70" creationId="{7545428E-96FD-8A91-C76D-521F5F745BB6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71" creationId="{917894D6-4205-A65E-163B-17F160003FF7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72" creationId="{D77A2164-A789-ED2A-E0BC-7F35DD4F15A3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73" creationId="{4D495138-D629-1B95-C330-023774084C2E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74" creationId="{2E691802-9EF9-B4BD-353A-9F804E65AE51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75" creationId="{1938993A-7056-C198-ED8F-3FB75BB7EEE6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76" creationId="{69917F10-D602-85CA-F8D2-62A1011E313E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77" creationId="{999CFA8B-E30F-A3EB-91DD-6ED54AE4A0EF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78" creationId="{EADB6B62-2D85-9243-2BDF-CD7657EE1D89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79" creationId="{A37ED66A-9091-048A-0A41-BEC71E8ED28C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80" creationId="{D3525F68-01D4-7C82-7A85-78DFB1E8916C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81" creationId="{8C57F0AF-7265-1299-3E59-C04F3378819A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82" creationId="{C7932A35-F66C-AFEC-88EC-B97DC4AC0F2C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83" creationId="{B48330D4-4B8F-0003-48FB-B81301EE3D76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84" creationId="{8E2D83C0-F4CA-25B7-763E-C77AB76439C8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85" creationId="{56DAD854-57D9-DFB9-C807-C7FB06CB88DC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86" creationId="{0AB74265-F7A3-017D-32F6-2F8001C381C2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87" creationId="{FE96E0F8-AD33-8BC4-4941-711D393A41C6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88" creationId="{2EB0FDA1-A78E-B95C-8F45-9CBCB0A7F9A9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89" creationId="{216AACF8-A6F0-9C4E-1808-4E98FB6142F5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90" creationId="{C4AD2DF9-DB1A-6CF7-FB2B-724F6F317496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91" creationId="{1394CF94-0487-6349-963D-628F3971378B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92" creationId="{D3AA0D2F-9031-D96F-CCF9-970111AFEE44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93" creationId="{C4DAB89E-6B8B-DD35-5FE1-A56F8A76B77E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94" creationId="{7BFAAD59-64FF-C489-522A-938CEA23B901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95" creationId="{60397E7C-D7D4-C51F-FD11-CDDEE924CDF1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96" creationId="{CC544BCB-FA94-1C8A-ACFA-DBFA71A4EB9B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97" creationId="{3B99E138-47A4-E9F9-FE61-B21491009013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98" creationId="{E028DBFD-5ED9-07EE-0A07-2D3DC6B9A83D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299" creationId="{4717C3BF-69D2-435B-D388-94CACABA954E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00" creationId="{E53E8860-4FED-B8EE-9FA8-2D7571DB3823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01" creationId="{8D793EEE-6580-DDF1-D865-66701443EDAA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02" creationId="{C2A325CC-1463-9A5A-DD8A-A956DD6BF635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03" creationId="{A60961CF-7FF9-0A86-1EA7-DDDDF84BE366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04" creationId="{176DE020-1F4B-BDA8-8D1B-B9B5DECEF282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05" creationId="{CA478DEF-CD71-7827-7C09-129C4E376755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06" creationId="{E767E5C5-5536-4CC4-A949-ACC4F9D1C065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07" creationId="{61723D9F-438B-2F53-1970-A307F1A634A8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08" creationId="{53CD6DE6-0942-624D-559D-264AC68E27D1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09" creationId="{D531356B-DA20-32EF-C2B4-2CD672CD5299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10" creationId="{3A1C6F97-B9C3-1B5F-F6CA-E4D83C698DC6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11" creationId="{E844E636-1C82-DFF3-F822-C7D3BC534B5C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12" creationId="{EDB0A829-3FD4-E37C-01EB-CA56606FDD7A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13" creationId="{39CF1ECE-C4D6-AFB3-C059-0F522E3C9A4D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14" creationId="{00E74575-2123-4E18-B54A-38F5074ADF41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15" creationId="{B79D6485-4C44-07BF-27DC-698596BC8131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16" creationId="{0C8A8FD0-6A95-12F3-99CB-946CA2DC188F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17" creationId="{F906313E-DB29-8713-EE8E-32185E4A8C44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18" creationId="{325A21E9-CE9C-3CF7-B63C-4B818402F11A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19" creationId="{84EDA045-2DFF-F0DA-471D-59D8625A4348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20" creationId="{E9C0F546-EA70-8A1A-7BE8-EAF7A508B2D3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21" creationId="{E6EEF5FF-D10E-8AA1-C565-8CADE33EB5D1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22" creationId="{3CCCDFF7-733B-EF00-6D6C-41785680A0CE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23" creationId="{5DA1618B-C4AE-9DC5-7330-6C0A96D5EB32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24" creationId="{C950C44F-4B8A-3CAD-93A1-1598E6622FBB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25" creationId="{C7B5B9C2-53BC-B2E7-3C5D-2DA84417B64E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26" creationId="{68DD576B-6549-B877-4CFD-78E3CA491553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27" creationId="{CC8957B9-97E2-2C80-EB0A-8E7D50F80F13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28" creationId="{F051E9E2-3775-AB8A-7AC8-4EBAA5A078BE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29" creationId="{58C7A801-6771-DD48-DD9E-134F2EDF7686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30" creationId="{9E69CF76-FFAF-B840-5577-3742CD6766DE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31" creationId="{E65564AA-36B5-BC4B-142A-D2E039AD1279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32" creationId="{821A49D0-AF17-A1F7-9B0A-19EDA597A726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33" creationId="{309DACF9-E084-6A9D-FB35-002382069CEE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34" creationId="{F5F0AF05-5404-DB15-134F-318BBFEB6C42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35" creationId="{236D03E2-311A-9724-38DD-99CD5D6F8ED6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36" creationId="{293C29A1-8696-650D-CA85-B3B2AD23A9DC}"/>
          </ac:spMkLst>
        </pc:spChg>
        <pc:spChg chg="mod">
          <ac:chgData name="Laise Eduarda Paixão de Moraes" userId="ed9e5288-1c22-4d51-b69f-ec30695ef7d2" providerId="ADAL" clId="{121E0C3F-27A0-43CF-81A6-B1BCE706AA80}" dt="2023-09-09T00:14:14.187" v="349"/>
          <ac:spMkLst>
            <pc:docMk/>
            <pc:sldMk cId="3570149509" sldId="936"/>
            <ac:spMk id="337" creationId="{9457F5CB-078C-8E8A-6FF5-29FFE7E0FB95}"/>
          </ac:spMkLst>
        </pc:spChg>
        <pc:spChg chg="add del mod">
          <ac:chgData name="Laise Eduarda Paixão de Moraes" userId="ed9e5288-1c22-4d51-b69f-ec30695ef7d2" providerId="ADAL" clId="{121E0C3F-27A0-43CF-81A6-B1BCE706AA80}" dt="2023-09-09T00:14:16.004" v="350"/>
          <ac:spMkLst>
            <pc:docMk/>
            <pc:sldMk cId="3570149509" sldId="936"/>
            <ac:spMk id="338" creationId="{E1832E3C-5D1A-3145-3649-FCE8A4858D72}"/>
          </ac:spMkLst>
        </pc:spChg>
        <pc:spChg chg="add del mod">
          <ac:chgData name="Laise Eduarda Paixão de Moraes" userId="ed9e5288-1c22-4d51-b69f-ec30695ef7d2" providerId="ADAL" clId="{121E0C3F-27A0-43CF-81A6-B1BCE706AA80}" dt="2023-09-09T00:14:16.004" v="350"/>
          <ac:spMkLst>
            <pc:docMk/>
            <pc:sldMk cId="3570149509" sldId="936"/>
            <ac:spMk id="339" creationId="{B2A34719-5621-51C6-F571-C13B6C8A79A0}"/>
          </ac:spMkLst>
        </pc:spChg>
        <pc:spChg chg="add del mod">
          <ac:chgData name="Laise Eduarda Paixão de Moraes" userId="ed9e5288-1c22-4d51-b69f-ec30695ef7d2" providerId="ADAL" clId="{121E0C3F-27A0-43CF-81A6-B1BCE706AA80}" dt="2023-09-09T00:14:16.004" v="350"/>
          <ac:spMkLst>
            <pc:docMk/>
            <pc:sldMk cId="3570149509" sldId="936"/>
            <ac:spMk id="340" creationId="{D01E0210-F388-4E6A-5FEF-50450849BBC1}"/>
          </ac:spMkLst>
        </pc:spChg>
        <pc:spChg chg="add 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41" creationId="{3E302A74-FFFE-BF37-E21D-34C4F5AF1BBB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50" creationId="{AB257C9E-2A0A-99FD-FC76-9CFDDC17EE8D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62" creationId="{21055C54-B342-6059-B803-E834AACE654F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63" creationId="{703234DC-4BF0-C399-CFF3-5E0A6965EB10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64" creationId="{4F10B7C7-02E5-9E9F-D50D-CAD676B92032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65" creationId="{B2D7E8E0-C9F7-4A65-0E2D-955587D0C1B3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66" creationId="{1FB92B3A-87D3-2D56-A92A-B39060925850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67" creationId="{9FE1474F-4804-E4DE-7B80-1E4C044688D9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68" creationId="{C963A049-2665-0427-71D4-B33A1AC00224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69" creationId="{CB7185AE-AEFE-E238-2C69-A2930E2EEC73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70" creationId="{B6270DAF-0DC9-847F-13E8-517015732C56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71" creationId="{38A70547-FB5D-787B-5EBC-6133355E9A60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72" creationId="{DC12D86E-3DFE-FDEF-6C13-A934608ED65A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73" creationId="{F1561470-27B8-53D5-68DE-A87A0CD83BD2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74" creationId="{D10FCCA2-68DE-0FD4-11F5-DAD3C91EB079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75" creationId="{37C6C781-6BA6-07B3-2BB2-8719F62CA8F9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76" creationId="{3A54ECED-AD93-AA5B-C4E2-4F3050162108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77" creationId="{5EFAEB69-6A62-0DCE-7C41-6ADD1B5E56E1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78" creationId="{D0666411-F789-24A1-E2B6-2522499E94A8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79" creationId="{EEB5A22E-3EFA-ABE8-4927-56312BA9F3CE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80" creationId="{8F5B26BC-629B-E540-1908-5EF02191E7B3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81" creationId="{AED00835-A8E3-3EA4-FB83-2FC08B9A5049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82" creationId="{F7F8C705-251C-6A59-0969-C04895500E78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83" creationId="{002E65F1-0BA1-B333-5436-D9021B441789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84" creationId="{D116B33D-597E-40EA-A9D1-08810BA79777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85" creationId="{E0DA7ECE-89D4-2A06-7196-A3D29EDFB5B4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86" creationId="{2D5C92EB-A7D8-CF39-B7D6-46AB1F2D8BF7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87" creationId="{76F9C63F-0927-3F68-0B20-F03DAD1805C2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88" creationId="{6627E7BA-4B9A-12DB-12FD-9CCC1F331AD4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89" creationId="{3888BB90-D195-8093-8312-39AD2C0365A0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90" creationId="{9197F6D5-C900-4340-2501-8FC6512DE616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91" creationId="{0626A735-3F03-FCA3-5CDA-AE4D3B3B81CF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92" creationId="{E9346E8C-18C6-7E91-BA8C-1BBCD7AFBBE2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93" creationId="{66AB4A49-C8C0-694E-C1D5-47B64EA07C8C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94" creationId="{32D4BDA5-639D-54C2-F876-C3B46E2389B0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95" creationId="{3E0205AB-C82B-1FBD-B80A-460D1748E0FA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96" creationId="{FA29FB83-A4D3-B60A-298B-EAA632E8036D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97" creationId="{86E14183-C378-2D8C-4CEC-D931BECD65BE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98" creationId="{9FBABF1F-27A3-977D-E73F-20749C9E5786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399" creationId="{C8D0F298-2104-1166-3BF8-E0E1516005D1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00" creationId="{5D0F1E7C-32AA-D814-8EB8-043CE0E88325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01" creationId="{2930A89E-0C31-AD3D-2A99-D45267B1A36F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02" creationId="{E03C1B15-943C-8521-EDA6-3CB05E1F3065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03" creationId="{FA1C5A3B-8D40-55B5-CB8B-B287A5319590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04" creationId="{2AAFC426-BD88-4D70-BB79-E7DE88ED746B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05" creationId="{43AEE90E-7D01-A9FF-3A92-A0DE2B3F2E29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06" creationId="{D3121616-05DA-755B-49D5-8C9C659A8477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07" creationId="{AD07BFE4-380E-8659-BD91-89CBF9E978AF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08" creationId="{5745E5C2-4330-72EE-863B-8E03DCB3B293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09" creationId="{A64FAFD7-804D-2FB8-9BB5-C452361A693F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10" creationId="{21E1DDB9-13F8-209E-ACB2-B8051A45F5A7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11" creationId="{BDA434B2-FA84-174D-F5E0-93BFB0BA7F2F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12" creationId="{9061F288-9E9A-3FB4-A21D-148937149524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13" creationId="{6DC9EDEE-A8A0-A5B5-A1F9-F9DE444E750C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14" creationId="{B2F8BE92-6E58-D5F7-0664-15F0D77AA431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15" creationId="{203642E5-4C4A-62A6-8195-1B74B4F71451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16" creationId="{D223BCFB-648C-59DB-AC33-59C09E913B5F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17" creationId="{91C34B02-4CEA-B96B-DA34-DFBE9E8C6888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18" creationId="{0445B901-A6CD-14E9-E233-DF3F3C7E7912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19" creationId="{F245ECC2-A8D0-42B9-4855-3BA24A9480EB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20" creationId="{0CD4E13C-378F-F2FA-B255-4D36C6EB3077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21" creationId="{FF06C97C-A1DC-6333-226F-8FCE759C7D26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22" creationId="{D6B5093A-FE44-7772-DBD0-B85E4DB1149C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23" creationId="{0305CA7E-FE6B-89AC-2531-7C10C947A973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24" creationId="{4611CC06-4E54-685B-0141-EA9F8D59D30A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25" creationId="{1195B191-BB96-1DC9-AAC4-3258ECD41EE3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26" creationId="{439F688C-37AA-B2B3-BDD3-9EAEB625FE83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27" creationId="{A49BE7B9-3599-7EF0-1079-1FEBBDFF238A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28" creationId="{76BBB73B-8C0B-BF15-8800-61D5DA9A46A7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29" creationId="{9C963320-064F-5BF6-4574-D90DA91CEBC1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30" creationId="{75B3B63B-708C-C91C-5EDF-8B953C5B63E4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31" creationId="{9B5D5DD6-F22E-6660-9645-C05EB38BDADF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32" creationId="{4EB2E382-5EB7-F28E-4437-AA0226FDCB64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33" creationId="{4767B426-A5EA-F2C8-04C9-3E327C62C14C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34" creationId="{1482FE48-9E84-DA14-F0AB-593BB1E39914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35" creationId="{AEF73354-0187-1CA5-CA5C-EAC9FA092818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36" creationId="{664AC822-072A-6F49-7B6A-BA8CA7C69C77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37" creationId="{7992DC82-6684-98D0-6997-041BCE876AFA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38" creationId="{3D397BAB-F070-1CE5-E0E9-3641CC09DC9D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39" creationId="{1E1400F0-31F9-4EDE-567F-77F10C4B1EB9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40" creationId="{1ACD456A-7095-AEC5-D8A4-4A983C04D82C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41" creationId="{6468293B-1BC3-0981-37FE-87593C9F2C8F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42" creationId="{FFA37E7A-67C9-2731-ED2C-310A39D9CEFD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43" creationId="{D73D85D2-2A84-C49B-7525-1993B8C8673E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44" creationId="{52B94EA4-7CA6-0068-9BD3-95AA2F24B945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45" creationId="{F3DF5E7E-2F90-314C-7191-CFAA412BF23C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46" creationId="{35227949-515A-51D4-2E5F-0D8DF5562FC4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47" creationId="{15407C60-125B-05F4-4508-17951E39C498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48" creationId="{38F5E2CF-4771-8E17-F0BE-0F1804A3022B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49" creationId="{BB13167A-E2FC-6DDE-ED64-D3149F497751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50" creationId="{99074AED-5D4E-4C6A-6B17-8BA2B44580E8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51" creationId="{67E57A52-9E57-EAF7-02F9-4258586447FD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52" creationId="{A7A595BE-2C71-9C50-8961-C8EB2D50A814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53" creationId="{24918279-AF1C-0108-4389-D4FF9C07A56E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54" creationId="{B6D8E1E0-4AAA-3566-643B-8F74AA8E08E3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55" creationId="{3C7AB5EF-69A7-B946-AB29-06C0B74CD2FD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56" creationId="{86270FE6-418F-24AC-E3F2-C9A2993EDD71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57" creationId="{E4D157B4-9BA9-75B5-24B9-7FB85D9678B6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58" creationId="{2FF8A13B-D535-5B2A-8D49-6374EB76C0CD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59" creationId="{62485308-B9EE-0A31-8ED7-2B363A2302F6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60" creationId="{31963F2C-86ED-3AAD-2895-8DA214434CB0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61" creationId="{61ECD7B8-565D-7CCC-8820-8E959944D49C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62" creationId="{957DFFCC-B164-DD14-F096-48233EEC4033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63" creationId="{E316B3CF-7DF2-5DAB-19E2-05C649985AA0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64" creationId="{33E54CD4-FA1E-9DD3-AC0E-7669D887F177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65" creationId="{A9C598A4-E579-3C21-9CBB-16C7F8ED5281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66" creationId="{CD0A1E5C-8670-AD9F-CEA9-73FAC46DC7C3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67" creationId="{837BAC1D-4C2C-0CBD-3116-F85DB675E769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68" creationId="{1DF25E1C-52F8-C788-730E-9D6495C8E279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69" creationId="{8680DE1C-75AC-82C4-5048-CF0E28EC1633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70" creationId="{1767FC92-370A-34B0-23D5-A2A265F8D6E6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71" creationId="{A525CCF7-0EB7-8458-3D09-E094235A8819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72" creationId="{15560731-0DAD-DCBE-9194-195FF1A2C837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73" creationId="{4EAD94B3-30C2-B069-F7E9-0A3A49BD2E0A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74" creationId="{31EDB692-A88E-23B5-F296-24EAF745B6C8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75" creationId="{87754179-2675-1925-46B5-3F0FD9EFF28A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76" creationId="{02738C84-27DB-F3E6-45D4-B075CA2CF5FD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77" creationId="{E25AC2C7-F147-149E-DBD3-DE289F74BEF5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78" creationId="{897A3A44-47C2-FC13-13A2-029986A23DBE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79" creationId="{E41B75DE-A989-4A17-5EA2-6946CB039677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80" creationId="{C471984D-FF7E-C3C5-23ED-F2D520BCE48C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81" creationId="{3ECC4AE0-AA55-DD51-2646-D38CACB3B62A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82" creationId="{A3641BC2-190C-6C87-580E-A3D3D1DD39C9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83" creationId="{47952A10-FD04-F191-2CB1-01B1849675BF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84" creationId="{98B9B07A-DFA5-6B92-FD7C-3CAEC73D3986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85" creationId="{5E06DD42-C4CB-5B7D-7351-936FC038A264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86" creationId="{E2DF8F66-8167-72CF-57F3-A884D2EDCB1C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87" creationId="{C7D0004D-45F9-B19D-8E45-8EF1975D90DB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88" creationId="{E6DAA8D9-163B-F4D3-5FDD-FE2E089C23BE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89" creationId="{1E8200C5-6B30-2AB6-BB26-813730918A22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90" creationId="{B9C98A43-7BFD-DE22-F0F7-2BBD27904287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91" creationId="{B4EA10E6-A4DE-A79A-5101-D329C8FBABD9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92" creationId="{12D8CEFF-D8D8-7E98-EF16-819AFD65C0FE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93" creationId="{BBEBFB79-6FCB-2066-C107-4127703ED03F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94" creationId="{EB5EA085-E804-7527-9CAD-CBE0EFB006DE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95" creationId="{8D83EFFA-5973-3CFF-992E-A58AA682E14D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96" creationId="{520AA2D5-6DA4-E58A-AD86-777814F13A59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97" creationId="{BA26AF84-23F5-EDD9-8918-225FB96E8F3B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98" creationId="{5F98684A-6A0F-5345-106B-C526D6085D60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499" creationId="{187D0E12-7641-8472-407B-BEFF2174EFB1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500" creationId="{CA4B5B63-7CDC-6E35-486E-99E825B32C8D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501" creationId="{B0CB9F93-A6E1-C00D-263F-11D70EDBD0D4}"/>
          </ac:spMkLst>
        </pc:spChg>
        <pc:spChg chg="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502" creationId="{F48C5D6C-F2F4-CED0-B927-1A66950615E1}"/>
          </ac:spMkLst>
        </pc:spChg>
        <pc:spChg chg="add 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503" creationId="{61F355E7-29EB-1868-107B-05F914673D0E}"/>
          </ac:spMkLst>
        </pc:spChg>
        <pc:spChg chg="add 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504" creationId="{9203569C-D624-64A1-35A6-3A2DCF81B1DA}"/>
          </ac:spMkLst>
        </pc:spChg>
        <pc:spChg chg="add mod">
          <ac:chgData name="Laise Eduarda Paixão de Moraes" userId="ed9e5288-1c22-4d51-b69f-ec30695ef7d2" providerId="ADAL" clId="{121E0C3F-27A0-43CF-81A6-B1BCE706AA80}" dt="2023-09-09T00:14:16.477" v="351"/>
          <ac:spMkLst>
            <pc:docMk/>
            <pc:sldMk cId="3570149509" sldId="936"/>
            <ac:spMk id="505" creationId="{F1713680-82F1-E93E-4095-08A854DD9036}"/>
          </ac:spMkLst>
        </pc:spChg>
        <pc:grpChg chg="add del mod">
          <ac:chgData name="Laise Eduarda Paixão de Moraes" userId="ed9e5288-1c22-4d51-b69f-ec30695ef7d2" providerId="ADAL" clId="{121E0C3F-27A0-43CF-81A6-B1BCE706AA80}" dt="2023-09-09T00:14:12.097" v="347"/>
          <ac:grpSpMkLst>
            <pc:docMk/>
            <pc:sldMk cId="3570149509" sldId="936"/>
            <ac:grpSpMk id="12" creationId="{02A9E220-34EF-D7E3-E11C-8DE9520B8946}"/>
          </ac:grpSpMkLst>
        </pc:grpChg>
        <pc:grpChg chg="add del mod">
          <ac:chgData name="Laise Eduarda Paixão de Moraes" userId="ed9e5288-1c22-4d51-b69f-ec30695ef7d2" providerId="ADAL" clId="{121E0C3F-27A0-43CF-81A6-B1BCE706AA80}" dt="2023-09-09T00:14:12.097" v="347"/>
          <ac:grpSpMkLst>
            <pc:docMk/>
            <pc:sldMk cId="3570149509" sldId="936"/>
            <ac:grpSpMk id="15" creationId="{CCCA5E17-F19E-0613-984B-D67ABBA35470}"/>
          </ac:grpSpMkLst>
        </pc:grpChg>
        <pc:grpChg chg="mod">
          <ac:chgData name="Laise Eduarda Paixão de Moraes" userId="ed9e5288-1c22-4d51-b69f-ec30695ef7d2" providerId="ADAL" clId="{121E0C3F-27A0-43CF-81A6-B1BCE706AA80}" dt="2023-09-09T00:14:11.327" v="346"/>
          <ac:grpSpMkLst>
            <pc:docMk/>
            <pc:sldMk cId="3570149509" sldId="936"/>
            <ac:grpSpMk id="16" creationId="{21E25612-25F7-E2C4-A8EE-AB35F014007C}"/>
          </ac:grpSpMkLst>
        </pc:grpChg>
        <pc:grpChg chg="mod">
          <ac:chgData name="Laise Eduarda Paixão de Moraes" userId="ed9e5288-1c22-4d51-b69f-ec30695ef7d2" providerId="ADAL" clId="{121E0C3F-27A0-43CF-81A6-B1BCE706AA80}" dt="2023-09-09T00:14:11.327" v="346"/>
          <ac:grpSpMkLst>
            <pc:docMk/>
            <pc:sldMk cId="3570149509" sldId="936"/>
            <ac:grpSpMk id="21" creationId="{8BC9046B-8FEB-0590-6E0B-420999050129}"/>
          </ac:grpSpMkLst>
        </pc:grpChg>
        <pc:grpChg chg="mod">
          <ac:chgData name="Laise Eduarda Paixão de Moraes" userId="ed9e5288-1c22-4d51-b69f-ec30695ef7d2" providerId="ADAL" clId="{121E0C3F-27A0-43CF-81A6-B1BCE706AA80}" dt="2023-09-09T00:14:11.327" v="346"/>
          <ac:grpSpMkLst>
            <pc:docMk/>
            <pc:sldMk cId="3570149509" sldId="936"/>
            <ac:grpSpMk id="22" creationId="{0F36AB8A-0A52-0083-C373-EB72A384C844}"/>
          </ac:grpSpMkLst>
        </pc:grpChg>
        <pc:grpChg chg="mod">
          <ac:chgData name="Laise Eduarda Paixão de Moraes" userId="ed9e5288-1c22-4d51-b69f-ec30695ef7d2" providerId="ADAL" clId="{121E0C3F-27A0-43CF-81A6-B1BCE706AA80}" dt="2023-09-09T00:14:11.327" v="346"/>
          <ac:grpSpMkLst>
            <pc:docMk/>
            <pc:sldMk cId="3570149509" sldId="936"/>
            <ac:grpSpMk id="23" creationId="{5509726B-D20C-805E-83D1-54B1A2CB566B}"/>
          </ac:grpSpMkLst>
        </pc:grpChg>
        <pc:grpChg chg="mod">
          <ac:chgData name="Laise Eduarda Paixão de Moraes" userId="ed9e5288-1c22-4d51-b69f-ec30695ef7d2" providerId="ADAL" clId="{121E0C3F-27A0-43CF-81A6-B1BCE706AA80}" dt="2023-09-09T00:14:11.327" v="346"/>
          <ac:grpSpMkLst>
            <pc:docMk/>
            <pc:sldMk cId="3570149509" sldId="936"/>
            <ac:grpSpMk id="24" creationId="{2A5F5002-7BE9-B63C-D360-B1861047FCDF}"/>
          </ac:grpSpMkLst>
        </pc:grpChg>
        <pc:grpChg chg="mod">
          <ac:chgData name="Laise Eduarda Paixão de Moraes" userId="ed9e5288-1c22-4d51-b69f-ec30695ef7d2" providerId="ADAL" clId="{121E0C3F-27A0-43CF-81A6-B1BCE706AA80}" dt="2023-09-09T00:14:11.327" v="346"/>
          <ac:grpSpMkLst>
            <pc:docMk/>
            <pc:sldMk cId="3570149509" sldId="936"/>
            <ac:grpSpMk id="25" creationId="{D7051B8F-8976-CB6F-9486-A48F013E10FA}"/>
          </ac:grpSpMkLst>
        </pc:grpChg>
        <pc:grpChg chg="mod">
          <ac:chgData name="Laise Eduarda Paixão de Moraes" userId="ed9e5288-1c22-4d51-b69f-ec30695ef7d2" providerId="ADAL" clId="{121E0C3F-27A0-43CF-81A6-B1BCE706AA80}" dt="2023-09-09T00:14:11.327" v="346"/>
          <ac:grpSpMkLst>
            <pc:docMk/>
            <pc:sldMk cId="3570149509" sldId="936"/>
            <ac:grpSpMk id="26" creationId="{F500FCEE-C616-93BE-3DA1-E7786CA0DB3F}"/>
          </ac:grpSpMkLst>
        </pc:grpChg>
        <pc:grpChg chg="mod">
          <ac:chgData name="Laise Eduarda Paixão de Moraes" userId="ed9e5288-1c22-4d51-b69f-ec30695ef7d2" providerId="ADAL" clId="{121E0C3F-27A0-43CF-81A6-B1BCE706AA80}" dt="2023-09-09T00:14:11.327" v="346"/>
          <ac:grpSpMkLst>
            <pc:docMk/>
            <pc:sldMk cId="3570149509" sldId="936"/>
            <ac:grpSpMk id="27" creationId="{3C761636-621F-4567-B25A-4231CE39AE27}"/>
          </ac:grpSpMkLst>
        </pc:grpChg>
        <pc:grpChg chg="mod">
          <ac:chgData name="Laise Eduarda Paixão de Moraes" userId="ed9e5288-1c22-4d51-b69f-ec30695ef7d2" providerId="ADAL" clId="{121E0C3F-27A0-43CF-81A6-B1BCE706AA80}" dt="2023-09-09T00:14:11.327" v="346"/>
          <ac:grpSpMkLst>
            <pc:docMk/>
            <pc:sldMk cId="3570149509" sldId="936"/>
            <ac:grpSpMk id="28" creationId="{9BFDCEE8-3128-4A0C-4CBF-17A985575DB2}"/>
          </ac:grpSpMkLst>
        </pc:grpChg>
        <pc:grpChg chg="mod">
          <ac:chgData name="Laise Eduarda Paixão de Moraes" userId="ed9e5288-1c22-4d51-b69f-ec30695ef7d2" providerId="ADAL" clId="{121E0C3F-27A0-43CF-81A6-B1BCE706AA80}" dt="2023-09-09T00:14:11.327" v="346"/>
          <ac:grpSpMkLst>
            <pc:docMk/>
            <pc:sldMk cId="3570149509" sldId="936"/>
            <ac:grpSpMk id="29" creationId="{082DA4E7-B827-9FC8-931B-0D2699C9A7FD}"/>
          </ac:grpSpMkLst>
        </pc:grpChg>
        <pc:grpChg chg="mod">
          <ac:chgData name="Laise Eduarda Paixão de Moraes" userId="ed9e5288-1c22-4d51-b69f-ec30695ef7d2" providerId="ADAL" clId="{121E0C3F-27A0-43CF-81A6-B1BCE706AA80}" dt="2023-09-09T00:14:11.327" v="346"/>
          <ac:grpSpMkLst>
            <pc:docMk/>
            <pc:sldMk cId="3570149509" sldId="936"/>
            <ac:grpSpMk id="30" creationId="{7C9EF900-965B-4452-9718-3E4037CD80FE}"/>
          </ac:grpSpMkLst>
        </pc:grpChg>
        <pc:grpChg chg="mod">
          <ac:chgData name="Laise Eduarda Paixão de Moraes" userId="ed9e5288-1c22-4d51-b69f-ec30695ef7d2" providerId="ADAL" clId="{121E0C3F-27A0-43CF-81A6-B1BCE706AA80}" dt="2023-09-09T00:14:11.327" v="346"/>
          <ac:grpSpMkLst>
            <pc:docMk/>
            <pc:sldMk cId="3570149509" sldId="936"/>
            <ac:grpSpMk id="31" creationId="{03228321-CD8E-57E4-E973-D70338617370}"/>
          </ac:grpSpMkLst>
        </pc:grpChg>
        <pc:grpChg chg="add del mod">
          <ac:chgData name="Laise Eduarda Paixão de Moraes" userId="ed9e5288-1c22-4d51-b69f-ec30695ef7d2" providerId="ADAL" clId="{121E0C3F-27A0-43CF-81A6-B1BCE706AA80}" dt="2023-09-09T00:14:16.004" v="350"/>
          <ac:grpSpMkLst>
            <pc:docMk/>
            <pc:sldMk cId="3570149509" sldId="936"/>
            <ac:grpSpMk id="177" creationId="{37B75D4A-10BD-F1E8-273C-0B7CF2783179}"/>
          </ac:grpSpMkLst>
        </pc:grpChg>
        <pc:grpChg chg="add del mod">
          <ac:chgData name="Laise Eduarda Paixão de Moraes" userId="ed9e5288-1c22-4d51-b69f-ec30695ef7d2" providerId="ADAL" clId="{121E0C3F-27A0-43CF-81A6-B1BCE706AA80}" dt="2023-09-09T00:14:16.004" v="350"/>
          <ac:grpSpMkLst>
            <pc:docMk/>
            <pc:sldMk cId="3570149509" sldId="936"/>
            <ac:grpSpMk id="180" creationId="{D6EFBA4C-524B-E2D2-1034-DCF910CBA26D}"/>
          </ac:grpSpMkLst>
        </pc:grpChg>
        <pc:grpChg chg="mod">
          <ac:chgData name="Laise Eduarda Paixão de Moraes" userId="ed9e5288-1c22-4d51-b69f-ec30695ef7d2" providerId="ADAL" clId="{121E0C3F-27A0-43CF-81A6-B1BCE706AA80}" dt="2023-09-09T00:14:14.187" v="349"/>
          <ac:grpSpMkLst>
            <pc:docMk/>
            <pc:sldMk cId="3570149509" sldId="936"/>
            <ac:grpSpMk id="181" creationId="{D58C1A60-F8E9-AD8B-594B-0106187AE3DD}"/>
          </ac:grpSpMkLst>
        </pc:grpChg>
        <pc:grpChg chg="mod">
          <ac:chgData name="Laise Eduarda Paixão de Moraes" userId="ed9e5288-1c22-4d51-b69f-ec30695ef7d2" providerId="ADAL" clId="{121E0C3F-27A0-43CF-81A6-B1BCE706AA80}" dt="2023-09-09T00:14:14.187" v="349"/>
          <ac:grpSpMkLst>
            <pc:docMk/>
            <pc:sldMk cId="3570149509" sldId="936"/>
            <ac:grpSpMk id="186" creationId="{A36436F9-725D-90BB-7189-1B07A84743F1}"/>
          </ac:grpSpMkLst>
        </pc:grpChg>
        <pc:grpChg chg="mod">
          <ac:chgData name="Laise Eduarda Paixão de Moraes" userId="ed9e5288-1c22-4d51-b69f-ec30695ef7d2" providerId="ADAL" clId="{121E0C3F-27A0-43CF-81A6-B1BCE706AA80}" dt="2023-09-09T00:14:14.187" v="349"/>
          <ac:grpSpMkLst>
            <pc:docMk/>
            <pc:sldMk cId="3570149509" sldId="936"/>
            <ac:grpSpMk id="187" creationId="{D63A39A8-17BA-1866-82A3-3FAA82E7E71D}"/>
          </ac:grpSpMkLst>
        </pc:grpChg>
        <pc:grpChg chg="mod">
          <ac:chgData name="Laise Eduarda Paixão de Moraes" userId="ed9e5288-1c22-4d51-b69f-ec30695ef7d2" providerId="ADAL" clId="{121E0C3F-27A0-43CF-81A6-B1BCE706AA80}" dt="2023-09-09T00:14:14.187" v="349"/>
          <ac:grpSpMkLst>
            <pc:docMk/>
            <pc:sldMk cId="3570149509" sldId="936"/>
            <ac:grpSpMk id="188" creationId="{2CE58435-C9F9-4147-BC23-B6C977D9ED7C}"/>
          </ac:grpSpMkLst>
        </pc:grpChg>
        <pc:grpChg chg="mod">
          <ac:chgData name="Laise Eduarda Paixão de Moraes" userId="ed9e5288-1c22-4d51-b69f-ec30695ef7d2" providerId="ADAL" clId="{121E0C3F-27A0-43CF-81A6-B1BCE706AA80}" dt="2023-09-09T00:14:14.187" v="349"/>
          <ac:grpSpMkLst>
            <pc:docMk/>
            <pc:sldMk cId="3570149509" sldId="936"/>
            <ac:grpSpMk id="189" creationId="{629357A4-0A66-58D3-326A-4675BD3F6A3E}"/>
          </ac:grpSpMkLst>
        </pc:grpChg>
        <pc:grpChg chg="mod">
          <ac:chgData name="Laise Eduarda Paixão de Moraes" userId="ed9e5288-1c22-4d51-b69f-ec30695ef7d2" providerId="ADAL" clId="{121E0C3F-27A0-43CF-81A6-B1BCE706AA80}" dt="2023-09-09T00:14:14.187" v="349"/>
          <ac:grpSpMkLst>
            <pc:docMk/>
            <pc:sldMk cId="3570149509" sldId="936"/>
            <ac:grpSpMk id="190" creationId="{C39B49DD-78FC-F0E7-F1D6-93125FCE12E8}"/>
          </ac:grpSpMkLst>
        </pc:grpChg>
        <pc:grpChg chg="mod">
          <ac:chgData name="Laise Eduarda Paixão de Moraes" userId="ed9e5288-1c22-4d51-b69f-ec30695ef7d2" providerId="ADAL" clId="{121E0C3F-27A0-43CF-81A6-B1BCE706AA80}" dt="2023-09-09T00:14:14.187" v="349"/>
          <ac:grpSpMkLst>
            <pc:docMk/>
            <pc:sldMk cId="3570149509" sldId="936"/>
            <ac:grpSpMk id="191" creationId="{767F938C-8EC8-AF93-D226-6BB271B8D8ED}"/>
          </ac:grpSpMkLst>
        </pc:grpChg>
        <pc:grpChg chg="mod">
          <ac:chgData name="Laise Eduarda Paixão de Moraes" userId="ed9e5288-1c22-4d51-b69f-ec30695ef7d2" providerId="ADAL" clId="{121E0C3F-27A0-43CF-81A6-B1BCE706AA80}" dt="2023-09-09T00:14:14.187" v="349"/>
          <ac:grpSpMkLst>
            <pc:docMk/>
            <pc:sldMk cId="3570149509" sldId="936"/>
            <ac:grpSpMk id="192" creationId="{0E64F03F-7231-7303-43D6-310C1E5DE31A}"/>
          </ac:grpSpMkLst>
        </pc:grpChg>
        <pc:grpChg chg="mod">
          <ac:chgData name="Laise Eduarda Paixão de Moraes" userId="ed9e5288-1c22-4d51-b69f-ec30695ef7d2" providerId="ADAL" clId="{121E0C3F-27A0-43CF-81A6-B1BCE706AA80}" dt="2023-09-09T00:14:14.187" v="349"/>
          <ac:grpSpMkLst>
            <pc:docMk/>
            <pc:sldMk cId="3570149509" sldId="936"/>
            <ac:grpSpMk id="193" creationId="{09EA9D94-A7F5-0DFF-5B27-D996450A4572}"/>
          </ac:grpSpMkLst>
        </pc:grpChg>
        <pc:grpChg chg="mod">
          <ac:chgData name="Laise Eduarda Paixão de Moraes" userId="ed9e5288-1c22-4d51-b69f-ec30695ef7d2" providerId="ADAL" clId="{121E0C3F-27A0-43CF-81A6-B1BCE706AA80}" dt="2023-09-09T00:14:14.187" v="349"/>
          <ac:grpSpMkLst>
            <pc:docMk/>
            <pc:sldMk cId="3570149509" sldId="936"/>
            <ac:grpSpMk id="194" creationId="{BE566FD3-121D-7228-BD3B-025165636284}"/>
          </ac:grpSpMkLst>
        </pc:grpChg>
        <pc:grpChg chg="mod">
          <ac:chgData name="Laise Eduarda Paixão de Moraes" userId="ed9e5288-1c22-4d51-b69f-ec30695ef7d2" providerId="ADAL" clId="{121E0C3F-27A0-43CF-81A6-B1BCE706AA80}" dt="2023-09-09T00:14:14.187" v="349"/>
          <ac:grpSpMkLst>
            <pc:docMk/>
            <pc:sldMk cId="3570149509" sldId="936"/>
            <ac:grpSpMk id="195" creationId="{1839DBB1-1182-42DB-547D-D0A99DD721BC}"/>
          </ac:grpSpMkLst>
        </pc:grpChg>
        <pc:grpChg chg="mod">
          <ac:chgData name="Laise Eduarda Paixão de Moraes" userId="ed9e5288-1c22-4d51-b69f-ec30695ef7d2" providerId="ADAL" clId="{121E0C3F-27A0-43CF-81A6-B1BCE706AA80}" dt="2023-09-09T00:14:14.187" v="349"/>
          <ac:grpSpMkLst>
            <pc:docMk/>
            <pc:sldMk cId="3570149509" sldId="936"/>
            <ac:grpSpMk id="196" creationId="{D3A4B780-3CEF-A7DF-D49A-A30E179E2EAE}"/>
          </ac:grpSpMkLst>
        </pc:grpChg>
        <pc:grpChg chg="add mod">
          <ac:chgData name="Laise Eduarda Paixão de Moraes" userId="ed9e5288-1c22-4d51-b69f-ec30695ef7d2" providerId="ADAL" clId="{121E0C3F-27A0-43CF-81A6-B1BCE706AA80}" dt="2023-09-09T00:14:16.477" v="351"/>
          <ac:grpSpMkLst>
            <pc:docMk/>
            <pc:sldMk cId="3570149509" sldId="936"/>
            <ac:grpSpMk id="342" creationId="{0D54F0A4-38BB-EEFA-2B98-9F725DDFB10B}"/>
          </ac:grpSpMkLst>
        </pc:grpChg>
        <pc:grpChg chg="add mod">
          <ac:chgData name="Laise Eduarda Paixão de Moraes" userId="ed9e5288-1c22-4d51-b69f-ec30695ef7d2" providerId="ADAL" clId="{121E0C3F-27A0-43CF-81A6-B1BCE706AA80}" dt="2023-09-09T00:14:16.477" v="351"/>
          <ac:grpSpMkLst>
            <pc:docMk/>
            <pc:sldMk cId="3570149509" sldId="936"/>
            <ac:grpSpMk id="345" creationId="{700B813E-4FAE-7E36-A827-2E86C39695E3}"/>
          </ac:grpSpMkLst>
        </pc:grpChg>
        <pc:grpChg chg="mod">
          <ac:chgData name="Laise Eduarda Paixão de Moraes" userId="ed9e5288-1c22-4d51-b69f-ec30695ef7d2" providerId="ADAL" clId="{121E0C3F-27A0-43CF-81A6-B1BCE706AA80}" dt="2023-09-09T00:14:16.477" v="351"/>
          <ac:grpSpMkLst>
            <pc:docMk/>
            <pc:sldMk cId="3570149509" sldId="936"/>
            <ac:grpSpMk id="346" creationId="{8A393D1F-5E49-78E8-5F70-6484771394E2}"/>
          </ac:grpSpMkLst>
        </pc:grpChg>
        <pc:grpChg chg="mod">
          <ac:chgData name="Laise Eduarda Paixão de Moraes" userId="ed9e5288-1c22-4d51-b69f-ec30695ef7d2" providerId="ADAL" clId="{121E0C3F-27A0-43CF-81A6-B1BCE706AA80}" dt="2023-09-09T00:14:16.477" v="351"/>
          <ac:grpSpMkLst>
            <pc:docMk/>
            <pc:sldMk cId="3570149509" sldId="936"/>
            <ac:grpSpMk id="351" creationId="{C3D2CA6C-9F40-A8EC-77F0-78E2552DCE2E}"/>
          </ac:grpSpMkLst>
        </pc:grpChg>
        <pc:grpChg chg="mod">
          <ac:chgData name="Laise Eduarda Paixão de Moraes" userId="ed9e5288-1c22-4d51-b69f-ec30695ef7d2" providerId="ADAL" clId="{121E0C3F-27A0-43CF-81A6-B1BCE706AA80}" dt="2023-09-09T00:14:16.477" v="351"/>
          <ac:grpSpMkLst>
            <pc:docMk/>
            <pc:sldMk cId="3570149509" sldId="936"/>
            <ac:grpSpMk id="352" creationId="{67DAD813-1575-1F3C-FCE7-69051CEDCC6F}"/>
          </ac:grpSpMkLst>
        </pc:grpChg>
        <pc:grpChg chg="mod">
          <ac:chgData name="Laise Eduarda Paixão de Moraes" userId="ed9e5288-1c22-4d51-b69f-ec30695ef7d2" providerId="ADAL" clId="{121E0C3F-27A0-43CF-81A6-B1BCE706AA80}" dt="2023-09-09T00:14:16.477" v="351"/>
          <ac:grpSpMkLst>
            <pc:docMk/>
            <pc:sldMk cId="3570149509" sldId="936"/>
            <ac:grpSpMk id="353" creationId="{501A9786-5910-E9E3-FCF1-56F4AE88CF68}"/>
          </ac:grpSpMkLst>
        </pc:grpChg>
        <pc:grpChg chg="mod">
          <ac:chgData name="Laise Eduarda Paixão de Moraes" userId="ed9e5288-1c22-4d51-b69f-ec30695ef7d2" providerId="ADAL" clId="{121E0C3F-27A0-43CF-81A6-B1BCE706AA80}" dt="2023-09-09T00:14:16.477" v="351"/>
          <ac:grpSpMkLst>
            <pc:docMk/>
            <pc:sldMk cId="3570149509" sldId="936"/>
            <ac:grpSpMk id="354" creationId="{171F9BD2-AF3A-4C83-A328-7987A5BD1850}"/>
          </ac:grpSpMkLst>
        </pc:grpChg>
        <pc:grpChg chg="mod">
          <ac:chgData name="Laise Eduarda Paixão de Moraes" userId="ed9e5288-1c22-4d51-b69f-ec30695ef7d2" providerId="ADAL" clId="{121E0C3F-27A0-43CF-81A6-B1BCE706AA80}" dt="2023-09-09T00:14:16.477" v="351"/>
          <ac:grpSpMkLst>
            <pc:docMk/>
            <pc:sldMk cId="3570149509" sldId="936"/>
            <ac:grpSpMk id="355" creationId="{23667263-617C-B114-9289-8349D9DFFAA2}"/>
          </ac:grpSpMkLst>
        </pc:grpChg>
        <pc:grpChg chg="mod">
          <ac:chgData name="Laise Eduarda Paixão de Moraes" userId="ed9e5288-1c22-4d51-b69f-ec30695ef7d2" providerId="ADAL" clId="{121E0C3F-27A0-43CF-81A6-B1BCE706AA80}" dt="2023-09-09T00:14:16.477" v="351"/>
          <ac:grpSpMkLst>
            <pc:docMk/>
            <pc:sldMk cId="3570149509" sldId="936"/>
            <ac:grpSpMk id="356" creationId="{AF2B9A43-A44E-0925-09F4-567520C1ECF2}"/>
          </ac:grpSpMkLst>
        </pc:grpChg>
        <pc:grpChg chg="mod">
          <ac:chgData name="Laise Eduarda Paixão de Moraes" userId="ed9e5288-1c22-4d51-b69f-ec30695ef7d2" providerId="ADAL" clId="{121E0C3F-27A0-43CF-81A6-B1BCE706AA80}" dt="2023-09-09T00:14:16.477" v="351"/>
          <ac:grpSpMkLst>
            <pc:docMk/>
            <pc:sldMk cId="3570149509" sldId="936"/>
            <ac:grpSpMk id="357" creationId="{773B3BD8-3BF0-4ED9-8E86-5BBBA69BC6AE}"/>
          </ac:grpSpMkLst>
        </pc:grpChg>
        <pc:grpChg chg="mod">
          <ac:chgData name="Laise Eduarda Paixão de Moraes" userId="ed9e5288-1c22-4d51-b69f-ec30695ef7d2" providerId="ADAL" clId="{121E0C3F-27A0-43CF-81A6-B1BCE706AA80}" dt="2023-09-09T00:14:16.477" v="351"/>
          <ac:grpSpMkLst>
            <pc:docMk/>
            <pc:sldMk cId="3570149509" sldId="936"/>
            <ac:grpSpMk id="358" creationId="{94701833-A303-FFAF-1B02-0B34FA1189A5}"/>
          </ac:grpSpMkLst>
        </pc:grpChg>
        <pc:grpChg chg="mod">
          <ac:chgData name="Laise Eduarda Paixão de Moraes" userId="ed9e5288-1c22-4d51-b69f-ec30695ef7d2" providerId="ADAL" clId="{121E0C3F-27A0-43CF-81A6-B1BCE706AA80}" dt="2023-09-09T00:14:16.477" v="351"/>
          <ac:grpSpMkLst>
            <pc:docMk/>
            <pc:sldMk cId="3570149509" sldId="936"/>
            <ac:grpSpMk id="359" creationId="{6FF25CC2-96A8-2DA3-7B30-6DA025FFC9CD}"/>
          </ac:grpSpMkLst>
        </pc:grpChg>
        <pc:grpChg chg="mod">
          <ac:chgData name="Laise Eduarda Paixão de Moraes" userId="ed9e5288-1c22-4d51-b69f-ec30695ef7d2" providerId="ADAL" clId="{121E0C3F-27A0-43CF-81A6-B1BCE706AA80}" dt="2023-09-09T00:14:16.477" v="351"/>
          <ac:grpSpMkLst>
            <pc:docMk/>
            <pc:sldMk cId="3570149509" sldId="936"/>
            <ac:grpSpMk id="360" creationId="{157B8636-4520-1304-FD91-A193D24D112F}"/>
          </ac:grpSpMkLst>
        </pc:grpChg>
        <pc:grpChg chg="mod">
          <ac:chgData name="Laise Eduarda Paixão de Moraes" userId="ed9e5288-1c22-4d51-b69f-ec30695ef7d2" providerId="ADAL" clId="{121E0C3F-27A0-43CF-81A6-B1BCE706AA80}" dt="2023-09-09T00:14:16.477" v="351"/>
          <ac:grpSpMkLst>
            <pc:docMk/>
            <pc:sldMk cId="3570149509" sldId="936"/>
            <ac:grpSpMk id="361" creationId="{8FA3BE14-D625-6C59-9FAA-930C604148F2}"/>
          </ac:grpSpMkLst>
        </pc:grpChg>
        <pc:picChg chg="del">
          <ac:chgData name="Laise Eduarda Paixão de Moraes" userId="ed9e5288-1c22-4d51-b69f-ec30695ef7d2" providerId="ADAL" clId="{121E0C3F-27A0-43CF-81A6-B1BCE706AA80}" dt="2023-09-09T00:13:35.992" v="325" actId="478"/>
          <ac:picMkLst>
            <pc:docMk/>
            <pc:sldMk cId="3570149509" sldId="936"/>
            <ac:picMk id="9" creationId="{43CD180F-4DC9-7A00-36CF-A81CD7880AE3}"/>
          </ac:picMkLst>
        </pc:picChg>
        <pc:picChg chg="mod">
          <ac:chgData name="Laise Eduarda Paixão de Moraes" userId="ed9e5288-1c22-4d51-b69f-ec30695ef7d2" providerId="ADAL" clId="{121E0C3F-27A0-43CF-81A6-B1BCE706AA80}" dt="2023-09-09T00:14:11.327" v="346"/>
          <ac:picMkLst>
            <pc:docMk/>
            <pc:sldMk cId="3570149509" sldId="936"/>
            <ac:picMk id="13" creationId="{3F84B6EE-67B5-8DE9-C291-6F06C7BDD0A9}"/>
          </ac:picMkLst>
        </pc:picChg>
        <pc:picChg chg="mod">
          <ac:chgData name="Laise Eduarda Paixão de Moraes" userId="ed9e5288-1c22-4d51-b69f-ec30695ef7d2" providerId="ADAL" clId="{121E0C3F-27A0-43CF-81A6-B1BCE706AA80}" dt="2023-09-09T00:14:11.327" v="346"/>
          <ac:picMkLst>
            <pc:docMk/>
            <pc:sldMk cId="3570149509" sldId="936"/>
            <ac:picMk id="14" creationId="{31F15272-240F-089A-6E95-25F00C7B40D7}"/>
          </ac:picMkLst>
        </pc:picChg>
        <pc:picChg chg="mod">
          <ac:chgData name="Laise Eduarda Paixão de Moraes" userId="ed9e5288-1c22-4d51-b69f-ec30695ef7d2" providerId="ADAL" clId="{121E0C3F-27A0-43CF-81A6-B1BCE706AA80}" dt="2023-09-09T00:14:14.187" v="349"/>
          <ac:picMkLst>
            <pc:docMk/>
            <pc:sldMk cId="3570149509" sldId="936"/>
            <ac:picMk id="178" creationId="{3910B1EC-C32C-2E8F-2648-7302C78A1F99}"/>
          </ac:picMkLst>
        </pc:picChg>
        <pc:picChg chg="mod">
          <ac:chgData name="Laise Eduarda Paixão de Moraes" userId="ed9e5288-1c22-4d51-b69f-ec30695ef7d2" providerId="ADAL" clId="{121E0C3F-27A0-43CF-81A6-B1BCE706AA80}" dt="2023-09-09T00:14:14.187" v="349"/>
          <ac:picMkLst>
            <pc:docMk/>
            <pc:sldMk cId="3570149509" sldId="936"/>
            <ac:picMk id="179" creationId="{0A812FD7-9197-899A-2027-5402827B19B7}"/>
          </ac:picMkLst>
        </pc:picChg>
        <pc:picChg chg="mod">
          <ac:chgData name="Laise Eduarda Paixão de Moraes" userId="ed9e5288-1c22-4d51-b69f-ec30695ef7d2" providerId="ADAL" clId="{121E0C3F-27A0-43CF-81A6-B1BCE706AA80}" dt="2023-09-10T15:01:36.988" v="20089"/>
          <ac:picMkLst>
            <pc:docMk/>
            <pc:sldMk cId="3570149509" sldId="936"/>
            <ac:picMk id="343" creationId="{AF4DC584-5E4D-D7F4-1722-A780A97EA86D}"/>
          </ac:picMkLst>
        </pc:picChg>
        <pc:picChg chg="mod">
          <ac:chgData name="Laise Eduarda Paixão de Moraes" userId="ed9e5288-1c22-4d51-b69f-ec30695ef7d2" providerId="ADAL" clId="{121E0C3F-27A0-43CF-81A6-B1BCE706AA80}" dt="2023-09-10T15:01:41.081" v="20090"/>
          <ac:picMkLst>
            <pc:docMk/>
            <pc:sldMk cId="3570149509" sldId="936"/>
            <ac:picMk id="344" creationId="{EAD3842E-1285-2569-1BFD-8DD76F0D8DF9}"/>
          </ac:picMkLst>
        </pc:picChg>
        <pc:cxnChg chg="mod">
          <ac:chgData name="Laise Eduarda Paixão de Moraes" userId="ed9e5288-1c22-4d51-b69f-ec30695ef7d2" providerId="ADAL" clId="{121E0C3F-27A0-43CF-81A6-B1BCE706AA80}" dt="2023-09-09T00:14:11.327" v="346"/>
          <ac:cxnSpMkLst>
            <pc:docMk/>
            <pc:sldMk cId="3570149509" sldId="936"/>
            <ac:cxnSpMk id="17" creationId="{72C39F86-B27B-0073-919D-8C6373DC5F49}"/>
          </ac:cxnSpMkLst>
        </pc:cxnChg>
        <pc:cxnChg chg="mod">
          <ac:chgData name="Laise Eduarda Paixão de Moraes" userId="ed9e5288-1c22-4d51-b69f-ec30695ef7d2" providerId="ADAL" clId="{121E0C3F-27A0-43CF-81A6-B1BCE706AA80}" dt="2023-09-09T00:14:11.327" v="346"/>
          <ac:cxnSpMkLst>
            <pc:docMk/>
            <pc:sldMk cId="3570149509" sldId="936"/>
            <ac:cxnSpMk id="18" creationId="{1D99AE11-C1D5-1628-B686-357FB9E9B6A3}"/>
          </ac:cxnSpMkLst>
        </pc:cxnChg>
        <pc:cxnChg chg="mod">
          <ac:chgData name="Laise Eduarda Paixão de Moraes" userId="ed9e5288-1c22-4d51-b69f-ec30695ef7d2" providerId="ADAL" clId="{121E0C3F-27A0-43CF-81A6-B1BCE706AA80}" dt="2023-09-09T00:14:11.327" v="346"/>
          <ac:cxnSpMkLst>
            <pc:docMk/>
            <pc:sldMk cId="3570149509" sldId="936"/>
            <ac:cxnSpMk id="19" creationId="{DB79C54D-6EA4-19F4-6D7F-8B8B58CFA6E1}"/>
          </ac:cxnSpMkLst>
        </pc:cxnChg>
        <pc:cxnChg chg="mod">
          <ac:chgData name="Laise Eduarda Paixão de Moraes" userId="ed9e5288-1c22-4d51-b69f-ec30695ef7d2" providerId="ADAL" clId="{121E0C3F-27A0-43CF-81A6-B1BCE706AA80}" dt="2023-09-09T00:14:14.187" v="349"/>
          <ac:cxnSpMkLst>
            <pc:docMk/>
            <pc:sldMk cId="3570149509" sldId="936"/>
            <ac:cxnSpMk id="182" creationId="{AEBEDCA7-6BC4-1C00-86C4-91AE478DB147}"/>
          </ac:cxnSpMkLst>
        </pc:cxnChg>
        <pc:cxnChg chg="mod">
          <ac:chgData name="Laise Eduarda Paixão de Moraes" userId="ed9e5288-1c22-4d51-b69f-ec30695ef7d2" providerId="ADAL" clId="{121E0C3F-27A0-43CF-81A6-B1BCE706AA80}" dt="2023-09-09T00:14:14.187" v="349"/>
          <ac:cxnSpMkLst>
            <pc:docMk/>
            <pc:sldMk cId="3570149509" sldId="936"/>
            <ac:cxnSpMk id="183" creationId="{4AC65C54-8D87-50D9-FC7F-74354A37617D}"/>
          </ac:cxnSpMkLst>
        </pc:cxnChg>
        <pc:cxnChg chg="mod">
          <ac:chgData name="Laise Eduarda Paixão de Moraes" userId="ed9e5288-1c22-4d51-b69f-ec30695ef7d2" providerId="ADAL" clId="{121E0C3F-27A0-43CF-81A6-B1BCE706AA80}" dt="2023-09-09T00:14:14.187" v="349"/>
          <ac:cxnSpMkLst>
            <pc:docMk/>
            <pc:sldMk cId="3570149509" sldId="936"/>
            <ac:cxnSpMk id="184" creationId="{B128AC7B-2495-9E46-C4B7-2A0059E3462B}"/>
          </ac:cxnSpMkLst>
        </pc:cxnChg>
        <pc:cxnChg chg="mod">
          <ac:chgData name="Laise Eduarda Paixão de Moraes" userId="ed9e5288-1c22-4d51-b69f-ec30695ef7d2" providerId="ADAL" clId="{121E0C3F-27A0-43CF-81A6-B1BCE706AA80}" dt="2023-09-09T00:14:16.477" v="351"/>
          <ac:cxnSpMkLst>
            <pc:docMk/>
            <pc:sldMk cId="3570149509" sldId="936"/>
            <ac:cxnSpMk id="347" creationId="{D3392B94-55D6-7711-F0EE-238FCA6E1B9B}"/>
          </ac:cxnSpMkLst>
        </pc:cxnChg>
        <pc:cxnChg chg="mod">
          <ac:chgData name="Laise Eduarda Paixão de Moraes" userId="ed9e5288-1c22-4d51-b69f-ec30695ef7d2" providerId="ADAL" clId="{121E0C3F-27A0-43CF-81A6-B1BCE706AA80}" dt="2023-09-09T00:14:16.477" v="351"/>
          <ac:cxnSpMkLst>
            <pc:docMk/>
            <pc:sldMk cId="3570149509" sldId="936"/>
            <ac:cxnSpMk id="348" creationId="{348FF2F6-4789-B0C8-DE92-44B98B5763C2}"/>
          </ac:cxnSpMkLst>
        </pc:cxnChg>
        <pc:cxnChg chg="mod">
          <ac:chgData name="Laise Eduarda Paixão de Moraes" userId="ed9e5288-1c22-4d51-b69f-ec30695ef7d2" providerId="ADAL" clId="{121E0C3F-27A0-43CF-81A6-B1BCE706AA80}" dt="2023-09-09T00:14:16.477" v="351"/>
          <ac:cxnSpMkLst>
            <pc:docMk/>
            <pc:sldMk cId="3570149509" sldId="936"/>
            <ac:cxnSpMk id="349" creationId="{22B1B78C-3A72-9D95-8462-74047FB6358A}"/>
          </ac:cxnSpMkLst>
        </pc:cxnChg>
      </pc:sldChg>
      <pc:sldChg chg="addSp delSp modSp add mod modShow">
        <pc:chgData name="Laise Eduarda Paixão de Moraes" userId="ed9e5288-1c22-4d51-b69f-ec30695ef7d2" providerId="ADAL" clId="{121E0C3F-27A0-43CF-81A6-B1BCE706AA80}" dt="2023-09-09T17:18:36.629" v="3009" actId="20577"/>
        <pc:sldMkLst>
          <pc:docMk/>
          <pc:sldMk cId="3859448073" sldId="937"/>
        </pc:sldMkLst>
        <pc:spChg chg="mod">
          <ac:chgData name="Laise Eduarda Paixão de Moraes" userId="ed9e5288-1c22-4d51-b69f-ec30695ef7d2" providerId="ADAL" clId="{121E0C3F-27A0-43CF-81A6-B1BCE706AA80}" dt="2023-09-09T00:15:17.562" v="365"/>
          <ac:spMkLst>
            <pc:docMk/>
            <pc:sldMk cId="3859448073" sldId="937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121E0C3F-27A0-43CF-81A6-B1BCE706AA80}" dt="2023-09-09T00:15:25.030" v="367" actId="478"/>
          <ac:spMkLst>
            <pc:docMk/>
            <pc:sldMk cId="3859448073" sldId="937"/>
            <ac:spMk id="4" creationId="{BA66BFC2-3B12-24E1-40BD-344D7BD8DBF7}"/>
          </ac:spMkLst>
        </pc:spChg>
        <pc:spChg chg="add mod">
          <ac:chgData name="Laise Eduarda Paixão de Moraes" userId="ed9e5288-1c22-4d51-b69f-ec30695ef7d2" providerId="ADAL" clId="{121E0C3F-27A0-43CF-81A6-B1BCE706AA80}" dt="2023-09-09T00:15:22.812" v="366"/>
          <ac:spMkLst>
            <pc:docMk/>
            <pc:sldMk cId="3859448073" sldId="937"/>
            <ac:spMk id="5" creationId="{8A15406D-5576-167F-6F10-5BDFD2D35D13}"/>
          </ac:spMkLst>
        </pc:spChg>
        <pc:spChg chg="add mod">
          <ac:chgData name="Laise Eduarda Paixão de Moraes" userId="ed9e5288-1c22-4d51-b69f-ec30695ef7d2" providerId="ADAL" clId="{121E0C3F-27A0-43CF-81A6-B1BCE706AA80}" dt="2023-09-09T17:18:36.629" v="3009" actId="20577"/>
          <ac:spMkLst>
            <pc:docMk/>
            <pc:sldMk cId="3859448073" sldId="937"/>
            <ac:spMk id="6" creationId="{8DA5FBD2-72CB-5FEE-8464-97DE1F80A514}"/>
          </ac:spMkLst>
        </pc:spChg>
        <pc:spChg chg="add mod">
          <ac:chgData name="Laise Eduarda Paixão de Moraes" userId="ed9e5288-1c22-4d51-b69f-ec30695ef7d2" providerId="ADAL" clId="{121E0C3F-27A0-43CF-81A6-B1BCE706AA80}" dt="2023-09-09T00:15:22.812" v="366"/>
          <ac:spMkLst>
            <pc:docMk/>
            <pc:sldMk cId="3859448073" sldId="937"/>
            <ac:spMk id="8" creationId="{09711157-7503-7865-8E3A-780019A529AD}"/>
          </ac:spMkLst>
        </pc:spChg>
        <pc:spChg chg="add mod">
          <ac:chgData name="Laise Eduarda Paixão de Moraes" userId="ed9e5288-1c22-4d51-b69f-ec30695ef7d2" providerId="ADAL" clId="{121E0C3F-27A0-43CF-81A6-B1BCE706AA80}" dt="2023-09-09T00:15:29.342" v="368"/>
          <ac:spMkLst>
            <pc:docMk/>
            <pc:sldMk cId="3859448073" sldId="937"/>
            <ac:spMk id="11" creationId="{4FCF0ED4-698D-3983-97A8-60E89889241A}"/>
          </ac:spMkLst>
        </pc:spChg>
        <pc:picChg chg="add mod">
          <ac:chgData name="Laise Eduarda Paixão de Moraes" userId="ed9e5288-1c22-4d51-b69f-ec30695ef7d2" providerId="ADAL" clId="{121E0C3F-27A0-43CF-81A6-B1BCE706AA80}" dt="2023-09-09T14:56:07.864" v="1763"/>
          <ac:picMkLst>
            <pc:docMk/>
            <pc:sldMk cId="3859448073" sldId="937"/>
            <ac:picMk id="7" creationId="{830C6935-C6E6-82BC-51DB-CDECD1B020FE}"/>
          </ac:picMkLst>
        </pc:picChg>
        <pc:picChg chg="add mod">
          <ac:chgData name="Laise Eduarda Paixão de Moraes" userId="ed9e5288-1c22-4d51-b69f-ec30695ef7d2" providerId="ADAL" clId="{121E0C3F-27A0-43CF-81A6-B1BCE706AA80}" dt="2023-09-09T14:56:51.389" v="1764"/>
          <ac:picMkLst>
            <pc:docMk/>
            <pc:sldMk cId="3859448073" sldId="937"/>
            <ac:picMk id="9" creationId="{2BB16386-7132-2C69-ACE3-615CAC697EDE}"/>
          </ac:picMkLst>
        </pc:picChg>
      </pc:sldChg>
      <pc:sldChg chg="delSp add del mod">
        <pc:chgData name="Laise Eduarda Paixão de Moraes" userId="ed9e5288-1c22-4d51-b69f-ec30695ef7d2" providerId="ADAL" clId="{121E0C3F-27A0-43CF-81A6-B1BCE706AA80}" dt="2023-09-09T00:27:35.055" v="540" actId="47"/>
        <pc:sldMkLst>
          <pc:docMk/>
          <pc:sldMk cId="3726588635" sldId="938"/>
        </pc:sldMkLst>
        <pc:spChg chg="del">
          <ac:chgData name="Laise Eduarda Paixão de Moraes" userId="ed9e5288-1c22-4d51-b69f-ec30695ef7d2" providerId="ADAL" clId="{121E0C3F-27A0-43CF-81A6-B1BCE706AA80}" dt="2023-09-09T00:15:32.992" v="369" actId="478"/>
          <ac:spMkLst>
            <pc:docMk/>
            <pc:sldMk cId="3726588635" sldId="938"/>
            <ac:spMk id="4" creationId="{BA66BFC2-3B12-24E1-40BD-344D7BD8DBF7}"/>
          </ac:spMkLst>
        </pc:spChg>
      </pc:sldChg>
      <pc:sldChg chg="add del">
        <pc:chgData name="Laise Eduarda Paixão de Moraes" userId="ed9e5288-1c22-4d51-b69f-ec30695ef7d2" providerId="ADAL" clId="{121E0C3F-27A0-43CF-81A6-B1BCE706AA80}" dt="2023-09-09T00:27:35.055" v="540" actId="47"/>
        <pc:sldMkLst>
          <pc:docMk/>
          <pc:sldMk cId="797009760" sldId="939"/>
        </pc:sldMkLst>
      </pc:sldChg>
      <pc:sldChg chg="add del">
        <pc:chgData name="Laise Eduarda Paixão de Moraes" userId="ed9e5288-1c22-4d51-b69f-ec30695ef7d2" providerId="ADAL" clId="{121E0C3F-27A0-43CF-81A6-B1BCE706AA80}" dt="2023-09-09T00:27:35.055" v="540" actId="47"/>
        <pc:sldMkLst>
          <pc:docMk/>
          <pc:sldMk cId="853966923" sldId="940"/>
        </pc:sldMkLst>
      </pc:sldChg>
      <pc:sldChg chg="add del">
        <pc:chgData name="Laise Eduarda Paixão de Moraes" userId="ed9e5288-1c22-4d51-b69f-ec30695ef7d2" providerId="ADAL" clId="{121E0C3F-27A0-43CF-81A6-B1BCE706AA80}" dt="2023-09-09T00:27:35.055" v="540" actId="47"/>
        <pc:sldMkLst>
          <pc:docMk/>
          <pc:sldMk cId="3302187894" sldId="941"/>
        </pc:sldMkLst>
      </pc:sldChg>
      <pc:sldChg chg="add del">
        <pc:chgData name="Laise Eduarda Paixão de Moraes" userId="ed9e5288-1c22-4d51-b69f-ec30695ef7d2" providerId="ADAL" clId="{121E0C3F-27A0-43CF-81A6-B1BCE706AA80}" dt="2023-09-09T00:27:35.055" v="540" actId="47"/>
        <pc:sldMkLst>
          <pc:docMk/>
          <pc:sldMk cId="24652305" sldId="942"/>
        </pc:sldMkLst>
      </pc:sldChg>
      <pc:sldChg chg="add del">
        <pc:chgData name="Laise Eduarda Paixão de Moraes" userId="ed9e5288-1c22-4d51-b69f-ec30695ef7d2" providerId="ADAL" clId="{121E0C3F-27A0-43CF-81A6-B1BCE706AA80}" dt="2023-09-09T00:27:35.055" v="540" actId="47"/>
        <pc:sldMkLst>
          <pc:docMk/>
          <pc:sldMk cId="3208387551" sldId="943"/>
        </pc:sldMkLst>
      </pc:sldChg>
      <pc:sldChg chg="add del">
        <pc:chgData name="Laise Eduarda Paixão de Moraes" userId="ed9e5288-1c22-4d51-b69f-ec30695ef7d2" providerId="ADAL" clId="{121E0C3F-27A0-43CF-81A6-B1BCE706AA80}" dt="2023-09-09T00:27:35.055" v="540" actId="47"/>
        <pc:sldMkLst>
          <pc:docMk/>
          <pc:sldMk cId="4046996238" sldId="944"/>
        </pc:sldMkLst>
      </pc:sldChg>
      <pc:sldChg chg="addSp delSp modSp add mod modShow">
        <pc:chgData name="Laise Eduarda Paixão de Moraes" userId="ed9e5288-1c22-4d51-b69f-ec30695ef7d2" providerId="ADAL" clId="{121E0C3F-27A0-43CF-81A6-B1BCE706AA80}" dt="2023-09-10T12:57:10.368" v="17701"/>
        <pc:sldMkLst>
          <pc:docMk/>
          <pc:sldMk cId="2087665204" sldId="945"/>
        </pc:sldMkLst>
        <pc:spChg chg="mod">
          <ac:chgData name="Laise Eduarda Paixão de Moraes" userId="ed9e5288-1c22-4d51-b69f-ec30695ef7d2" providerId="ADAL" clId="{121E0C3F-27A0-43CF-81A6-B1BCE706AA80}" dt="2023-09-10T12:57:10.368" v="17701"/>
          <ac:spMkLst>
            <pc:docMk/>
            <pc:sldMk cId="2087665204" sldId="945"/>
            <ac:spMk id="3" creationId="{9BE910C2-7FF8-CC18-84EA-2D19ACBB1AD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" creationId="{ACC72078-C424-5E05-2A47-60AC1C05314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" creationId="{20C0C8B8-6533-05B4-465F-27CE271B96B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" creationId="{6B4D17C7-201C-81A5-72F1-5C35E4435AA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" creationId="{9EC80772-8043-196A-F487-2E5853C0440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" creationId="{B194BFD2-B51F-C8BA-FCE3-361AD8D42FE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7" creationId="{35347181-2920-E80A-892B-B2EEE13ACC3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8" creationId="{57B637CE-48BA-D35B-DA58-DDFE9A46A00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9" creationId="{A31827D7-6292-167B-14B7-AD21D4D732F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0" creationId="{7817146D-0880-7C0A-AF44-40F41F86FF4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1" creationId="{63299DE1-AFC5-B1EC-55D6-BB67461D5A7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2" creationId="{26D9F8E4-E43A-F717-97DA-5261DB300AB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3" creationId="{7F27EC64-197C-8F98-3695-EC70C664D4C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4" creationId="{999B0A7E-2BB2-BC55-0F2D-BDF78FB98FE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5" creationId="{FAB5D9F3-DB97-FBFD-9A2C-0774B7F66D0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6" creationId="{575DC374-8106-6A45-5786-EE67F9BBB7E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7" creationId="{BB5BDD5B-A15C-029E-931B-FBF79902D76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8" creationId="{63C9E3DA-805D-4DE8-0510-6268B483ABA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9" creationId="{17341500-2CB0-6301-4058-93DAEBCF501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40" creationId="{4844B30A-4A5C-37B5-019E-CC4E5780B9D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41" creationId="{C2DB30D7-0F8D-8C70-51E4-342AC9E2F1E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42" creationId="{25D1B888-1887-4C4F-DF21-3084A80B675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43" creationId="{9E6676D4-8108-2ACE-99EE-A93A84794BF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44" creationId="{4AE41071-ABB5-DEC7-D308-06377E4A71C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45" creationId="{6D0CB522-B649-BAC3-2849-AB17C1A91AF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46" creationId="{5C8881C3-E221-D924-94F2-7FADA61CA26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47" creationId="{53E7860D-6D32-4E4A-DCA5-313B9C0948D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48" creationId="{805CE490-2BD6-64A9-E3EA-95D75EF4370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49" creationId="{D7D55DAF-1EC0-520D-4E17-D8E871B37BC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0" creationId="{9CF652C7-7012-3CFB-7A08-D30E6397AC4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1" creationId="{36169974-ACF6-9191-0005-6ED94062F93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2" creationId="{00B25D13-72AE-C88B-DF84-9582235AC93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3" creationId="{2A060B22-0625-46A3-40A1-813AEE1FB09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4" creationId="{12103BDF-9F1B-FE3D-0805-00D4C037956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5" creationId="{77466CC5-9CCF-E5C9-020C-A107E234AF1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6" creationId="{0F4774AB-27CA-3B6A-3AC1-7CAF60A1412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7" creationId="{39269200-76D8-ED62-5AA7-84AFB0A647E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8" creationId="{675058E5-F8A3-D35F-C638-F97A649CECA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9" creationId="{DF077FB4-524B-F9C2-1250-04F35005B61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0" creationId="{FABE5A25-CD6C-F05C-2605-CF0CF7965F7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1" creationId="{C598497F-5700-7965-C34E-5412377D0DB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2" creationId="{AEA766F4-8467-D412-5542-5DFB2EA84F0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3" creationId="{6C7BBF9A-FA3A-A64F-F59E-CE3E149D278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20" creationId="{BC5092EA-E691-3F14-D6BE-7BA47152629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21" creationId="{E5356F28-2B8F-5FA2-BCB7-570166AD16E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22" creationId="{8AD3D22B-55C0-92BA-333E-6ED020AD088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23" creationId="{BE928DDD-9C6C-15DC-2DE8-20565FFB18C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24" creationId="{3F679B34-9560-51D0-1DF9-C20C885C463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25" creationId="{DFDE101B-2912-8FE8-35BA-258F818171F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26" creationId="{173135BF-9FE1-9099-8E71-5B6DD520DEB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27" creationId="{BD4C0E8F-99D9-4A25-2275-2585826E28B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28" creationId="{D60FD4DA-A0FF-3677-0FE4-C6F8CB9B04C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29" creationId="{72D640AA-A69F-8ED0-8A93-8F04ED631B2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30" creationId="{45C71063-3635-02EB-DC9B-9951D0B89CE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31" creationId="{51294B1C-EAC3-EB25-DFBB-A2F5AC5AD48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32" creationId="{C5A25B88-50BE-28E8-B64E-CF32CF0A1C5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33" creationId="{A42FAD8B-44A3-B85E-C2C8-028E613D6F3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34" creationId="{D342A560-D84B-310C-34E9-82FBE419841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35" creationId="{71EB6937-8280-4A05-9CA8-EBBED1822A1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36" creationId="{7A02322A-04F6-6889-6F7F-BAA37FB315C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37" creationId="{137B61B3-1308-D406-5389-68978360A02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38" creationId="{F400E235-E3BF-F315-AE95-3328859A2F9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39" creationId="{1189C1AD-ECFE-DDFF-247B-1354E98E884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340" creationId="{5282F0C5-5AAB-402C-21CE-F9CB2E66EE15}"/>
          </ac:spMkLst>
        </pc:spChg>
        <pc:spChg chg="del">
          <ac:chgData name="Laise Eduarda Paixão de Moraes" userId="ed9e5288-1c22-4d51-b69f-ec30695ef7d2" providerId="ADAL" clId="{121E0C3F-27A0-43CF-81A6-B1BCE706AA80}" dt="2023-09-09T00:14:53.828" v="359" actId="478"/>
          <ac:spMkLst>
            <pc:docMk/>
            <pc:sldMk cId="2087665204" sldId="945"/>
            <ac:spMk id="341" creationId="{3E302A74-FFFE-BF37-E21D-34C4F5AF1BBB}"/>
          </ac:spMkLst>
        </pc:spChg>
        <pc:spChg chg="del">
          <ac:chgData name="Laise Eduarda Paixão de Moraes" userId="ed9e5288-1c22-4d51-b69f-ec30695ef7d2" providerId="ADAL" clId="{121E0C3F-27A0-43CF-81A6-B1BCE706AA80}" dt="2023-09-09T00:14:57.102" v="361" actId="478"/>
          <ac:spMkLst>
            <pc:docMk/>
            <pc:sldMk cId="2087665204" sldId="945"/>
            <ac:spMk id="503" creationId="{61F355E7-29EB-1868-107B-05F914673D0E}"/>
          </ac:spMkLst>
        </pc:spChg>
        <pc:spChg chg="del">
          <ac:chgData name="Laise Eduarda Paixão de Moraes" userId="ed9e5288-1c22-4d51-b69f-ec30695ef7d2" providerId="ADAL" clId="{121E0C3F-27A0-43CF-81A6-B1BCE706AA80}" dt="2023-09-09T00:14:55.215" v="360" actId="478"/>
          <ac:spMkLst>
            <pc:docMk/>
            <pc:sldMk cId="2087665204" sldId="945"/>
            <ac:spMk id="504" creationId="{9203569C-D624-64A1-35A6-3A2DCF81B1D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06" creationId="{162F2001-1B9A-CA00-A7DB-BC994C6FFE3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07" creationId="{CE0DAF15-40BF-3045-4EEC-549E349A883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08" creationId="{1CC4ADBE-23B1-EEA4-5329-53DFFDD2543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09" creationId="{5D1C5595-56DC-9E82-6C06-FF547F1743C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10" creationId="{707E32FA-33B6-8864-39AA-FCA13618D82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11" creationId="{19306CD0-3986-5C31-DC8A-E36CB6277AD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12" creationId="{7ECE3235-1E22-E9AE-7D76-E3A895CFA7C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13" creationId="{57058DB3-FFF4-D547-1665-076FE968911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14" creationId="{5E1DB60C-F43E-B71B-CFAF-B8EE61D4CAD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15" creationId="{1F62CD95-4CFE-E49B-6288-B1F96A47F1E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16" creationId="{A7C2A3E2-944F-D2AA-156F-BD6E7772CE2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17" creationId="{DC8E3E62-2E8F-2F07-CA3B-40D8C3E195B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18" creationId="{725679B1-85D0-AB92-2BB0-82BF32EB106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19" creationId="{1449822D-DBE0-EFF8-49B0-21B405121A0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20" creationId="{69076235-1699-C139-5B7E-025CEBB3B98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21" creationId="{1F9EA2EB-4B5E-9B19-151D-AA8327EB25F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22" creationId="{96CE8AE7-7D13-142D-8358-F1A37914E4C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23" creationId="{E2813F4D-1A13-036E-4180-CE55AC713C7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24" creationId="{2CBA44D2-788E-9D2C-2A37-79449F49A91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25" creationId="{71196F97-E68E-98BB-56CE-E7B7FF11868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26" creationId="{E226F41D-0FBB-F7B2-5C66-70A154E4BAA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27" creationId="{E2825962-4759-066E-5970-9ACDC300411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28" creationId="{EF9E3B61-59E3-6F35-F7CD-AC7D87CBD9E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29" creationId="{DE5E8062-BAC1-3FEC-3725-39AEC513346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30" creationId="{FBEF6B47-60D7-38F3-5C72-570304CD87A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31" creationId="{96E3B5A7-9620-96B2-D1F1-49107410330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32" creationId="{3B26D8EE-AE44-236D-CA06-458B575BE96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33" creationId="{3BF4595F-0F54-5D72-6743-64DAE48669C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34" creationId="{68506C64-2EF0-9C8A-661F-8BC28BACD65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35" creationId="{F3FC09E8-5FDE-1626-2474-DB92448D07E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36" creationId="{9C950CAA-E2F9-A60D-5FBD-F6585EE13D3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37" creationId="{A3F185DA-F40B-CC41-8034-B6B7D6E0002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38" creationId="{77F92066-B89C-8A75-DCA4-F0C7D61E064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39" creationId="{C284085E-3386-0B8C-99AA-16CFD471822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40" creationId="{FDD94ABF-098B-CD27-85B1-17FB93C6004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41" creationId="{F9FB33A9-6976-7C30-50B2-8AD03807407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42" creationId="{303D8CB3-769B-D5D1-EC8F-C5410B4FC30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43" creationId="{43CCA6FB-61D4-374D-CDB5-CD40809B56C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44" creationId="{477193D6-1363-924F-0643-6BC07B410EB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45" creationId="{D44E661A-70EA-A637-9E3B-D841A8E41A9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46" creationId="{BEDE5658-F28F-05A2-061C-901AF95D7B1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47" creationId="{2A26ED88-7404-1A8C-68CF-B9078D9F9CB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48" creationId="{9A141040-8E6D-2737-370C-9BDA73D91BC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49" creationId="{D365A2F2-37EC-E8FB-1602-78758690940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50" creationId="{D5DABACC-2296-171D-7D87-09FCE2B1E9A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51" creationId="{1EE15BB2-59D4-DE99-0B9F-ABBA6B71F94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52" creationId="{2A81DBBF-7FB7-4F5A-7447-853614F5857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53" creationId="{CE83FA7F-F035-51C3-0520-949940229AE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54" creationId="{8EB07E8C-7B91-B068-0062-0BBA8EB19CE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55" creationId="{1836E685-36F6-71D8-A3B3-3FB32630460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56" creationId="{1E897AED-98EE-AE80-E179-57451A5E720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57" creationId="{2D6B6C9F-D985-46CF-691F-C1043D4387F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58" creationId="{53A826BC-E8E1-88ED-757C-3A9687294C8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59" creationId="{42E39163-2ED7-D357-A2D0-7FDE0226FA2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60" creationId="{BFDE0DC4-EC83-A64A-FF93-C3A9D099BCE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61" creationId="{A87C78AE-A3AC-E2E2-A8F7-168FD692637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62" creationId="{D51F4763-99C5-DB14-5210-2CCACEF2A4D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63" creationId="{B866D1FD-FF50-88EA-1951-6847E79B63C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64" creationId="{A6F785BF-12A1-FEED-C620-762447D9DE9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65" creationId="{EA7006C4-312C-F100-0E4B-5010523EAD3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66" creationId="{40B39646-6F1F-008A-ED00-DA3FA4FF7AF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67" creationId="{80DC7E65-02A0-5B90-1E04-2D75C9B9386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68" creationId="{5C3CF6C3-5771-7394-B41E-BABECCE45F3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69" creationId="{8FFCD489-7BA1-DD65-D3F0-4C7796DFD94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70" creationId="{AE80643B-C457-51DE-3C56-80BADA3DA20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79" creationId="{579979B7-1951-7938-A215-5CC80081AE0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80" creationId="{2B61422C-A088-F0EB-1B4B-5B454857CA1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81" creationId="{E72FA6CE-8398-449D-0045-AB3E0905DD9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82" creationId="{363131C0-F2D5-CD43-7511-EDC3E697E48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83" creationId="{11D7C912-AD63-0633-B2B2-E448D4B4BFE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84" creationId="{3C978385-E435-735E-39CA-3D9DD7A379C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85" creationId="{B205D557-46AF-A254-9F0A-3BE011A7C16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86" creationId="{08D1BEFB-E3AE-B459-2660-29F5886BB84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87" creationId="{FF748739-0A8C-0708-AB0C-A555FAFF2DB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88" creationId="{7ADC8DC8-A3BE-DE50-3335-CD9C5DDE03D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89" creationId="{C6734EE3-BBF6-04D5-F18D-CCE6F0A4A3F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90" creationId="{C001432F-ED29-DD62-C43D-7D06446B18F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91" creationId="{46CFDC49-C9A3-540B-B6C4-31A48CB9FD1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92" creationId="{9F1CCC86-7D7B-A99D-A452-FE6397E40A2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93" creationId="{8BE9ABDB-CBDC-5921-C2FE-5638F2D682C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94" creationId="{630D215A-6D64-A26E-EF40-C2F018CAD3B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95" creationId="{A7F9DAAA-35A3-16D4-3CEF-415CC19A943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96" creationId="{0B58A068-E59D-BBFB-9011-7884D9653C6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97" creationId="{96FC9693-8109-C573-5BBD-6B73FEF4CDB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98" creationId="{98F30EBA-D9E1-DBC7-593F-A67FE66A2FD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599" creationId="{5AC7B6B5-91D5-44AC-24C4-37FE508BAC4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00" creationId="{A14DCC8A-9281-122C-FE3B-777A6A59052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01" creationId="{A1984C84-1EDB-B5D2-89BF-8D5E6B8BC76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02" creationId="{A0B8E19F-A046-655B-0A0C-8940004DADA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03" creationId="{25D15A2C-4324-848D-DF2C-E29737A114A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04" creationId="{7F7905B5-3B1D-00CB-53DF-D0FC955F613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05" creationId="{44CF23C6-13A3-50CB-BD88-7544E3A4F6E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06" creationId="{85EE30F0-D05B-9A79-AAEE-1FD43B2EBE1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07" creationId="{13B8D91B-CE09-1BE0-4DCD-52E3A7DA9BC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08" creationId="{0DA848DF-AB3E-ADBD-D9B6-C970E3DFA1B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09" creationId="{F443E3E5-FE83-53C0-FEF9-893ED6D4868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10" creationId="{C7D7F51D-CDFE-951E-286F-5B10E0E6645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11" creationId="{CDDDCC2E-ECC4-E371-9569-52544DC7A5F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12" creationId="{5F5B01C7-21E9-575B-41B1-E51AB1AFA65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13" creationId="{2817C7BB-1CA1-9007-4CC5-A857BC612E3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14" creationId="{D67F32A7-4196-99E5-AE22-EA79AFB9298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15" creationId="{7A92CAF4-D48E-C83E-35DD-FF132E9C31F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16" creationId="{B6D428B0-BC07-F287-2C58-9F55569D372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17" creationId="{906F9987-CFE1-CA56-E19C-EB2576273CB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18" creationId="{FEE071F1-9F01-E6D8-F21B-9D17505AFCF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19" creationId="{B8BB184C-AAB5-17F8-EFF9-09B5A923EF5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20" creationId="{EB5D8B1E-6323-FC2D-0F76-5592188D1B4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21" creationId="{05DC3A5F-2417-3727-57CC-6F6023A0520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22" creationId="{5CA6FA0F-3A55-0FAF-6D2C-5131E91AA01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23" creationId="{9829B1E4-8F6C-20B3-2786-681140E8FA8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24" creationId="{76090650-2FF5-AD85-1F55-95B48A9C86B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25" creationId="{2C8E184B-5CD8-9635-7249-EBAFF8F85B6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26" creationId="{B85EA817-83AA-2407-355E-68B27921A81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27" creationId="{DF8E6955-6F24-0924-ACB1-5EDCD8AC12F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28" creationId="{DCC61BA7-9E14-D9CE-562F-E91F6E83EF4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29" creationId="{C062E58E-A0CE-F533-BEED-2F0C216128C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30" creationId="{17A3DF7F-838C-F72C-BA57-AB3461CE3CC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31" creationId="{72A482B4-6687-D810-D679-36676D7F6B1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32" creationId="{391BF305-A52E-0DDB-383C-33926F3F110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33" creationId="{3786EBF4-5803-D3EF-0929-DCF0FC01602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34" creationId="{FFEA1D8E-BF3E-18CA-24C5-58260FCE567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35" creationId="{C1C78855-F4CC-0880-9133-FB72C733BFD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36" creationId="{7108752A-0457-9DD8-989E-166364EAE41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37" creationId="{1F2DF202-D6A7-BF30-411D-71E6D6F40EB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38" creationId="{6DE47CAF-920F-301E-AE68-C10479CD010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39" creationId="{EB5DE88D-B0CA-CB6B-6A81-DBEC59F4CFF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40" creationId="{C4184462-581B-3B30-FD29-829C47B23AE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41" creationId="{F5D4557B-2F00-F49C-F935-9D3DFF371FF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42" creationId="{399235AB-C540-BD9F-E32D-5776ACDDCF1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43" creationId="{50281E0D-5232-FA02-8C19-17EE1A20A6D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44" creationId="{1D2690DE-819D-DE9F-DA7F-E82334DC933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45" creationId="{EDD2FD83-3FF7-B66B-2BEB-30D2A3AB63A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46" creationId="{239A9F16-0F47-6029-6A68-EAE11F18C3B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47" creationId="{36A336D2-27E2-8D46-8EDF-47A2818A95D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48" creationId="{F20AA6DF-22B4-FE3E-E467-E633F9F62B6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49" creationId="{25400EB8-4995-DF4D-6FAD-B11AD0FCA67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50" creationId="{65FC7B00-CD26-AA98-8704-8C1CBD3E1C5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51" creationId="{665300D1-209E-D6B2-BB99-06DC88714F8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52" creationId="{8DA8B681-DDA9-18BA-18DE-6C84C0772DF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53" creationId="{2A0BA1FC-DAFA-8A12-ECA4-A84E942BB9F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54" creationId="{DCEDBFBE-4439-1C86-3FB2-88C5817B497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55" creationId="{A46D8187-FA14-7981-190A-D177C875168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56" creationId="{9CF36099-C69A-8F0B-91B9-313FA1ADF6A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57" creationId="{E0ECC206-3C28-E494-C642-52AF9D4E9C6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58" creationId="{8CC39421-9B56-12B0-A471-4F1DDF9293E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59" creationId="{C472E0B5-7F94-1853-78B9-698C5A2629A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60" creationId="{80229E65-C21E-FBCB-7896-133E54D0D7A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61" creationId="{D85C4178-61E9-187D-0DFD-47B2C211C2C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62" creationId="{BA2C93B6-A2AC-A6C5-8B54-B573C7B248D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63" creationId="{7EAB03F5-B744-764E-0171-5412BBD3266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64" creationId="{793D1A98-99C6-EC4D-0F27-B7F75DE463A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65" creationId="{F0E42765-F462-16F0-EF77-A339478CD73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66" creationId="{3617895A-02F5-A0E2-8E62-F2B1DB81CC8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67" creationId="{0B261B10-A863-8A0C-EE15-851EE0C5F7D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68" creationId="{CFC15BA5-BC7A-36AB-2846-FC957329A43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69" creationId="{5C3D013F-8369-05C1-B12F-8DE67DA3968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70" creationId="{E58079C1-A955-86E6-798C-C9A82E58308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71" creationId="{39834C11-1B06-EFD2-3A21-E5B647AE12F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72" creationId="{FA75F2DF-1865-1287-3AED-BB9A81FE920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73" creationId="{7801286D-D501-F236-30AB-A5E9D11FF8F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74" creationId="{EA9E9FFF-234A-FCBD-2893-B447237F1E7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75" creationId="{F24BEFA5-E6BD-0B2C-C23A-B53E39530EA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76" creationId="{3B620196-8B1C-03BE-E704-8A8392476F2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77" creationId="{0893A530-EF04-A357-BBA2-3022E8A9332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78" creationId="{513B2005-5546-6998-3DA0-D316F0ED487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79" creationId="{E1886E3A-D50B-D612-7A00-1B2B4FEEF57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80" creationId="{A2379739-40E2-8826-1F57-CB97B68AEED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81" creationId="{BFBB3E67-8B2D-3201-9311-70322F85836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82" creationId="{D1D6EADA-127D-BA07-B48C-94CEFE15ABD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83" creationId="{22519D7A-A2EB-FC33-76C1-93752DCDB4C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84" creationId="{055B9605-9DCF-B2CA-014B-AED4FF68FFC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85" creationId="{138A9D71-98C4-149F-4B2D-4063CAC6F89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86" creationId="{4B3C2467-15CC-93C2-06F5-95345ECBE8D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87" creationId="{9BAC7D52-7D55-DF4A-6BCD-8079D4B6D91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88" creationId="{40C79731-A2CF-6E6A-C23F-DB94C6776B3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89" creationId="{08D2D93D-407E-CDD0-9B3B-4E384084A47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90" creationId="{DD3E5E36-8941-9EC5-7C2B-F09477F00AC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91" creationId="{A376A4B6-8464-66AE-721C-14D0E273F85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92" creationId="{F22CECD2-F5EC-6323-4C0F-9B5D868631D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93" creationId="{A00E4928-828B-9E43-5593-ED51271A5C1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94" creationId="{D59C3F62-992D-1409-1975-51404DE497A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95" creationId="{C5E889B1-AD70-AAE2-7A5F-2E50299254C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96" creationId="{CB985546-1D78-A746-0C77-F858174B5FC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97" creationId="{8E099D09-7323-F936-2A28-53A16062F16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98" creationId="{4110F360-1EF9-4A57-298B-9DD2EE3AC1D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699" creationId="{AB08821C-8E28-969B-C697-51D04710703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00" creationId="{57692E63-2F07-00B4-FD37-74C7721F8BE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01" creationId="{22CE043D-9D70-AB26-5C48-64FB039C9BD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02" creationId="{941A65D7-77A9-EBAE-64FC-2EE6A8B579D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03" creationId="{61A5578B-D5FF-4870-618A-99B7540BDB5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04" creationId="{85955E88-4144-4181-5C23-F2347C0671F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05" creationId="{1CD3E001-09D3-A759-74E2-EAF9ABBAB8C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06" creationId="{43C2D675-38C4-54FB-D3AE-C6DAADC45D4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15" creationId="{3B1DDBE6-85A6-D990-1F55-6DB627E9D7D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16" creationId="{732EA3A8-CEDA-BA0E-E27C-4A7A9CB582E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17" creationId="{E9FA65ED-99EE-E9AA-E929-C007E70E933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18" creationId="{79CAE8DD-B34B-C094-36E6-F8B5D662232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19" creationId="{91A932D6-79F0-0658-5A59-C733CD596E3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20" creationId="{8D920CCE-82BD-62DD-EB56-1E8762887E9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21" creationId="{57CC581E-3CFA-6A78-C19B-5C5CE0D234C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22" creationId="{4BAD9A8D-601B-4E20-7152-1079D9393CE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23" creationId="{0F07703B-8806-682D-BA1B-202F44E6DE6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24" creationId="{98F7EBCB-3650-CD5E-2CFC-C245B626FBC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25" creationId="{72BF05F9-6305-37DC-9B3B-CB1515C1F6A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26" creationId="{21AB46A2-FA9A-878D-C2D4-847CB7B31FE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27" creationId="{3588FD96-6A57-47E4-B9C9-CF182D5F41C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28" creationId="{A10202D6-9C8C-3E5A-6C84-3D199648D57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29" creationId="{30E805E8-DCFA-7548-1382-20A09B2C7E1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30" creationId="{9A94FFFD-B0EC-394C-0490-17FE82EE758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31" creationId="{6891D9D0-83B8-5B50-9855-752651F2D00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32" creationId="{537D7411-B266-E66C-DB70-CBCFBA91A02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33" creationId="{84496015-5006-4057-FFF6-C06F72629C6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34" creationId="{708E8F59-EF90-C111-CF7A-91084A72E30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35" creationId="{436EB6E2-941A-BBD2-FEDA-50BFF78D7A4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36" creationId="{9B0BC059-926A-753F-65BF-B0DF9CEE76C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37" creationId="{BE5CA80B-0B97-715B-AF80-CC12280DB4D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38" creationId="{815A96CC-36D1-7B9F-A269-95BE8F7AA9D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39" creationId="{6D15E29C-8A62-63D8-9D1C-1BF4D89E35A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40" creationId="{22361A63-0529-ECEA-5EB5-0F9F22BEA65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41" creationId="{823D4CA7-AD8F-18F9-F656-92854B8D17A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42" creationId="{5F483EC1-900C-BFAE-9F68-CE3258D8F81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43" creationId="{A8CAA71A-641D-247F-2B2E-3C0673DF4C2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44" creationId="{7F2692D5-198B-DD2C-9BE7-121FDC5E22B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45" creationId="{9D1362CC-71C2-3D74-F986-6D64E528C0B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46" creationId="{45AAB1E0-E4DA-75AE-9135-175A49ED0E6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47" creationId="{6E9550DA-E249-C292-6055-9037E2986BB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48" creationId="{F899F6FF-116F-77DF-1625-F1312E3EC24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49" creationId="{7D0A3A08-BE50-A358-B161-217B4DFEBF2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50" creationId="{AC7722A4-17BE-6E18-A97F-1A0C8C6482B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51" creationId="{095F2181-D623-A989-C568-0712609CFF8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52" creationId="{A82A6668-C29B-2505-5F12-2422FF7DB52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53" creationId="{E3A95180-6709-FCA3-45AC-2C122FB3361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54" creationId="{BA8D25E2-A336-EF7D-02D5-E0C046016D9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55" creationId="{8A0E5D0E-3082-5136-AF51-68D89EC5381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56" creationId="{F14AF673-2607-9477-F2D4-49AB56EA0AE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57" creationId="{B3921786-220E-4EAD-DB0D-A69AA4A97A7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58" creationId="{AFF94C94-C9D1-2E5D-FE0D-5129DE16802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59" creationId="{B966C065-431D-EDCD-3521-B15A856ECB2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60" creationId="{0BFEB748-5990-A07B-9A85-5033C67BA57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61" creationId="{04F147EA-B5A5-348D-2BDF-81B67EA67FA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62" creationId="{EF85F6A4-C771-618D-7A5E-3CDE2CAD9B3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63" creationId="{5AD91B76-86B7-7086-85AC-47AAF30F5B6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64" creationId="{FE9D1E46-CE40-F0C2-0E8F-B90208CBE67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65" creationId="{87DEDE74-73B1-83D3-F3F3-CFEAF1FC7FC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66" creationId="{85957054-028F-9C25-0545-BF806722525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67" creationId="{5CD7BF78-4A72-5055-0D53-60797A59AC1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68" creationId="{E253BDF4-A127-4DEC-26A4-7F1FFF7612D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69" creationId="{CE071489-E607-844A-A427-FB23AB73AFE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70" creationId="{BEA28478-6C33-128B-DD0B-D28E3F7CFD9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71" creationId="{1B0D2AAF-41DB-42DC-5A97-A518FE4F820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72" creationId="{61DF949E-15E9-F1F0-E0E0-260B6F95D2F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73" creationId="{7F9D2CB6-D673-1CD5-D6D1-DE278D1C281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74" creationId="{2372D797-DD6E-D864-78FB-02BDCE43DFD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75" creationId="{9C6A29B2-1E5F-5672-9A3E-2C79E555000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76" creationId="{5C3569B0-527A-A784-4B03-E006D342821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77" creationId="{DA5717C1-FC6A-8E0E-3ADA-29B9E795357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78" creationId="{18520699-77C7-F0F9-45AD-20090955E7D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79" creationId="{701866C9-E489-27DF-F59C-8E170F2A4B4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80" creationId="{6946C4F2-6011-3A31-2FC4-81652269620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81" creationId="{0C0F14C3-015E-E677-44E6-97527F3CC0F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82" creationId="{886813EF-0C52-94CA-516F-C706C596148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83" creationId="{AC51056F-8F28-3A1A-2474-1D8734D2B40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84" creationId="{EE50AFBE-B8AD-7412-1262-A1F4EF3F350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85" creationId="{923529C2-4D94-7E43-6892-7221E67DDE1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86" creationId="{2060DD9F-B90A-65BF-2B0A-E86B8E4FE4F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87" creationId="{9148CD53-797C-72AE-F43D-95900C861FC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88" creationId="{9DA35376-8939-B8E4-C4E6-10D678E5197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89" creationId="{F636EA71-C2F4-4ED0-FF1C-3BD5DE7CB64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90" creationId="{657AA03F-E6A3-CBFF-2C6C-1458C5FC23C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91" creationId="{B4E67DAC-3A9A-7A6E-966D-A31779B6885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92" creationId="{59532675-49AC-4E41-14C6-E25BA4DF000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93" creationId="{93A98114-F545-7620-0BD1-AD97FD06770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94" creationId="{B856CDEE-D4AD-D6A6-FC52-C17A181CC6A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95" creationId="{260249F0-0493-4470-34C4-5ADD13E041C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96" creationId="{A0A35862-318A-9552-4E6F-7DC549A5BE0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97" creationId="{B78949D5-5148-0623-AA7C-98F89C3D0A3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98" creationId="{C3FEE582-9D41-A179-6B4E-D4BF3C2E9ED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799" creationId="{CBF8327A-CEC2-E5CB-AA8C-B0E880B8C1E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00" creationId="{0408E7B9-4BFC-A7F7-1316-69D9731485A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01" creationId="{C5CDACF3-6AB1-7D63-6F14-8D8FB98F1F7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02" creationId="{25F99798-73C4-A80F-67DF-8F91DD73A72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03" creationId="{5E509C0E-FC67-617F-264A-86EDE057DCC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04" creationId="{FE77EABE-947A-E1BB-562B-E7463F7315B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05" creationId="{E11B1E6C-BC8F-3760-D322-8FEAD3F4EE2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06" creationId="{EA0BA481-4B23-0134-F531-6947EF7ED0C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07" creationId="{6657EF5B-BFFB-74D4-FCC0-3EBE5AE5B1A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08" creationId="{717F9218-F663-CC03-4499-664FE6D1823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09" creationId="{32839613-CF06-4381-A872-DD767CC1FA6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10" creationId="{1EFAF773-61FC-A418-3457-03B00148F84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11" creationId="{65E6E692-5125-B699-3DFD-93CCBB94CAE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12" creationId="{06868D3C-BA29-FF45-EEB0-9BAFEEE62FB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13" creationId="{C0A190EC-72E4-44A0-7279-CC13256C0B3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14" creationId="{83237E4D-3DB1-BEF6-A422-07A75A408FB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15" creationId="{C2E01403-16CF-EC09-B643-4B2127F3280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16" creationId="{2FD64A0F-1DA1-B6FF-CAA6-7D0BFF64766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17" creationId="{CC729909-EEA3-3FD4-0240-F17155DB401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18" creationId="{A442297D-DF80-9D47-23D4-02714C6A051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19" creationId="{2977CAA9-1115-4710-4147-A1446ED725A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20" creationId="{E4968AE5-104D-A6D7-D4AC-555F99E3CD8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21" creationId="{61D4B013-4117-BF0A-05B2-C0C5B2A127E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22" creationId="{4B4896B6-288A-F5FE-63E0-88B418BCC27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23" creationId="{12273594-ABCA-2DCB-3D31-4BD133803C5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24" creationId="{2ED8134D-1714-DD13-5D43-B913D4F5F9D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25" creationId="{48B3EEDF-A033-8C3E-3127-CB4DA406857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26" creationId="{6EEFADCD-7734-2744-0A27-343C96D5FA3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27" creationId="{F3887E46-F455-1840-5445-8D11B33CE39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28" creationId="{48F52155-F703-50A9-450E-2247B71D8DA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29" creationId="{01D80ABC-80CB-E944-7284-633AB58F63D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30" creationId="{3BF6DEEF-D115-E481-DB80-1D661B21F33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31" creationId="{C54A60D5-4950-8E43-D85F-EE52166860B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32" creationId="{BC079243-67A0-1D91-05F6-56F8A7A0E32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33" creationId="{F3FEF15F-00AE-91B2-0C2D-2FF9D844623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34" creationId="{7823C449-14D3-48A9-A17F-422F3690B63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35" creationId="{0C2C2085-8E86-1DC4-4897-D861FA25069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36" creationId="{79827E9C-D186-281D-CB7A-2763FCF3039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37" creationId="{D7508B1B-4B9B-E7BB-BFBC-31E7251EEA5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38" creationId="{EDA71687-5086-4040-CA4B-C2C451C0FE2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39" creationId="{7AD37373-AABE-A1B7-2146-8F6A0682CFB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40" creationId="{2100529D-0DAB-D877-A829-9B64024C131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41" creationId="{ED0444E3-C121-18F4-71FF-DFCF9F86B9A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42" creationId="{287BEA9F-F834-BED4-3F7A-1354F3E97A7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51" creationId="{23D5B6D0-1FFF-A7AF-4692-B8986793C3A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52" creationId="{8323F05B-33C3-7BFF-BE54-2FAC31747D3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53" creationId="{19ED4658-CE05-0C34-1E81-A7729743464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54" creationId="{81B7A3DC-3184-FC2D-F07A-96D4A693D84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55" creationId="{31547B5E-4D81-CA33-FCF9-6E938611953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56" creationId="{5B49A6E5-731B-D6DD-5F9B-6616B1AB7D1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57" creationId="{CB7A30D4-F1F3-1195-C6DC-3CD599CAAD5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58" creationId="{D615D0C4-9E93-51D4-DF98-8BD5F1FD34A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59" creationId="{CA6B6252-6670-3C67-29D5-D050FBDECA4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60" creationId="{07E56FC9-4368-6834-431A-B713216BB78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61" creationId="{640D95ED-8D22-EE1C-CC8B-3CBF75ECBCE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62" creationId="{53FF1D88-10EF-1BC9-97DB-D194C73424B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63" creationId="{0E7DE056-F106-0841-7286-B1E4E2AE1AD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64" creationId="{406AF320-0A1B-EEAB-0778-E7278771187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65" creationId="{A91FC2C2-3408-050B-FF4B-D43B5DB6917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66" creationId="{54716349-9589-71C9-17FB-6DEED5B4464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67" creationId="{3EB8EB39-04D2-9595-836B-AD0CB476FAF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68" creationId="{0971591B-50B7-3BE3-6943-C02F94C9B95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69" creationId="{F40175E4-BB2B-EE55-7165-A085F8CFE08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70" creationId="{0547F4F3-9598-2CBF-5DD0-4EE46B57627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71" creationId="{5F7CC77B-BB6E-240D-4F9A-0C6A4EE25D6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72" creationId="{BCB41624-EC76-77CF-8204-233CB3372EE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73" creationId="{70931842-C9BB-ABCC-E8F1-05B6E965831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74" creationId="{2EFB7EEE-A4CC-842C-E0FB-E12D9F37A29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75" creationId="{6C1D1384-AE65-87FE-6649-EEB0CA87AEB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76" creationId="{A6C287CE-852E-76F9-7830-159EFA15ED0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77" creationId="{8A455006-45A0-AC5D-82FC-977CC30B42A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78" creationId="{D2F83F87-64CC-D351-D1B9-2D54C49903F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79" creationId="{83F2814C-5CEC-E4A9-5CC7-61E5AAA886B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80" creationId="{AC3B8794-AF28-DFFB-FD36-AF9E522C226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81" creationId="{CA0C52D8-C36E-35FF-FF9A-807A032AD0F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82" creationId="{47D84294-3F1B-89B1-7FDC-2BF52D2224F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83" creationId="{67653B61-B950-F19E-3A9C-2BA4603FC35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84" creationId="{27880417-DA02-444F-3E7A-015ACDEBF30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85" creationId="{0365E1A7-9DB2-F01A-5ACB-4AE257777EF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86" creationId="{A92F0CE1-B744-F9F2-E300-2561A2BBEB5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87" creationId="{11F8D91F-A062-38E1-82EA-3FD82206D4B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88" creationId="{74AB26A9-28D1-9916-FA26-87B9BA02554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89" creationId="{83F76FF0-959F-3F50-09B8-0491346A69C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90" creationId="{1C52B140-6821-7BCF-47A1-FBB95C217D7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91" creationId="{F7A5775F-697D-F1A0-2D1C-2A46102A498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92" creationId="{10144A59-ABCE-7DB8-A179-29E5413CD43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93" creationId="{45DBBB2A-D308-0FCE-9E49-8DCF6852E7F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94" creationId="{FD0E06F3-E117-52E6-73A6-933F5C8368E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95" creationId="{E76D895E-A656-C71B-DBD4-78135678A6D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96" creationId="{2C02F087-F0EF-743E-E12D-7B365E5C72A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97" creationId="{57B5F26C-D943-6A0A-BCED-0F2D676E1D6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98" creationId="{902648CB-44C0-FE12-522E-A600F0851AB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899" creationId="{AA763733-CE85-CF00-8083-43F48DBFB94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00" creationId="{12F72E33-F29C-906A-3934-3B7D1D899D0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01" creationId="{A8ABDCE6-80D4-0537-8823-7AEED1DF968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02" creationId="{75AE25F4-2CF3-C5B4-030E-8D9C871F8F6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03" creationId="{48629049-43F3-047E-E68E-33C1F4E9E5F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04" creationId="{A8BD2D8B-0883-FCA1-180B-D6620DC85B5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05" creationId="{9085DD7B-0C12-4590-09F5-C95A8457451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06" creationId="{C7E69F45-DA0F-B147-3610-B3E8C3BF421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07" creationId="{9210B06F-2071-9C52-3C66-29AB3AA7C88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08" creationId="{5BE81509-1C83-C2F0-3374-E28C9BFC69A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09" creationId="{69A59B9F-2203-7E06-9ED6-9F68B51ECBD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10" creationId="{8693ADA5-1517-491D-EAEA-92D8D655122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11" creationId="{72F575F8-8237-736B-6C44-BF438F083EE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12" creationId="{6FC9DC96-ED40-E0C2-6EC9-50887F178D2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13" creationId="{6F00FF85-5996-946D-30B2-63266308281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14" creationId="{46598873-B23D-493E-242D-7EB358BE088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15" creationId="{4535D377-CC0F-B108-CDED-4313C789C9F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16" creationId="{E9C5429B-0C7C-37F8-9227-9F5B12E0D31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17" creationId="{718052DA-21C7-64B6-F4D6-59CCC93EF6B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18" creationId="{DC3A9B1F-FBC3-08AA-2E1E-4A526900F35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19" creationId="{09589C7E-114E-8BF5-8F15-2B69CACD20D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20" creationId="{D4143B9D-3B32-AB03-ADD9-3A48EB8C847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21" creationId="{179316A9-0F85-F697-B5F7-9397D7FFBEA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22" creationId="{E867FEBD-9FE8-0481-81D5-505BF290103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23" creationId="{8B920F6C-B071-096F-DC27-159489A4C00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24" creationId="{5818540D-3C77-6908-1F84-F0F46AF9A95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25" creationId="{041A4D22-94D3-9ED5-BFDA-EF09063ECDE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26" creationId="{28907BEF-8EC6-BF07-7658-F060AEE5551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27" creationId="{63D74378-F095-CA53-FC1D-E31266603F7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28" creationId="{90C85698-A373-9CE4-7CA3-1E4D46D46B1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29" creationId="{94853961-66B4-7B74-8D3C-98447B9C5C4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30" creationId="{7DB77003-6444-09CE-BE03-6B95A22BE10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31" creationId="{7DD063AC-5CBC-F5EB-AAC7-1859EF768BA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32" creationId="{0D9D32A4-3F25-0EBA-800F-FF3E37B080A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33" creationId="{8355DD3E-2F6C-28C3-DAEA-1D84CF6396E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34" creationId="{9B06C914-DA4E-F095-D9AA-710A031E736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35" creationId="{CE2339D9-215A-9AAB-635E-1E4BA60C3BD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36" creationId="{2C789FBD-9C4A-F572-82D5-56FBB991B26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37" creationId="{FCBE0294-F2DC-E7BD-9F16-CF5777363EE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38" creationId="{613D2F0A-FB62-4710-3D5F-0788FFF89E7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39" creationId="{C15F4B85-FDC7-80E1-8AEF-017D268E0F3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40" creationId="{0A240F21-93DF-1C7E-C286-1CB6CF1EC7C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41" creationId="{BFAAD62D-B608-3F8E-87E6-44FE7E25C1C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42" creationId="{DBF35F17-9ABB-18B9-4CB6-EA5B6DF2C2B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43" creationId="{6CB64E92-B682-CC07-F47D-D3AF861BECB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44" creationId="{43F968D1-779F-214E-0311-8FEF6045869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45" creationId="{B2B540E3-6790-B291-E3EA-9452CEA25D0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46" creationId="{43B258E1-533C-F1B8-9177-1085A8580E1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47" creationId="{6CCA989C-4F6C-444C-7E6F-900DBA30F61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48" creationId="{7E00BD0E-0BEA-8539-A2DB-D89845323D9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49" creationId="{6074A417-D8DD-0AD9-9C3F-86F165F8284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50" creationId="{B211CBE0-961B-04E4-263F-AB1D6469E09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51" creationId="{4AE3464A-0195-E191-C258-64B3C1AE203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52" creationId="{1FC4ACCD-67F7-70B2-1368-0C877887977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53" creationId="{1235BB39-8A08-5ACA-C84E-22F3E256BCF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54" creationId="{8BAFD5B3-C971-710C-D281-10035792376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55" creationId="{C9073909-EF2E-4403-C3FB-CB19A61AE46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56" creationId="{61C11013-2C6B-914F-5196-6767C2A25C9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57" creationId="{00742A60-2112-4C9D-3D89-F145EAC924E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58" creationId="{97D50828-7EE3-ABFA-10C6-916CDFE1309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59" creationId="{406A1DCF-7D45-49EB-AC1A-41129798F6B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60" creationId="{9237B193-86EB-9F37-49F8-F29EA27E90A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61" creationId="{7E749D93-B764-F1FD-C84C-E17066C9BCF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62" creationId="{C0DF2769-57A3-6570-5DF6-278C316D9B2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63" creationId="{D83E41CF-ADA9-A6EC-5578-69B51663692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64" creationId="{CE789763-9810-A628-8178-D3BC05D755B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65" creationId="{AB4C7BDA-3E4D-7D5C-24AF-66792BD0DBA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66" creationId="{230A5D59-3158-8FAC-1CEF-1DFE6599225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67" creationId="{D287038D-C1F2-9B77-B136-8BE741602A2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68" creationId="{16D3FCE5-7DE9-E0D7-A3D5-FC8011FFAE6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69" creationId="{7D9DFBCC-0356-76CA-8FE2-422C2C9366F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70" creationId="{5F0E7AA5-CB0B-47B2-EA45-5FC6351EA32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71" creationId="{F1595815-D621-E004-64C5-BFD7D249292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72" creationId="{97E77A31-AEC6-96DF-93C0-A1618D40475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73" creationId="{DEEA69BB-50A4-98F5-817A-293F03090B9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74" creationId="{22E90D89-CCC5-C042-995B-459043A848E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75" creationId="{12D7F8E6-EF69-D74C-57E6-95CC094575B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76" creationId="{A916FBDD-897E-10AA-FECB-66E8141939E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77" creationId="{EAF12A8D-C1E2-5F5A-9362-80547824BFB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78" creationId="{828E0A6D-767C-B79D-EC74-AAC6DF40A65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91" creationId="{25876730-04D4-2EBB-B322-A1F0B1A2170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92" creationId="{8941E955-3AA7-9ECF-8C74-F12FB89C91A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93" creationId="{7274AEB4-84D3-52B5-F673-9E2604018B6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94" creationId="{62922787-4A57-A114-20C7-9EB84394131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95" creationId="{9AD83EA3-69F2-3A70-F349-FA1B194CB1D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96" creationId="{A21C0C12-DADE-CE8F-E776-D47BEDF0D47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97" creationId="{A6D86F90-CAC1-4FCD-1136-8A16657BC7F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98" creationId="{318BD782-B613-5F2A-922D-EDFC8A882DF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999" creationId="{92194C40-FEF9-5F17-3E39-68370DCC263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00" creationId="{11DEDFDE-8A8D-7783-CA87-EF8BD98FAF7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01" creationId="{E2082462-D696-4FC0-04EC-3BE081278D4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02" creationId="{376E2C2B-D3BD-A529-B3AA-35308981BCB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03" creationId="{4FA1F922-C20F-F3BA-8044-993CDCB86D4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04" creationId="{D0440664-96E7-6021-CB83-3704C499D08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05" creationId="{9C084337-DBC1-15CC-8BCD-E07BB234055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06" creationId="{EFD57544-35F5-221F-B831-630D35BEAC3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07" creationId="{EF1F6633-6217-EC11-B4C8-BA25A113314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08" creationId="{B4ABDEB7-E3B8-0DC7-4BF2-196F08C7D19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09" creationId="{877D8311-1CB8-8894-A4FC-607B10863DE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10" creationId="{324F0B79-AAF3-92D6-FAF8-F7572C6C22E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11" creationId="{49D790C5-5BE7-FDC2-136D-BFCCC9FD696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12" creationId="{8632137F-17F5-41D2-DAF1-91AD4A2FEE7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13" creationId="{1797FA5E-3160-6A4E-9CEF-3678B15625A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14" creationId="{EE90CA97-2940-3F2C-18A9-5360AF739B0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15" creationId="{9F1934F3-1CE8-8EC4-EDA9-4E6AEF8FE88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16" creationId="{3B01E947-F1AF-3F46-97F4-8E4743C30FB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17" creationId="{95E936A8-F44A-BB48-030C-A5F8220E677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18" creationId="{324D50A1-4BC2-6E1E-68D3-A6A463913FA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19" creationId="{27BC0059-7928-165F-D550-51F3435636C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20" creationId="{1C9BB28D-6A74-1609-8B2E-0931CA06CE6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21" creationId="{8F197D97-0567-7600-37C2-DFE1C4F0E78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22" creationId="{902F69EE-103F-F6A0-1B2E-C1446234EB9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23" creationId="{3DE60E84-E7A4-93EE-BDDC-7AF7E0FEE58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24" creationId="{7954B984-212A-AFC2-7D9C-2192990AE2B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25" creationId="{11246FB7-1C31-4081-5F1F-59C2FE34527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26" creationId="{1E0CB451-6566-1EFE-46F0-7D308167FC5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27" creationId="{6E6B701B-FF47-3BD9-83B9-F6E7377CB5A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28" creationId="{1DA7F63D-5EE3-C16C-D7E4-66742F34611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29" creationId="{654361B7-2E7B-BFD0-8CCC-544D43C233C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30" creationId="{E37146D0-3355-E804-9FA1-55F80D4AB77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31" creationId="{FE4E0DA8-101D-43AE-2E4D-F2B43A8AE40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32" creationId="{85411295-5BE7-76FB-4CB2-7E7E78824F2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33" creationId="{DBBFFB33-C2C1-4ADE-2818-1296D701826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34" creationId="{91EF9030-7FB1-AA98-5051-A7F9B5587C5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35" creationId="{28703A92-6BCC-B149-423A-53E4851066D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36" creationId="{59199230-002A-A19F-45C5-A460A9A3C75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37" creationId="{E2C33591-2F81-D661-552D-2EEF670A3CE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38" creationId="{57FB3532-F045-39A3-7FD7-D724AA3E257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39" creationId="{5CD58EB3-68FB-0EA9-E61D-38B6FD9AE92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40" creationId="{2F664FAE-95BC-FD7B-1F41-F444FF6DE3F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41" creationId="{23F87829-C62A-C460-AFE7-E3444C4124F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42" creationId="{C281996E-BE07-507D-EDDB-99442E933A0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43" creationId="{5052193D-51FC-D8E7-843D-7C3354C9CAA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44" creationId="{59C52451-B40B-3E55-CFEE-FC5424869C1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45" creationId="{DFAFC0C7-C709-F27D-A157-7A886DCF835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46" creationId="{6C2AF90F-6964-21FB-42EB-5C079C8490B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47" creationId="{F17648D5-9187-C954-1FAA-17A0338F44A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48" creationId="{11C922D7-DE2F-EBCB-3560-BA62A13A9AF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49" creationId="{34931EDE-0257-EC90-C30B-51D3A6255DB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50" creationId="{FAB16FD5-88F5-281D-2F24-B41A05EFEEB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51" creationId="{C478B8E5-1794-49B8-A16E-2BA19343109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52" creationId="{590043E0-3CCC-31E0-01B3-AA04A61FC41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53" creationId="{3F287281-259F-FC73-4884-A488593C43C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54" creationId="{E14323D9-562D-8C37-B862-7F10164D2BB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55" creationId="{A6DB9CE0-F883-AB83-76A7-E88C35EDE40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56" creationId="{28B0DE2A-5CCF-71A6-BA45-F8BA767D448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57" creationId="{8EA4C938-741E-84BF-832B-8B17BC6CF2C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58" creationId="{9800DF7C-7B24-E8D9-D2E8-C77C3E05385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59" creationId="{57C316BB-9BAA-29B5-6E78-7CE51AC040D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60" creationId="{889AEB2F-3221-3FBD-9228-B0F561E85A5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61" creationId="{FAADA504-7305-FDC2-E9C2-D98E738BC52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62" creationId="{41D7A805-32B3-B185-6204-96458D3A5F3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63" creationId="{DACB6189-766B-A591-A6C9-7821A78066B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64" creationId="{AA2BA43C-7968-FEBD-B617-6126C4C4E04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65" creationId="{2B4D2F3D-924C-6449-0EE9-3CA4110E12A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66" creationId="{9BB744FA-E751-4B55-204F-9AEB38ABAE2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67" creationId="{C4AA6992-03CA-55B7-62C9-B943D4F77C5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68" creationId="{1C6EA027-5306-40B1-346C-953DFA87579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69" creationId="{7DB09E12-D7E3-A169-BCBC-1D7ED3070D1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70" creationId="{D3F1BCAE-AAF5-4F4F-1FCA-C8EB67AF71A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71" creationId="{468CB3C7-8931-1250-E7AD-44B0750306B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72" creationId="{7DF9A95A-FEA1-402D-9617-A17C8CEE58A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73" creationId="{71147DF1-92E3-533C-9915-857BB941FC6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74" creationId="{4580624D-13BA-8EA4-AF36-8A625869D83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75" creationId="{07114FD1-579C-0918-93D6-30C3F3C7AE3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76" creationId="{52E16FA8-F51D-2100-902C-8BE505055B0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77" creationId="{D7F0C079-7846-7787-5DEE-E313FFCFB39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78" creationId="{F56F7047-E13D-D6A4-D8D7-89E61AD4EE8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79" creationId="{787A4BBD-7E9D-A46C-658C-41423332BFD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80" creationId="{F1DD32BB-0BD4-B4C6-3C13-6323B320DF8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81" creationId="{1A08CB7D-2AE9-7362-D93A-A6FE07FFA2C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82" creationId="{FFB3B533-646A-4F94-FACE-A5D956DE148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83" creationId="{FA63C4E7-99E2-7ADB-18C2-C050EAC12FA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84" creationId="{EE1BB019-6CC4-BF0B-8204-7CB218858BB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85" creationId="{4A4B19B2-55EA-63D3-ECAA-7F983862A7F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86" creationId="{95EBC347-A901-5241-3504-E7A8CF9F804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87" creationId="{1608099E-DEB9-9953-14A4-083CFD0C97A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88" creationId="{61926CE2-22BA-A8E8-B837-628DFF16396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89" creationId="{E9ABB735-82CC-5EC7-C685-6AED384B4A1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90" creationId="{C5678D2C-6FCB-1431-473F-FB18B71172A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91" creationId="{BF08423C-5D9B-C7AB-97E9-376E6D8B29E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92" creationId="{D5F809DB-A15E-43E2-ADFA-8BAB54941C4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93" creationId="{A0E08A0E-29BA-0377-AA1A-B79B1E22573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94" creationId="{D90D0704-878D-B263-9CFD-1F9873E0C69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95" creationId="{AAD9DB23-8A33-63B9-E4B9-CDEECF74FDA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96" creationId="{EE9EED32-F0A5-E559-B1E5-01F9811CA23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97" creationId="{DEE23435-3869-060A-4BB6-140FD373707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98" creationId="{B63DCEDA-5773-C41E-66D7-3BF7FE8940F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099" creationId="{C33A13A7-DE3B-13B4-4014-3F6FD8480F6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00" creationId="{02DA4647-BA6D-3B14-0114-2ACB9C08A9B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01" creationId="{7581C8DA-9542-9823-46A6-75B0C9E2D4D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02" creationId="{0ACB4987-13CA-0F62-5362-AACB5E010A5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03" creationId="{D36A6CC4-0B98-5132-E7AB-5F58629B62F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04" creationId="{245728A5-D175-6D79-C98C-0FD8B4CD534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05" creationId="{CA2F71F1-657A-DA8C-DB50-9C06B90D27C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06" creationId="{6DAE7886-42C5-E469-77E4-37BEC469B06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07" creationId="{833C9F78-B283-EEE2-1319-399BB2E6780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08" creationId="{E279EB8B-19CC-078F-DD37-1A2E048CE0E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09" creationId="{82934061-55CD-4B9F-1875-182845838F5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10" creationId="{44BC8A7B-0F5F-F4E2-6E8A-88C878B5230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11" creationId="{4CD6146A-8CC3-D45C-4265-3C002121FFE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12" creationId="{339B4A31-C5EF-092F-95D5-CA7F3F5F079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13" creationId="{A93CB211-DFF8-3056-2897-A443A742235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14" creationId="{E8BD5850-E949-EA52-CF09-EF2894AC4FF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15" creationId="{26BF8952-BF94-4F31-03F4-61C02BD4939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16" creationId="{57D2020B-FDAB-6EA5-52BA-480FE0D2232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17" creationId="{43C496B8-7E49-7F57-EA58-B463F4A5EDC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18" creationId="{2F299E62-5D87-7D7A-A0F1-A36AD1F527E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27" creationId="{31AFC745-E2A0-1CC2-1B81-6CC996DD8C3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28" creationId="{F3FA63E4-1BD1-5DAE-384B-E45B5980659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29" creationId="{E88B41A9-212F-23A5-BEDE-ED549DB4D1F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30" creationId="{4867C6F9-0F6D-9BC6-1AAE-EAAB85F7385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31" creationId="{2AE7AAAD-E523-A54C-3082-1FB017F821F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32" creationId="{25C7C2EA-9B06-0A47-9FED-F6EEB6B66E8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33" creationId="{DF22BF35-7119-AD5D-F391-31F89FCEC40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34" creationId="{679251C9-9DD6-999A-AB82-0D12921D651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35" creationId="{FD121614-9F83-ECD2-64C2-10659A38D44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36" creationId="{596FB455-94BD-C6D8-8BE8-A95E8029225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37" creationId="{654A1A59-2816-A95C-6AAD-2303CA6D9A4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38" creationId="{AA67F23D-C767-F279-E2F2-3DEB5A326B1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39" creationId="{A8085F24-2FB9-923C-CF99-31012D9FCC1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40" creationId="{F11CDE9F-ECC4-5085-E699-F461BE6CD08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41" creationId="{EC4DE535-87C7-0055-2785-A6AFDECA94F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42" creationId="{E0EFC534-9710-964D-22B7-E460419EC01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43" creationId="{DC486BC8-C6CD-903F-D24A-E1E3B874B41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44" creationId="{3B7ACC91-4971-5481-388F-17A660195E0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45" creationId="{E94E228C-9438-2B73-0A7A-307E51BC90A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46" creationId="{2FC98D1D-E86F-3276-FE69-49BB8C754B0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47" creationId="{DD84E7A3-88C3-8AC7-4A3F-3DA4EA983A4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48" creationId="{AD34C1E5-DD49-5AD3-8A44-11FEEE94B41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49" creationId="{9D489407-557A-E8FA-4C09-525B27000C4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50" creationId="{BA294ACE-6935-5726-9525-522790D6A52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51" creationId="{C4169135-887A-BF4F-406D-7F128E2597C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52" creationId="{0C9D8BE1-6DDD-E5EB-DD13-F3043ADB416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53" creationId="{09304284-1D76-7E60-C793-4579EDC8211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54" creationId="{7B043EC5-BEF1-4B67-7B41-EA854883A1A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55" creationId="{8C3B9209-2D3F-7E87-9CF4-C3199592F0C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56" creationId="{515DA808-BB8C-5ECC-1CAC-45A38AB7888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57" creationId="{5AA5F7F3-93C5-04B9-9960-6C0881F692A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58" creationId="{89464429-F908-150F-8AF8-4BD1A3FDFE3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59" creationId="{EFEB8370-AA77-36BA-0326-1B6D01A2E79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60" creationId="{BC9AC044-BB46-F1FF-5406-AAEEFD3160C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61" creationId="{2937F5B3-5F25-EB92-CE9D-24754A2EB5A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62" creationId="{BE82EB93-9067-38DC-F80B-8307F3303D2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63" creationId="{C326ED3C-B7FA-D9FF-04A5-CB74F5D9D88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64" creationId="{1B664039-C972-2581-77B6-60922BDAF2C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65" creationId="{8BBC9ABA-AC59-BC2D-53BC-75E48261643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66" creationId="{1EE49A80-5FF8-AA87-46DB-3F48E310FB7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67" creationId="{B1B8E484-9EBA-5CAD-E0BF-2DC466AA54C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68" creationId="{C53937CD-D0C8-36C6-735F-2EA77A2D06E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69" creationId="{9070E104-B74E-3E40-9608-744C6B1B6BC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70" creationId="{FD3D1C6C-EC6A-13C5-B82F-328BA673AA6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71" creationId="{7595A23F-F984-1039-F9F8-74DA9177A96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72" creationId="{92F93C69-4C66-E85D-8758-57B5B6E95AD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73" creationId="{A7CC551D-B358-132D-F82D-A1BADB5732B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74" creationId="{BAD35D95-4106-3FB0-615D-D7C244D231F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75" creationId="{D93C032E-AF3F-3056-7F79-03D44FD6907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76" creationId="{0DC81AA4-97A7-1F10-9938-904D23C0838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77" creationId="{27252007-2C03-ED25-80E5-31D2332CA55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78" creationId="{BE45E0D5-4C7A-7484-B94D-217DBDFB6B9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79" creationId="{7C37C730-8D96-24FE-0FDB-B0ECF60A31F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80" creationId="{E804262C-3475-38A0-144B-573D44B9E7A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81" creationId="{9F2E5C3E-6D41-19FC-5CDD-131A92F2220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82" creationId="{DED184D0-F8B3-248C-C242-2BD24CC5394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83" creationId="{F6D65178-D901-8ADF-45C2-4BADEF0BBB0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84" creationId="{8385B90C-7B7D-6A58-FEB1-024BFA9F9B6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85" creationId="{EB3B74F4-EA19-7986-B3F1-F45B9B96459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86" creationId="{80E18CFD-09AB-00AB-C179-F348057D277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87" creationId="{1228C24E-D424-FDEA-399F-488F2D030EB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88" creationId="{41A49E50-559E-7764-A440-4A508152756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89" creationId="{E3112086-FA6A-E0B7-9941-9BDEA35D1A5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90" creationId="{A9915D85-D178-2273-AD15-888BF7187B1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91" creationId="{EE5D3258-F42D-9162-C7D8-4767501B12A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92" creationId="{F63A08AE-450C-C133-5E6B-013ECF60361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93" creationId="{F8FA7896-3834-B1CC-0752-3AE0C183894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94" creationId="{0DBEBD12-CCE8-A441-129D-6844737ED80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95" creationId="{7EA66B24-AA40-9EAE-0122-E83CE7788E8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96" creationId="{FBD24A0A-5A70-10D4-8B7B-170D2D2C0B3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97" creationId="{83A06D07-D5AA-8580-67FC-0A99D9F6652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98" creationId="{A33F957B-3E72-DA55-8A27-5899CB0FEFB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199" creationId="{62A63DF5-8761-8F28-B134-C1F1C5EAFE3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00" creationId="{A7E3596A-9BB4-F5C4-2830-AF4CF8B34D6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01" creationId="{1453DC5F-211E-A7BD-3ACD-BEB67EE977F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02" creationId="{607FE088-728F-C843-1F48-BE2BB45410E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03" creationId="{2A776620-B4B4-54F6-AA02-267DF1AA6D6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04" creationId="{0E9C44BA-6610-BAEE-EBAC-CE2BE390E32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05" creationId="{E51D8ABD-A89E-A50A-00DC-181C12BB880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06" creationId="{54E1A08A-C52A-093D-064F-0489FD512E2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07" creationId="{C3568AEB-EAD6-70C5-0078-B3DDF69F987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08" creationId="{21BFF027-C30E-19FA-A5EC-C498882ADBB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09" creationId="{7E1422ED-466A-48F9-241B-F40137D4E7C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10" creationId="{44FE729A-F3F9-B570-D99F-3D4FF44A19D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11" creationId="{02AA50FE-DB2F-BFB3-D1E7-AA338008D25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12" creationId="{D0A85828-C99B-12E0-D315-449A4044616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13" creationId="{276A7B02-A387-FC37-E3B7-D583A74CC0F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14" creationId="{6BBE3290-0FA2-B7B8-1AEC-39E975BB93F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15" creationId="{6A0805F4-EF92-9EDC-80DC-677720E040A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16" creationId="{512F375A-32E1-18DC-A379-671C96573B4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17" creationId="{7F5289E9-3823-E5A3-E2A0-F287EDA408F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18" creationId="{2470B9B4-004D-4CDA-12FF-6CAE8796449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19" creationId="{7326597B-478B-C596-50AC-5B1B77FDD1B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20" creationId="{1DA46F93-CBF4-CF56-05B6-C033A361609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21" creationId="{7639F5F2-5166-4E6A-379A-39F9D684927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22" creationId="{648CC962-D92C-9F9B-F1EC-F6E782C8C5E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23" creationId="{F0A34EC3-3BF6-A277-DFC1-A644118965E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24" creationId="{FBA83128-B94D-655A-49BA-94FC37FEE46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25" creationId="{E67D9906-F335-D61F-026C-3E9EA4F4F8D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26" creationId="{CDFC6507-C1A6-893F-C1CC-2114C168151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27" creationId="{A4773C14-2865-A3DA-061E-EA52C0C18A0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28" creationId="{FB1A1FEF-BEEB-0032-4C5B-FC21042F406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29" creationId="{A7DAF668-FE72-E3C4-A3F6-4BBBBB01119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30" creationId="{A3CF5643-F14A-F4D4-70DA-93449E503B7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31" creationId="{84104C8E-A2EE-6E51-6AD1-641021A778B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32" creationId="{D8069353-5415-EA8C-82B4-E5370FF57BF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33" creationId="{0CEAA677-EFBB-B062-8183-293AA4D4369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34" creationId="{B5C315E6-6ED1-575E-B481-F536D11F51E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35" creationId="{F15EAEA6-B86E-7F58-52FA-B021EA7565B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36" creationId="{CC8B4768-4E36-D1CA-798F-6CC442306D3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37" creationId="{14040A90-B298-9764-269C-1A87120EEA8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38" creationId="{9401DA0D-9BDF-9419-A1AF-5114074A2E3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39" creationId="{732E6DD7-53DC-C3DE-7380-BFF477532B9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40" creationId="{336C87E3-BD41-FD98-3CE3-774CA13580F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41" creationId="{F22F0209-3C71-27A6-9857-443B4BDE450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42" creationId="{EC1F2BA1-C91C-C7BC-A29A-46D640A0AD4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43" creationId="{F560E086-8DDA-E5C5-1691-92B47D3DA84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44" creationId="{8F94060F-D1CC-B74E-507A-DEE4E2C2149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45" creationId="{8867320B-DF3A-A287-F9CD-4D82DFA0469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46" creationId="{801BE41A-ACC3-0CBF-D684-108724871F2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47" creationId="{CB98B5C1-653E-C531-0E02-1F2C9981F62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48" creationId="{E0869C7C-C068-CB5F-D32D-C54044B0229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49" creationId="{15DF2D20-334B-3E44-A472-47CA3FE0893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50" creationId="{768187A3-8F6B-9595-1484-2255D7C2152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51" creationId="{76FEE196-9683-9135-AFFC-5419A24DF28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52" creationId="{95CDCF60-3E55-2775-CF49-4F4C3BA35CC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53" creationId="{DD3FF8FE-B53D-FE1D-0FFF-A87AD4FB0AE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54" creationId="{847FFA48-172C-3887-C80F-2A9D7DC6601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63" creationId="{EB122BAA-8E7C-143F-7A13-EBD0917ED1F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64" creationId="{93EA9022-7354-E2EE-AD59-4FE3668404E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65" creationId="{C4E4DF7F-EF73-2AB3-6882-A2C7FDCC112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66" creationId="{41140EDA-58A1-E1E7-CA76-9C23AB15794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67" creationId="{6A1627FE-836C-B96C-BEF7-4C4D05DF2DE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68" creationId="{090BC9E0-7458-1F68-3AC1-BC0D5815F35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69" creationId="{A47B4BED-C4DB-9039-E07C-20BED0AC1E1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70" creationId="{5FEF4164-3AF9-F709-3608-7746293CE90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71" creationId="{0C960651-C23C-CA66-1235-6EA7B03D81A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72" creationId="{1211CF29-B552-1C3C-A4F8-CE5BD1A9550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73" creationId="{D510E514-356F-9F05-6315-C658578731E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74" creationId="{B3D0B979-D693-6673-CDA8-0784844918B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75" creationId="{5B2D7468-517A-1088-3C5E-F17EBEBC884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76" creationId="{A2111A36-C289-8950-4BA3-EF9E330E807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77" creationId="{900406D0-A02B-F7B1-A7A6-0A624EB4BE6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78" creationId="{6A9D5649-890C-50F5-CACC-2929CB8A4BF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79" creationId="{69F29F26-D596-E12C-067B-2F9C38CF42F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80" creationId="{3634F315-B5D7-7CD2-3472-3CD795C696D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81" creationId="{2792A2EB-F22C-09EB-686F-29CF686CB4A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82" creationId="{06228F5E-9A56-C005-0519-20F520B07E9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83" creationId="{530359BE-B9F3-D089-70B2-E412EBA45E6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84" creationId="{25629692-D7EF-199A-63E0-ECAE681D6CE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85" creationId="{469A176D-941B-0680-C46C-CF13703CF55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86" creationId="{2717561C-0FFB-4C2E-40CE-ED140F01671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87" creationId="{5CCDCC0F-1F8B-BE0C-0DC8-06EBD6D104D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88" creationId="{4F3AA713-BA44-5C5B-6AA9-72207C4DCEF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89" creationId="{54AD029C-59B7-EB50-CCF2-BB66F1B4A65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90" creationId="{488CD8CA-EB9E-661A-F80B-00EFF85E653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91" creationId="{77D5E6B4-329D-D4E7-EFB3-389A8E9EA5A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92" creationId="{99A6C7A0-29FF-912A-C52D-7E91DF5FDCB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93" creationId="{20AC12B2-2B53-A3D2-9438-F9C1A67115C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94" creationId="{678EE816-0333-E351-CC82-1473E87C26D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95" creationId="{1D05E02F-EB4B-B997-E48D-B82BFEEA546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96" creationId="{B34C621D-CDE8-6D8B-BE3A-EAEC4854C73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97" creationId="{14345716-1683-7C0F-D215-91A679A4814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98" creationId="{3C8EB645-F19A-AA8E-63E0-ECA79005C10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299" creationId="{D8A52B32-391B-DEEA-C714-C48633E2608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00" creationId="{A67F8B9A-4D68-BFA6-6054-2993FFFF8E9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01" creationId="{94DE5E77-0DE9-D597-47E3-32D19F274D7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02" creationId="{33C8A47A-FEC9-7D00-2F43-242E9F1DE14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03" creationId="{81F95615-7463-8725-CA70-CB3D126DAEF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04" creationId="{517D29D7-806B-EA55-4BC3-F7FF9846C0B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05" creationId="{D556C010-E2FB-A9C5-4689-3FD0203FBE9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06" creationId="{A3F5185B-2637-1547-EE6F-79C8947365B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07" creationId="{1BD3BEEB-C03D-AA6F-31FB-FCFF700BEFC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08" creationId="{60FADFD5-9B0F-9456-7535-3437E629CDF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09" creationId="{A68A0B8F-5634-A708-B1C9-6964596A008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10" creationId="{7260CDF7-7D9D-55CC-1C4B-9B0B367BF6C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11" creationId="{38E27CC3-7090-76F3-3FFF-D9500FB5417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12" creationId="{472366DC-8E69-DA3A-14E5-5930CC2755F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13" creationId="{BF90F4B7-EF4E-1FB4-C177-0C9BBA5A9EF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14" creationId="{FFCBF30F-D36C-BDB3-0087-5390C54845A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15" creationId="{E0D6BD08-5B07-7BDD-735F-90B8EFCC92E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16" creationId="{52C23696-E13C-83E7-B670-0CEB5772A3B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17" creationId="{FDED2629-D15B-4C1D-4D3F-D74D2CA812D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18" creationId="{20880455-C964-59C6-5270-8698616A743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19" creationId="{B63D0758-5464-DF25-4E86-4DBD9FAEF89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20" creationId="{E3344B00-00B3-879E-97F4-F7B7BCFA53E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21" creationId="{2A721F6D-EB80-CB26-9346-3A9D8A87DC7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22" creationId="{0118C7D9-A9D6-902B-A56C-A6F7F6D3A35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23" creationId="{422691CE-B559-A564-71B9-DC478D96F06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24" creationId="{B5C0E8C9-76FF-CC8D-7983-7106AEC6FA3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25" creationId="{E0E46296-BA76-1B20-8B11-9BEC4954456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26" creationId="{802FF8A3-43D4-4038-60F4-10C808FE602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27" creationId="{1C6E5BFB-CD66-5C68-A081-0D25D75608C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28" creationId="{5DBDF69F-2ECE-1979-97EF-E1333F2D0BE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29" creationId="{2B7DC5B3-E840-3126-41FB-14948C3508F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30" creationId="{B177DDF5-55EB-8831-0353-82E38D60256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31" creationId="{68587E38-F1C7-C6D7-1637-7B2E87E0375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32" creationId="{5DC7F017-25D5-AB0E-A0BB-8443AF2E863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33" creationId="{6E55BFB9-1B0C-AAE7-D090-758825BB204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34" creationId="{50E1E8A5-7097-0D9F-4C62-5711D0196C3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35" creationId="{FA5EF9BE-23BD-3733-4942-5AC8AF3538A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36" creationId="{8DBA3DF6-5947-7764-8E17-2F760FFE973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37" creationId="{07942595-3CE9-3FA0-A303-B97E59E5A08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38" creationId="{F92A6BB7-C7EE-6F28-557B-6C237F831EB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39" creationId="{1763E792-707D-437D-3EAA-140D1469C88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40" creationId="{85F6ACAB-8D9A-C03D-870E-3E7A4405107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41" creationId="{C7884562-E3ED-A6C2-0FBC-52203C183D5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42" creationId="{C34A6C62-03DA-2D6C-828E-CF42CC2BD4B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43" creationId="{ED1C1C08-5313-1A15-A1DF-04FE06C4A3F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44" creationId="{EF6DD7CF-7010-91A7-3CB6-DDAD9E6C8BF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45" creationId="{01FE228D-031F-BD89-8BB4-5DF0487DBEB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46" creationId="{69DA01D0-5225-688A-9B8E-528330BAFC9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47" creationId="{1137DDC8-0027-FB0A-4172-9383F47459C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48" creationId="{66BA8AEF-5B48-F210-1EDD-31DAC6CE39A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49" creationId="{F339BE3C-B337-AEDD-C22D-7C8017E904E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50" creationId="{3C8A855B-886D-64A0-4ACE-666485592BF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51" creationId="{0478D36E-B036-A29F-ADF8-40FA90EF1FC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52" creationId="{4CE15935-4FFA-567D-51FD-2F60F77B431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53" creationId="{0D374C4F-3B06-68DC-30AA-9EC134C7E42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54" creationId="{47FADDEB-E9F1-33BE-D838-ABB881565CA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55" creationId="{9A48AF21-19BA-933A-7356-43DC00F4516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56" creationId="{5BFB5562-281E-9CDC-B142-EA8C90F5873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57" creationId="{07ACD194-C1E3-5D8C-0FD2-DB0F291B159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58" creationId="{7D023BC4-171A-6DA5-3619-C6E67D22F20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59" creationId="{5E75261F-6067-4AD1-2D82-73839AC6B1B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60" creationId="{B96696BD-160B-32D4-5A89-06E445C6638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61" creationId="{5B2F98D7-4D2F-6BD9-0883-4346FD339D9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62" creationId="{B1036F1F-DCF8-0873-A689-1ECF8CD5CEF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63" creationId="{42D9458D-B62A-EF55-87CE-3A966092D19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64" creationId="{9A9C54B9-CEF2-F39B-EE06-926436C8A79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65" creationId="{C93E2194-D6B6-4505-2116-04A65CDE1F5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66" creationId="{4F4AC4E6-4C94-DA5B-3CBC-2A9277415F8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67" creationId="{4BDC42DF-9B0E-87A7-4711-B8CA387715C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68" creationId="{03EAAC50-6466-C610-FF62-D6BBF0FF886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69" creationId="{59EE4C76-8DF4-645C-6DBD-BEE188BA193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70" creationId="{AE998D07-DBF8-E4EE-AF4F-6B95639AA0F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71" creationId="{EA050653-72DA-03CE-3E88-35BF576AE71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72" creationId="{1101DA45-FF2D-D644-9864-87AA119E352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73" creationId="{B79F4E05-6495-1851-5B86-F557D58CFF9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74" creationId="{DBF30D85-A195-9FA4-B8FD-057EEE1DD11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75" creationId="{24F5C956-279E-6AC6-3786-81218DE5937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76" creationId="{D9749C00-06F3-5447-8F06-EBE5C0216E5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77" creationId="{E1E61653-45A7-64B5-A0B2-18EEE794E1E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78" creationId="{4B19FAB6-2267-9B31-B8AF-4477B8E4717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79" creationId="{DDCDD611-CAD4-35DB-FBC3-C3AC236DBF0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80" creationId="{4DC7C280-FE72-4474-3B5E-966D3347B4C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81" creationId="{2ED743FF-8E18-865D-2DBC-72BD925320A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82" creationId="{AF1AD0F8-1A4B-7780-D1B5-B89487CD58D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83" creationId="{BE64BA9F-C874-0CA3-6CFA-8C46E495951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84" creationId="{58C63D23-4DE0-2F36-9EA4-F01422B6F95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85" creationId="{36C653EB-F4F3-2D84-1EC8-A4F966FA74F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86" creationId="{916A64B3-21FE-6803-B793-17C7D8A7FAA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87" creationId="{11F5B27D-7BA3-9D3F-8F22-89EFEA5D129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88" creationId="{BF731D2F-EA95-AE2C-8D8B-6D9FDB5CD50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89" creationId="{57D4BDBF-1201-707E-00AF-B9463F991D3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90" creationId="{DDF1F889-3482-02ED-00DC-68E6EE5B26D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399" creationId="{ACC8BCF9-26CD-F250-89D9-A9ABBE06B2B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00" creationId="{FC6F7442-6C4C-562E-3B9D-5EB17FA9407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01" creationId="{AD76BA63-0201-09FC-B0C8-E9EF027C332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02" creationId="{0B140FF9-B04B-8278-274E-A882C4EDE9B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03" creationId="{84ED9E4D-7A03-0885-30D8-F48C1E2DB4F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04" creationId="{F16BB70E-8F5C-4663-FC07-3C47604E9B3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05" creationId="{0A7768B6-7C87-F454-5797-1E504881458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06" creationId="{F88DFB2A-F4A3-0906-903E-04D5C6CDD27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07" creationId="{2D25DC82-8164-AA52-2B38-FE9A057AEFC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08" creationId="{5179D932-5F06-1AA9-581F-77E952F8542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09" creationId="{A4EACBC4-8004-962D-46D1-310872D2A41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10" creationId="{7929C3B0-2316-FE73-1344-D1B719BF30B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11" creationId="{8DB201DF-DAD6-7305-2CC8-DF9B3AB6731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12" creationId="{CBA4F8B8-CFDB-F5CB-79BB-B4D2D080E40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13" creationId="{95B4FE68-3CCF-AF32-C144-F94C2C454E3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14" creationId="{18A06FE6-4CB6-C2BB-738B-0066E02C68C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15" creationId="{DFCA8337-BE2F-7494-A620-BA37D4FA9A3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16" creationId="{1084B8C3-6B35-16B4-133A-6FEACCC96F9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17" creationId="{BA282CCA-1F42-D57A-D7DF-E09A192EDC1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18" creationId="{433CEDAB-FEFC-9FF8-8223-7D8B9389494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19" creationId="{6C192A0E-5FBD-025A-89B9-F485C15B5E9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20" creationId="{E0DEE912-FECE-7F23-0866-CD38CA66A55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21" creationId="{73342566-5ECA-4A33-19B2-DA8761EF917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22" creationId="{34A975D5-FC42-553C-11DB-A5E2D1B9D92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23" creationId="{E9CCB340-8980-5BAA-6824-E1CD76AE3CE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24" creationId="{21A6D3AD-89E8-ED6D-0CA7-8426E48E453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25" creationId="{4F424C04-4DE3-82F5-C971-39380401158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26" creationId="{ADA5AD36-7F38-FFA1-1A55-B111506F110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27" creationId="{983572BF-FC50-8BD7-5264-F60016F598D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28" creationId="{844576CA-8DCD-3C15-7419-33A626457E8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29" creationId="{CAD6FC5A-1F28-4415-42FF-C802160ADD5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30" creationId="{A629B8DA-D3D2-2980-EF25-E88822E33E3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31" creationId="{34F52A26-89A2-6E59-082F-083A00F4C54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32" creationId="{082D3106-CA40-4302-5C23-617BC898FAD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33" creationId="{79AE55FF-5E67-9AEB-4C4F-77B55A10A92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34" creationId="{AF73DAA2-AE87-E6A9-C47D-93E800C281F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35" creationId="{DEE89CBF-E538-BCF4-34A2-DD263D69F2C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36" creationId="{DF9183D9-6A41-830F-6BB8-6B4590D9D67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37" creationId="{B04E18EF-82DC-E7D6-71B9-E23C4246D97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38" creationId="{BCD16FE5-55CF-1F37-AD63-E34874C7AC4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39" creationId="{187E6FFF-24B5-B62E-BA36-10FAC34EE04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40" creationId="{8A6C4BAA-B4AF-096C-2895-A0AECEAF99A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41" creationId="{CB7443A0-81F0-9878-02F9-DA619D55250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42" creationId="{69ED1A7B-8FD5-8E9C-6E69-F9DE4261BA2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43" creationId="{3F3BB26C-E838-C2B4-D2EC-DBBA71094F1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44" creationId="{8E5D4F0E-CDAB-1F7C-B61C-DC06643CFD0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45" creationId="{AC7541E5-D88F-1639-B697-D894C3778B0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46" creationId="{6270C5A4-5132-A8B2-4A5C-62800F08D81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47" creationId="{3E831DC7-35BF-C9D4-3DAF-D335C9FC975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48" creationId="{BC112F05-9B5F-E13D-7D16-11BC9E1BE91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49" creationId="{E54EA0C6-0CDF-BC14-FCC5-BCA2BA0A20C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50" creationId="{9AB2EF43-F8E9-3871-19E1-782BABE468D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51" creationId="{44AFA3B7-CED7-F79C-0C78-F0D0A822914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52" creationId="{3F532B79-CFDB-B99D-2D1B-89BE684AD27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53" creationId="{AE62E5C7-C948-E7D8-46FE-84E48494A3B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54" creationId="{A2E86D48-33BC-1A70-2DE5-BDB6C7AAC70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55" creationId="{C8D4F8C7-8DDD-56BC-DF35-C8AADC7378B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56" creationId="{CF0F8E42-2B0C-2DED-B565-E525CDACDB8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57" creationId="{6330D3A3-9996-D4EA-DB86-7535A41B290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58" creationId="{C7C51EB7-0EB6-095C-089D-C7056617628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59" creationId="{5B2FCE4F-6E02-8794-12D1-7CE4AFBFCA2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60" creationId="{1B6A6760-D89D-2FDD-96DC-C920F019CC8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61" creationId="{6BB58798-8FC8-DF75-516C-EBF6DB13E6D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62" creationId="{8A59D153-4A04-9A9D-72B3-B639A98DEAD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63" creationId="{300BE676-3CE3-CFA9-1FB5-1660BFE4CC0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64" creationId="{650ED9E3-6477-41E9-D3E4-A3847C41B84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65" creationId="{D6553D19-70AD-00CE-06DF-2F9F8E77FE3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66" creationId="{EAAD5CFB-F29C-31C9-BEF2-ECB46631731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67" creationId="{1AA3538D-EB10-6BF9-8E12-E4D8433D8F3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68" creationId="{70C241BB-8293-788C-80F3-E932999DC62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69" creationId="{BD422695-6B80-7C12-6A0A-5E99C7BAB29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70" creationId="{F74BEA78-583F-514A-CB6B-B09C696FF8B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71" creationId="{FBF0236A-298C-7E72-2A9F-74225DFEF53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72" creationId="{4E1F212F-1FA2-F645-2069-9C220092384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73" creationId="{74F25D49-1FB0-A4A0-C897-EC247476903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74" creationId="{FA7D0150-362C-50A5-A0A0-50A25412332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75" creationId="{C9A39913-1D1B-EE72-CCD1-7F7F71D6015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76" creationId="{B71242F8-754C-90B4-9E75-FF3BC92400D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77" creationId="{26A90B5C-1BF7-EB40-5B57-C6E80ED706D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78" creationId="{DB8D33ED-3F72-DA09-F101-5603AE4E6D7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79" creationId="{FC14A8FF-3FCA-B454-F686-638A459BC22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80" creationId="{88D22B9D-BDE5-C182-7C04-6C01CE32D63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81" creationId="{014A4852-A803-F118-EA51-F70A1AB5F2D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82" creationId="{87041A9F-F460-E3EC-966E-7C6EF5DC70A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83" creationId="{AD1DB4D1-2692-08FB-B799-6A28202B135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84" creationId="{8D150989-85C2-349B-09BC-C096936969C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85" creationId="{E2D7F79D-00F1-26FC-DF9D-6C8DA2A55AF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86" creationId="{474B4333-2685-F99A-7A2A-92C043B9FB2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87" creationId="{338E114C-6B22-6AF6-29A3-AEB2471CA77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88" creationId="{88EBA562-066F-74DA-5365-DF3E86B6F28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89" creationId="{B65A823E-DF6A-7711-2269-5DA967E8521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90" creationId="{58FE91A5-91E2-F15F-5469-74D34A268FA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91" creationId="{41F219AF-1028-8826-AEEB-39EDD87D335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92" creationId="{B3867B2D-56F3-4B90-51CF-CB63156220F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93" creationId="{923B74B5-AC82-994A-B972-2EC2B5F8358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94" creationId="{C4926585-2A00-7BD5-D8AA-CB8CBEFCCBB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95" creationId="{14A2F22C-3645-C2DE-AF1A-BBC8BE43CD3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96" creationId="{D9934356-4E51-B6DA-40F1-2328C2659D1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97" creationId="{95C1041A-A641-05A4-86DD-6A72E911766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98" creationId="{A2F6DEF0-7992-DF74-3E00-F10EA06732F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499" creationId="{80DAE6D5-B9B5-85DF-2259-7689C5AB0DE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00" creationId="{CB720404-6186-2210-8271-D0F184BC83F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01" creationId="{3674F0E4-4738-80FE-D855-BA1B43EC45C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02" creationId="{69718AAC-9A79-9014-B0C6-6ED88374FA6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03" creationId="{27831B17-9EC5-C95E-23F8-C8BF0522385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04" creationId="{A327A3D5-67BA-B69D-542B-4736D7EE1E2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05" creationId="{AFCD29E8-A374-9533-718E-20BA5CE5D74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06" creationId="{8AB82489-45BB-7DD8-E053-AF8350F055E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07" creationId="{093166EC-0DF9-6415-BB71-3E1B44D42CF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08" creationId="{EBE16A33-C819-5E6F-78BE-DF75F2D7251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09" creationId="{7192A67B-4F8D-BB45-1199-89566FB7115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10" creationId="{1F9FFBB2-674C-1136-92F8-27E5FF0A458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11" creationId="{F7877564-D448-EA22-E06A-F0084E79C3B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12" creationId="{B53F03E3-AC96-F2A7-1948-24390EB0E88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13" creationId="{0352B8EA-521B-8B31-B966-712CC1EFD39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14" creationId="{8D24AD8D-74D6-41ED-6288-356396274A6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15" creationId="{9EBD9C3C-842B-9957-E45D-BBB3614B439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16" creationId="{CBFF6CAD-8E0B-DDF0-88B6-3041B814FA6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17" creationId="{E709CF13-5AAE-008C-A2BD-A119877C897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18" creationId="{EBA59E67-C19A-7EC4-39A7-0EF36AC743B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19" creationId="{C6C93F72-DEC0-5CBB-BCCF-5F18FE22D4B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20" creationId="{B6FD4F0D-89D0-4AFC-5DDB-249F6369EF1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21" creationId="{B928B2E8-C091-7E56-96D0-9BD60E99C74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22" creationId="{5C97E74F-5677-6D80-F9E4-D7E37AD3C5E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23" creationId="{D0CE60AE-FABB-7B37-88A4-B80AC974647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24" creationId="{A78CE16B-760B-D75A-6EE3-220D86AA0E4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25" creationId="{C32123D1-6247-C454-396C-D58BF82451C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26" creationId="{BD8FEA50-F6BB-95B0-7305-E0639DE8DF7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39" creationId="{9035000E-2582-EB1E-CBD6-F608CEFD20F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40" creationId="{2608511D-12D7-FA75-1133-476B84AFC7A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41" creationId="{34CB276C-7D6F-DA2E-A81B-F2C50EDC825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42" creationId="{5BFD9184-EF84-8BC7-15FE-FFA3970C267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43" creationId="{F19F71F4-F17C-BDCC-0F69-A165155814A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44" creationId="{28C39628-AEAC-D3E4-781E-37635455A3D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45" creationId="{F6B618CD-41F5-4D56-B734-1821E1949F2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46" creationId="{760B05FA-DD52-B33D-DE4B-7EE7264C5A4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47" creationId="{89F94E37-31E7-A6A8-03A4-702415C54AC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48" creationId="{0A4E1CFA-7D79-567D-66B4-CA50D6736F3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49" creationId="{C0175878-9A5E-3B2F-8B9A-B0BFDB98B80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50" creationId="{6212C1CB-14A3-C7A7-8567-A5188FD21ED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51" creationId="{04DF6686-9A1D-0105-B39F-8E3D923632F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52" creationId="{78AC818C-73D0-259F-2028-A65B1021933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53" creationId="{8806AC77-C6FF-798C-B9B8-D247929E6D7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54" creationId="{45B65055-0461-C969-26FE-98A03B381D7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55" creationId="{40B9414F-8114-C17C-0610-42A299A5031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56" creationId="{17DC85FA-0223-CDB9-F345-BEC51B14FB6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57" creationId="{4D125FF9-1FDC-C55A-5718-00C02EEAA22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58" creationId="{CB34AF18-EDC8-FA09-E1E1-9B9FAE7BAB7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59" creationId="{467C702B-F9C0-837E-306D-8DE1AF8D5FF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60" creationId="{580D8ADF-CCDC-4F52-731D-D43303F9903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61" creationId="{0BBBB106-15A9-EF4B-5147-5458D23E382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62" creationId="{9E26A6DB-B889-7DD8-CEF4-00FD8FAF30D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63" creationId="{8221921D-6A62-5F20-559F-3AEA26105E6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64" creationId="{CB9F56F3-B4CD-D55A-B6A1-FF36AC9BBD0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65" creationId="{004BE47A-6FFF-A576-68EE-1415862DC0A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66" creationId="{625CF6C4-519E-640C-F12E-E6ADA6D6886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67" creationId="{17BD13FB-1E95-6D98-7CA8-5B4D18D0CB3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68" creationId="{FA182EA2-4A9E-EB08-5658-6720DF3F186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69" creationId="{8F9A4A90-C9CB-A519-9ED5-FC963CBFDE5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70" creationId="{2951D443-0947-7DD4-C352-DAC9164AF10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71" creationId="{A123C9C1-CBD3-F63B-ECAD-0684063D62B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72" creationId="{7B046C80-A2D0-8DC7-0342-79903CD39BE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73" creationId="{507DB20E-4E47-B699-96F1-A7CB1DF7629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74" creationId="{743E945A-98FB-9B2A-EE05-AE9EBC30413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75" creationId="{F1D1F69E-70BA-9C7F-A85A-6E67C4F2234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76" creationId="{D167C70D-C678-09E6-712E-BD203C01C49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77" creationId="{5A738517-8D40-BFEB-29DD-4CBC6309D7F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78" creationId="{A244DAFA-B960-FD00-F635-C67A57FED1F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79" creationId="{3A04ABD7-FACD-11EF-93AC-48C7352016E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80" creationId="{40D6E605-6C6C-311A-135B-5C0F9DADBF5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81" creationId="{6CB4C92D-E29A-2074-9755-57144CEA78A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82" creationId="{2787C152-3C08-187A-4CFC-D3A12D63D57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83" creationId="{768F2F5F-52E7-4E2F-045A-77F78FBE300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84" creationId="{C301CA8A-E350-72FF-3B43-A921A37B240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85" creationId="{8EBFFE05-ECC7-0E9A-5B28-4A05DEDAC1C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86" creationId="{36C59F62-E4F8-965E-8225-49548EC0713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87" creationId="{5037C56C-4C34-ADD2-794C-659AFC7BC1E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88" creationId="{E393D075-E7E7-7D70-FDA5-0051D4681E3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89" creationId="{4CC0EF7A-6C9F-FFA8-5B6B-CEA159336AB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90" creationId="{8EB90614-CA61-2E49-ACFC-36E7BEE951B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91" creationId="{49A52476-2BF6-8C40-44CA-EB23B2379EC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92" creationId="{0653FB5F-C87D-50FD-3B3F-C4556C9AF4C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93" creationId="{DADEDFD6-4C77-5617-CDAF-456BAF388B2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94" creationId="{1217E014-4E5C-6BCD-5CE2-FC95736B4AD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95" creationId="{568E3061-95E4-112C-709D-85BE4CCF853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96" creationId="{1E87362F-0C56-1D6F-89E3-CFDA34D86D5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97" creationId="{018D0ED9-13EB-3313-C027-3D79900B33F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98" creationId="{39C64ACE-A3E7-D8DF-69F7-27EB4756EDA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599" creationId="{3C4312CB-7756-928F-AFF2-47E8F4D0AAB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00" creationId="{70AC8F68-D63F-723E-8B56-CD26DB893AD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01" creationId="{E170464A-4B67-CED9-64E4-9BC54D83DF3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02" creationId="{DCA2A5ED-8FC3-1289-68CA-EBBA2671EEF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03" creationId="{9BF7D1E2-6897-5D62-5400-A5C06F1F93A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04" creationId="{5A624261-E521-DE29-7054-22E53A8538C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05" creationId="{7C07BF81-89A7-2668-A441-9954927C312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06" creationId="{ECD497F3-D66D-F81A-3CAC-055D9E216C3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07" creationId="{F53F5771-27D9-52E5-EE04-DA71883C848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08" creationId="{154E49DC-50C3-9E77-864A-515A49914F6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09" creationId="{384997E6-84AC-F79D-856A-D2F9CE386E6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10" creationId="{FDCE2965-FE15-9CA0-6D07-641D4464A3F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11" creationId="{F1F23BCB-A456-11FD-A671-276FAD51A68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12" creationId="{752FCB92-F018-5B1C-CC7C-C69B67083A6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13" creationId="{89085054-DC7E-100D-8B9C-EE7D030170F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14" creationId="{62188E1E-9333-E2DF-152E-6B58A57886B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15" creationId="{EBB8A20D-84B7-1E37-4889-FACD9FD0FA3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16" creationId="{A65C4F7B-3C4A-4511-6875-E5AB3443B01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17" creationId="{3CAF9C9F-AE40-FE64-FAC4-26A120C9584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18" creationId="{959378C1-2D24-1BA1-C566-73A1F8BE509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19" creationId="{D9F5DDDC-AB63-5C04-604B-2F00A1DF859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20" creationId="{3999668F-7F2F-5D75-0FA9-3570522F65B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21" creationId="{D177790D-FBAB-0B10-912D-AEFC29867ED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22" creationId="{D81B3CE8-1EA2-F903-8D24-D954959CBCA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23" creationId="{C0E669AA-76D7-3158-6535-F0979F4B250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24" creationId="{9594FD67-0E50-A70E-6875-4D11C672EAC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25" creationId="{3CF2E21B-2FB5-2FF5-42D3-EFDE718DB03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26" creationId="{04FF6B73-96CE-6A03-122D-0D9E2D4E95A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27" creationId="{E03300F1-2F48-63B5-3695-E9483B3B496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28" creationId="{7E0C02D0-B304-195A-160F-B638B7C367E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29" creationId="{02786839-6D4A-6BD6-2EA5-BB1AA8EC604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30" creationId="{14006D94-5A02-19E0-3E1D-60248854816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31" creationId="{42BD90BB-9BA0-C08D-2DE9-438AF30C2F1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32" creationId="{51BD4314-B564-4C98-9313-F382D29295F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33" creationId="{CF220010-67A1-C6BD-0F69-04337063704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34" creationId="{DCB8E272-9FE6-3408-3658-DC2CF750119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35" creationId="{59AB8C9E-7EBE-D989-A6B4-19869189DE8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36" creationId="{45C47455-FBA6-07E5-5C55-84EE81B034C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37" creationId="{D7D8518B-B9FB-7676-6306-3468CE989A8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38" creationId="{936E6201-BCBF-E45D-82B3-2742D4775C7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39" creationId="{7603BB5A-9264-F314-042C-6DCD7052467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40" creationId="{D1BD7A5C-0C49-7C68-246F-943C8742739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41" creationId="{DFA0E84F-0246-C696-DBA5-38C1FBB2880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42" creationId="{C160D1B3-D4F9-759D-DF98-5D1D674033D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43" creationId="{A40AC9C5-86D2-5511-19CC-1BEAE779EF4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44" creationId="{C2106855-81D5-08A4-CE5D-811F002BA07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45" creationId="{64EF1D95-2378-B49F-A7D3-603548F730E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46" creationId="{A130DEDD-86C6-C851-284D-45BD6443873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47" creationId="{E875A223-78AF-35A9-DA31-4BF45394934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48" creationId="{4A31249B-B13A-C43E-DE12-E5FCC83A0D3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49" creationId="{6E95CF9C-391A-9F96-DA14-D643FACB81F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50" creationId="{110B373A-F61C-8D33-2E48-BA05C2E8A81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51" creationId="{8591FB59-531F-AE31-C19A-7A88E52754F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52" creationId="{8DE0774B-C60B-87D4-2CA8-C5A1DC68BF2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53" creationId="{72AFD8E4-B562-EF92-3283-8FF50B647A4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54" creationId="{901E5B78-565E-A5C6-3FEC-79BA2DFFA70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55" creationId="{64D9B5FA-6390-5424-8690-6C40A88AB54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56" creationId="{CE2070B8-6485-6DCB-32E2-12BFC6EAE69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57" creationId="{597D1A3C-7AFA-060C-5C3A-C61AFB1E238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58" creationId="{E6F9E300-D042-BE97-B1D3-229943BE4D1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59" creationId="{23992270-8C00-69B4-20A7-BCF4436FF2B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60" creationId="{16B6E0E9-BD2E-09B4-9376-C2B91A2146E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61" creationId="{B66A559B-AAAE-863C-0B62-6108780793A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62" creationId="{A869AEA1-ACE0-483A-A124-E726AB19572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63" creationId="{7066E172-BF32-E730-EE9D-845F83806E8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64" creationId="{1AD60F5F-33B6-174B-E831-DB005E756E7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65" creationId="{B3EDA0DD-A643-9A62-8006-A0D14BA5C78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66" creationId="{22E062AA-E7FB-0D95-64DB-86D29799DAF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75" creationId="{18DA24BE-6FB2-FC9F-360C-BB4C9D50940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76" creationId="{A64CD88F-CB07-A760-9318-8A3E2946760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77" creationId="{86BECDDF-CD3C-C2A1-1246-B03A945AFC7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78" creationId="{0B091F1C-EF05-39A2-F15A-62C6DC4E2F5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79" creationId="{E58CDB6A-83E8-D273-8516-A3774CB97B7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80" creationId="{B4269C59-9D91-3E94-76AD-93A6FED658F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81" creationId="{E6BCD89F-0AA0-4D2A-6B1E-5A7F5C06E2B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82" creationId="{B67E51E3-50D5-124B-265A-AFEBC9FB2D8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83" creationId="{34F36C61-4193-81E0-1AF1-721D7A86A5C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84" creationId="{C13D297E-7103-860A-FAEF-863BB41219C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85" creationId="{6A381093-3FF5-6FAB-EA14-A70823B8109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86" creationId="{7BCCFE2E-878C-69DC-59FC-C0FAAD2BB87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87" creationId="{C90FB9C9-BA06-E0B1-9CED-70E264DCB26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88" creationId="{AA71CD42-AE57-C2DF-697F-CD974026A44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89" creationId="{D5D35608-C2C2-C1BF-24F4-494DBC2DBDC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90" creationId="{7C7EC63B-6006-CD74-15E2-712DA9CC24E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91" creationId="{6194F3AD-0E23-0A28-C29E-29BF550C87C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92" creationId="{8A5527E3-076B-FB24-1BA0-34C3DB78CB8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93" creationId="{1DD40BE7-4C6F-74AA-17CE-EBCB2F90153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94" creationId="{99364EB7-C119-4298-EF1B-C353CD00BA8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95" creationId="{A9A0CACA-85DF-CFE7-0BBA-79E2C33BE94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96" creationId="{A6BD2E81-3266-E3DA-9965-87F7BC0B8DB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97" creationId="{338DAA5E-FF83-D949-7485-EDEF2C44383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98" creationId="{E75A5840-B803-1E71-A316-7BF4AFDD97A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699" creationId="{ED35B7E1-97AE-45DF-AEDE-1EF910292BB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00" creationId="{81D94698-4D97-626D-8972-F1F0011F8C6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01" creationId="{AB11A1F2-EA06-B900-F058-DB6CDCB2990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02" creationId="{86CFF312-D747-1C1C-6DAC-44554B887DB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03" creationId="{3B2B33DF-D401-5A0C-90FF-93592482355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04" creationId="{6B1CB02C-E2F0-2B46-FEAB-86FA5F3FF0E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05" creationId="{507F02E8-BCC9-0FF5-A3E0-00BAAE3DC5F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06" creationId="{2FEA3C6E-EA10-2F29-8FFC-638AE029E80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07" creationId="{F47CB028-A06B-EA1E-5B63-7A25024D0D3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08" creationId="{8D380732-D9E1-29FB-53EC-83D2F576630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09" creationId="{7F7A04B3-54ED-95EC-697B-72DF2F2A48B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10" creationId="{B1604980-2996-38A1-F3A6-A6CBE92A158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11" creationId="{55E75C55-C6CD-4298-435B-53C55B79922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12" creationId="{87A6E8F3-B46A-0EF9-7018-991A8BD3E8B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13" creationId="{F411DFDF-68D5-390B-6511-016368B1736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14" creationId="{D73B243C-0F52-833D-4D32-0ACCEC690D9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15" creationId="{9E6DC497-6EC6-1D3F-015D-9372AAE8D2F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16" creationId="{2EE92F78-1E87-5FF9-A049-EC8E64C5A4B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17" creationId="{242C243C-6E32-DC99-CA67-A0E5D3BF1E8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18" creationId="{8C52D196-E2FC-3EEA-99AC-79BA5E028D3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19" creationId="{C097B0AE-5703-D781-C019-E5E8868D85D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20" creationId="{A70A35DF-A973-A3E1-6F9C-E94943D2912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21" creationId="{14A22423-6006-83D3-8A4C-C03CF10362E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22" creationId="{8B0A58BB-F94A-FA25-0ED2-05E63F21575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23" creationId="{DB4ABDD7-BF77-DB31-2D6D-028730DEEAD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24" creationId="{55790602-5636-44F1-939C-0A58716D3AA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25" creationId="{2499809D-AC14-724D-3071-7A9AFDCA3A7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26" creationId="{97C42E9D-2350-918E-A154-BF7BAAA6061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27" creationId="{8F638774-F74A-65DF-CBF4-1B66BB94567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28" creationId="{DAF384E3-A326-C29B-1B99-A75136708DC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29" creationId="{0FE818F3-52E2-61E3-74E9-86F5DF790AC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30" creationId="{9DA0CF88-A958-BBC1-D05C-CC7DF344E33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31" creationId="{F336035A-D936-E958-DF90-81E19368069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32" creationId="{48E28B5D-2C58-75A8-C8F1-59B34A1784B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33" creationId="{C9A9A199-CFB7-0433-9ADA-4EFE32FBA86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34" creationId="{7BA696F7-42CF-5ECB-E390-97ADB8616F7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35" creationId="{ECB13F76-37B1-2886-33AC-D681DF68070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36" creationId="{04338BCF-5DCD-956B-A37F-343C29D9980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37" creationId="{87DB06A6-61FE-1B81-15F7-9AA8E7502CF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38" creationId="{CBB93B40-31F9-6F65-0A56-D93054C3CBC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39" creationId="{8D062EA2-4CBD-6F25-2F50-D7EED23D853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40" creationId="{6B2184E4-403C-2741-0C6C-DA031EB5B99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41" creationId="{1979FDEA-3BB3-D0D9-7C3D-2872B273C5E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42" creationId="{7275F65C-1397-1AEA-42A6-5A65786EFC6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43" creationId="{D6BDD62A-B6DC-6B80-7748-C9FE20FFF40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44" creationId="{3FF2A218-3BAF-D289-E96D-1E7719E8E96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45" creationId="{FFA72242-86E0-ADBA-2C0E-28DC9754AFE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46" creationId="{A2181B12-3F27-0958-AFA6-30AA241861D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47" creationId="{C492D073-DC16-B5ED-A736-46D2253DE04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48" creationId="{D672145E-C867-BE96-D7F5-6BD8113199B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49" creationId="{EAE006F1-8A0B-E7E2-0DE7-48790E26AA2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50" creationId="{CE39D6B0-6DA5-61E3-5532-F645B701AD7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51" creationId="{476133FE-A6E2-777F-D5BC-AA3E0E5E7AF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52" creationId="{5F2FF077-2001-FC5D-716C-371EF1CF822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53" creationId="{66F6C8BD-3651-320C-3C7E-8FBC8A1B540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54" creationId="{24A0E0F3-5672-5CC1-FB29-AB6C66C9F7A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55" creationId="{C25A395C-58A7-D182-2387-0917E3606AC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56" creationId="{EA62695B-035B-EEBC-3AF8-BF5FD0FB964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57" creationId="{020FE985-48A6-C51A-97F3-34DFBD6E1F0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58" creationId="{6263D4C9-E671-6507-D439-533863FB9E2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59" creationId="{8F5ABB7F-B278-80B7-E0CD-36DD42A202D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60" creationId="{D1827C8C-6ED3-50A5-A99D-B546C16615C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61" creationId="{7181B628-656F-BF3A-4077-4A2773BA0B6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62" creationId="{86D8F748-EAAF-E54A-F394-9B93CFE9347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63" creationId="{FBDE421C-D3CF-29AB-C51C-5B46FD0B935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64" creationId="{2F8C5B4D-8D38-0AEA-6BD0-5DEFC57218A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65" creationId="{AC34D864-EDB6-0067-06D9-AE81FB43410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66" creationId="{B08929F3-B7E1-7750-CD1B-F7B9888D7A2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67" creationId="{8A4880A2-256D-6AB4-6D1A-4C0AAD3AB61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68" creationId="{81944BED-0E24-442E-C1F1-5080D289B97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69" creationId="{62DF12A0-B9BF-5857-42F0-34E8BFEDAE4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70" creationId="{216997E4-FA9B-F8EF-2D8C-D17FEA34AD1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71" creationId="{7EF63AA6-45E4-E25F-017A-E24A6382AD9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72" creationId="{9F4A18A8-96EF-F4A8-7687-F5328F24B35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73" creationId="{B93A6D1E-E79E-E313-B596-3D742901370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74" creationId="{20205517-0DCC-EE5B-FB1A-9FC8F251397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75" creationId="{304B55D0-484E-D29E-B383-440BF02324C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76" creationId="{1E54593E-981A-FBDE-1DE3-EE4B3917472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77" creationId="{D43189BE-651C-399B-AF37-2A587EA6A15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78" creationId="{719CC0F8-96A6-4706-2C90-B9BB1032FAF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79" creationId="{CB65EA7B-DE88-17B7-CEFD-B046C3A645B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80" creationId="{95724447-902F-E1FF-9509-ECDA0A92BE7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81" creationId="{A1911B7A-7FFA-0A0E-387A-2AA58BA22CC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82" creationId="{7DC740C1-D8C5-7081-6CF5-C31488A5C26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83" creationId="{50566CA2-488A-B7F8-E646-527FA488FF6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84" creationId="{42793E8C-694A-7C6A-E5A8-2C42E2B0A96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85" creationId="{0F782136-0D92-339E-00CF-9AC30F9F389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86" creationId="{63E74F4E-469F-EC42-0ADC-CC9B68E74CB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87" creationId="{562B45BA-00EF-ED79-35D8-F5AF6AA0C8C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88" creationId="{AA17F806-85EA-54D1-D7C9-E88EDB244DF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89" creationId="{F1DEFC32-C8A8-46F6-0832-A36E63CB0ED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90" creationId="{B9E43407-0AC7-9401-94A8-40846352FE2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91" creationId="{80AF5D86-9B3B-3E37-025D-1716A5B0EB2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92" creationId="{9CA0A3F0-7F27-077C-972B-8154A31F3A6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93" creationId="{07303305-99DD-0178-0646-E0F8067DE1A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94" creationId="{F3E36D25-F2CE-66C2-D5F5-3B11A209CDC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95" creationId="{2EEF0672-12F2-AD76-0C19-A8354A3800D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96" creationId="{A8AF4274-718C-A1F6-798A-A5443251260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97" creationId="{4F064DD0-6EEF-FA1D-B2A9-A685CB0C62C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98" creationId="{03041C43-B2A4-28D5-0D63-488F36181E8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799" creationId="{4BF3BCBD-125D-1F0B-2D66-90B58F2516B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00" creationId="{EF2F9E3D-8CA5-294F-EFF3-F481B081E6D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01" creationId="{743FBD04-FC48-C615-A924-B764B546DD5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02" creationId="{727BA1AC-E242-91B7-BB1F-AFB73DD6B17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11" creationId="{0881BF67-3E78-488F-4E84-F335FA1BDB9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12" creationId="{60AD04FF-C1CE-CF1B-FD41-4C89D999CC8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13" creationId="{F20E8971-8C41-8B9B-C68D-09194759207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14" creationId="{BA7EC6A5-D02B-C5B8-7882-AC8984D0C04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15" creationId="{FF7FADDD-ED33-96FB-5468-08EFD161450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16" creationId="{443B6BFC-B270-AACF-A85F-E96E5D68509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17" creationId="{B52B7EBA-7D41-010F-59A3-EDA600D80B3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18" creationId="{C5A5BEF3-8F60-2582-C545-15E3DDCC856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19" creationId="{71F583BD-BE99-AA8C-204D-902CC88C5DE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20" creationId="{3D59F7D4-471D-D0C1-B04B-2E6D1246701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21" creationId="{265318A9-1B58-4A91-8566-59012DA6CA1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22" creationId="{72CB718B-717A-A016-7F2A-D07F95FC2FF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23" creationId="{8AD33E99-7AD2-DCB8-EC0C-17B3ADD64A5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24" creationId="{9A489EF0-FF80-58EA-82A2-3ECBC8E68A1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25" creationId="{2E5D531C-2A8C-B51E-89E4-083AE203ADA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26" creationId="{42DE8C91-215D-38C3-9B7D-4BB78B096AB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27" creationId="{97A09BA4-661C-E32E-9006-28D4AF8BF88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28" creationId="{08197156-AD2E-96CC-77DA-9741F6B1B54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29" creationId="{8DBF14C4-8E8C-CF66-A143-343F97BF681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30" creationId="{13FB1CEC-819C-4426-0BBF-F5876059D55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31" creationId="{B64BDD7D-670A-0A24-BC20-CC238300C28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32" creationId="{51F45D19-05D5-2D52-64A7-5E847C93811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33" creationId="{E873F055-4C4E-CB4E-3776-C7A31C3CDA2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34" creationId="{B238EC35-4071-1677-2EA4-0620D7B962D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35" creationId="{26F5A2B8-CA6A-824D-A305-DCA4A245CE4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36" creationId="{2832876C-8E98-F4BD-88C4-40C3AB5AA53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37" creationId="{2A20C31C-10AB-C8D8-2F92-78E8AE7D1CB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38" creationId="{3476BD3E-7537-20F1-A652-52C5BE236C6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39" creationId="{401A0D63-51EF-0C0B-5EC6-F1757AC30BA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40" creationId="{1DBAE1BE-D571-A343-0CC6-C971C87981D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41" creationId="{2BE0C199-2228-A799-3F60-2C1C315374B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42" creationId="{1E458393-3AF9-937F-6D21-36EA1D1DE59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43" creationId="{B2EF7652-D542-0335-D0EB-4DA944F938D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44" creationId="{02DDD7BA-EC4B-F370-8BEB-81B64CDBE3F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45" creationId="{E28615D0-CC5B-5FB2-384B-9A5B8D8B8EF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46" creationId="{9AFA3A03-BEBF-FBC4-9FC6-08C7CF56DAD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47" creationId="{2BAEE38C-C76E-B7D9-C9E6-134733FA64F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48" creationId="{D21C1021-0230-F124-1076-3E2532D660E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49" creationId="{DB9FD55C-1258-3F6C-C5A0-5DC14453A96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50" creationId="{75B3C90A-5152-D77F-D343-B981241BDCF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51" creationId="{BA94E03A-3102-9152-BDAF-48B53954758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52" creationId="{45E28E21-DF1D-6175-2861-61244F1B6AB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53" creationId="{B1231B82-EEFE-8859-9404-E5DDDB177DA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54" creationId="{76382A1F-42EE-E075-CE96-51AA8A5085C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55" creationId="{D5F5BA2A-ACC8-5C24-F63D-AC986DECCB4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56" creationId="{86A85626-D840-EFDB-A041-C4F671C51A5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57" creationId="{9DD695DD-A464-0B69-4B51-223C07120A9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58" creationId="{97A1B357-F5F8-D248-8DBC-44977A79848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59" creationId="{8E8055AC-69DB-F5DB-95B6-5A5AD6F2554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60" creationId="{C063DDAC-8C4D-93FC-A6B7-10917107813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61" creationId="{810A1E98-1136-B25F-F7A8-A4FF06DD86E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62" creationId="{CD614B26-5316-7808-E76C-89E066FB63F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63" creationId="{0FB3D37A-C10C-7DCD-3FD8-972E821E0EF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64" creationId="{DE9659E1-71E9-7C67-5C18-43533CE1DFB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65" creationId="{52B0CA9D-A2F9-B0F0-D883-D4FED9C0A54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66" creationId="{CFE245B6-BECD-B20C-D423-04419793A10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67" creationId="{0AAC3C8F-3FA9-3438-B8BD-6FF4EA69E25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68" creationId="{976BE35C-B440-39C4-923A-48D04C5BCB9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69" creationId="{7CC80953-E9FC-AE5A-1ABE-C5BC1B20A98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70" creationId="{299578DA-4B6F-94BF-159B-B5BE9EDC739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71" creationId="{5B8ECAC8-383B-7413-6752-66CE098FF52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72" creationId="{BAD1155D-19A5-673C-AD20-954D6FDBE4C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73" creationId="{4D768780-F810-18E8-B423-D9EBB74C292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74" creationId="{9271E059-CE23-4274-4967-CA43B820D48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75" creationId="{497F534D-7779-0900-635F-1ACC4D93401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76" creationId="{D349B701-6E50-B3DE-BF1D-AB2A96E14B1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77" creationId="{02020BFA-C645-9D0D-822F-B919D17B460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78" creationId="{EFB23FC1-CB47-62A6-3172-4DE8826AA2C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79" creationId="{3CCC3453-367B-FB73-948C-AD47775764E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80" creationId="{E17F4095-8834-77F2-F6F8-F45B916DBA1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81" creationId="{50A81FF5-0D79-CAB6-F228-2093013CA6D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82" creationId="{E102FBFA-1EEB-697F-38E7-B5E9D82D09A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83" creationId="{F709E4F5-73A9-7781-2DAE-735A2B46F7C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84" creationId="{5D29F1F8-1823-2139-2C27-F590308C04B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85" creationId="{DA717C8F-98F5-7FE3-F410-9A1462F33BA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86" creationId="{99DD2D73-0EDA-4290-B4DF-134DF846C44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87" creationId="{92776BB7-91A5-DDAD-CB92-2E113E8E815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88" creationId="{521C6CA0-1A5E-686C-C098-A25A77B1E37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89" creationId="{546F3274-AC0A-B3E6-8F50-37D2E343A4A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90" creationId="{A22BD595-29F7-465C-84CC-9A59DF28C86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91" creationId="{48BC1DD0-A22A-6E29-8F34-74A8ACE04FB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92" creationId="{BF072C42-60D9-0A1D-F3F5-48521B4B939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93" creationId="{EB9ED2D7-8B35-B4CE-3D63-A2744467EE5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94" creationId="{1DE5EF32-5A69-6BED-F3D4-C2C9427D35A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95" creationId="{346A1855-F10F-B00C-C3A4-D42F1D52688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96" creationId="{EACFBEF9-DBE3-F24A-6CAD-E7C124CFFE3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97" creationId="{9B2AF84C-EF43-F3DF-D287-066C8670C41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98" creationId="{60C347AF-14EE-6AB4-E659-B3617732868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899" creationId="{9995FFC2-B8ED-E37C-494C-827F8BF4A2B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00" creationId="{04F2CEB2-64E6-47AB-5B64-E02577EA5AC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01" creationId="{FC679DBE-4CDC-1E1F-6229-BB49E553D84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02" creationId="{2C120851-E876-1592-8252-525796F5772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03" creationId="{EDF40AE0-5443-47D7-9510-FF3669F317C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04" creationId="{AFA3D067-A680-CE73-AAF5-6E85E6F42BF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05" creationId="{59DEA169-8C94-7D70-16B1-6FFD91E64B9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06" creationId="{B6735119-05C1-51F7-F22F-5BFC02FDE61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07" creationId="{5BFA30DF-46CB-9C09-151D-A8103F7C278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08" creationId="{2E461410-A7FE-E2C1-15E7-4B09AB2AF9D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09" creationId="{CB64E58E-361E-ED8A-CD99-A1F5C31822D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10" creationId="{43252009-F552-8DFB-90C2-D6C805258C8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11" creationId="{7FA573C3-2F43-0B0C-D5FF-1FA4A0BB532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12" creationId="{9845FE7E-8634-DBED-7D0B-BFE79847705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13" creationId="{CBC078D2-BB60-5210-9E76-C94F9FD0FE4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14" creationId="{E4C6BF98-76B3-3C01-322C-0813099BC89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15" creationId="{9869809D-AF64-ED18-5308-83841CAF429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16" creationId="{2F6CCF20-BBA2-1523-5D01-611DC4A2C04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17" creationId="{3E39DAAC-2562-75A6-4E83-78003679533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18" creationId="{CF1644BF-78B1-E6F6-CF3B-8D50119A28F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19" creationId="{FA0E6D8A-4FA4-D9B7-2067-61B2667031F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20" creationId="{9FE8E035-7451-764D-D0CF-4EE8F2B0213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21" creationId="{57A6B438-176F-A08C-6EB4-347671F5497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22" creationId="{1DBF55D9-19B9-861C-14C0-2E782F99DED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23" creationId="{05DCEAC8-FA53-98BA-483E-3B73E5EC62F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24" creationId="{870D95A1-0EB3-EF9A-6D50-E9C64C3E9AA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25" creationId="{95105F29-CF4F-14E1-7114-14A4DB14A41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26" creationId="{88FED5F1-CB7A-22EE-CA98-7B56C09A3BE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27" creationId="{F46D30C7-8403-0F91-393F-49413257B85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28" creationId="{46F0AB7B-88AC-8C90-7600-6DA7378C63F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29" creationId="{6A381573-1C29-508A-6B20-A7A04277318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30" creationId="{227538FA-AAC9-11F4-609A-A59E399533E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31" creationId="{A9D4AD17-0B84-2101-04A7-B9CB3540E29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32" creationId="{C861C831-9B52-D419-1A14-93F754FA9C9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33" creationId="{2C4EA539-C409-4CA3-DF48-F0897C4F153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34" creationId="{F2DD176C-71A9-31D6-2FA8-660D2B927A5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35" creationId="{999EFA59-5B5F-917B-AECC-C30CE818985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36" creationId="{5E3174BA-C2C7-01DD-6E1E-4BCFD422695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37" creationId="{B2D3A460-5104-5337-D621-F352D679C51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38" creationId="{B59A8C31-875E-45AB-F088-331C587A909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47" creationId="{9770D5BC-9678-EC84-E6C7-A72B5AD8E2A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48" creationId="{CF91BEE6-A701-578C-CDFC-3FCE9DB3EF8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49" creationId="{0F28BCD1-D465-7268-0515-53D9B5D41F1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50" creationId="{B9E9F193-875D-A356-8022-CE371A7E0D5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51" creationId="{146357D2-FB52-83B2-3D0A-20D57CD3BBE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52" creationId="{E160EE58-2F3C-A4C1-2017-12FB90717F8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53" creationId="{D20445BD-B14F-7953-968A-4544CA3B4C7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54" creationId="{26FC0596-51D1-EA6F-6C21-947105C3D97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55" creationId="{A49C45CC-953A-8E80-C06C-E9B50CB443C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56" creationId="{74C7A6E1-E171-9B1E-6B3B-EAF9D6668D7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57" creationId="{76BC2DF8-7CC4-DB22-FE13-802F329540F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58" creationId="{5E46F45F-410B-53B7-205F-EF4F05530D7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59" creationId="{EC99DC65-E0BE-7254-6F84-65F76BF8AEF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60" creationId="{D6C9FFFE-76E8-DB9E-F7BC-0B6B14B188D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61" creationId="{A89628E7-46E7-459B-0489-94A19967A4A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62" creationId="{3F6C1E2F-C3BA-371C-10BD-A6A7B08C758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63" creationId="{CBD2691A-05A1-8436-E918-0D313A93398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64" creationId="{DF931D33-EA4C-FC21-2B63-758A7A6BBC3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65" creationId="{494A979B-21A3-79C6-13D0-EE8B14F3C41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66" creationId="{922BBE98-F1D9-4317-FC1B-3285F7A7638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67" creationId="{BAFF64F2-91EA-DE64-1A24-20DBB4AE5DC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68" creationId="{A111D5BB-0023-FED4-29B3-CC655F9847E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69" creationId="{CD0992A3-E967-5508-BC39-64D7CB45A3E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70" creationId="{87F6C619-ED01-CA98-0681-98E1E49BB4A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71" creationId="{62FD0642-E47F-C7F5-C952-9F8AAE79140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72" creationId="{917274F6-0660-3C84-FF5B-E11D2815C75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73" creationId="{B0627BF7-FA60-AB6C-75CD-2332207294D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74" creationId="{2D98CE5F-0ECE-0BB7-E514-C9C2D9722A0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75" creationId="{701393B3-8866-A8F8-A11A-51A6E91412F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76" creationId="{7028A1E8-A013-87A0-896E-FBC6665D0C9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77" creationId="{B93F3862-75A0-8FC5-A3DD-67697CD8F6F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78" creationId="{4C294CDE-A680-DBD2-F443-D869E3A5894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79" creationId="{8C24EA5D-7D29-1A4B-B60D-DC130B657E7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80" creationId="{84FF9D51-1FD2-3A21-C60F-963BB05840C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81" creationId="{8B699083-FE82-DF3C-E344-F0F779A01D2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82" creationId="{C9CFAFEF-2D45-F91A-0F17-878AE706C11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83" creationId="{58705560-BEB5-195D-974F-E1DA58AFE64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84" creationId="{A519C1C1-73CC-BECC-12DA-7F9E5C7EB0F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85" creationId="{32C9EF7F-5338-576F-911B-2D59630F5BE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86" creationId="{38CD1A0D-342A-3CF9-125F-4F252E250F5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87" creationId="{70A5B3D3-C450-1B66-727C-1BC57D4A449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88" creationId="{C816CB94-F4B2-49AB-2DA7-85FA9A33D3F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89" creationId="{7013844D-878A-C868-7E7D-C18B8E5EFC2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90" creationId="{ECB86853-E576-385D-84F9-A55F3BBB761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91" creationId="{10F822BA-C6C8-EA0B-7277-A9EA388A313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92" creationId="{865DD4F7-453E-7AA3-0533-E1267178E31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93" creationId="{E5BC3593-7C31-942F-44CB-45F098BE79E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94" creationId="{969AC65C-D7E5-AF7E-EC05-A5E83A0F6FE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95" creationId="{B266A47B-11C1-03B7-255D-4781072D234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96" creationId="{81912C09-E049-B158-1332-A45890BB8AB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97" creationId="{833626BD-FB33-3429-88C7-692603E7ECE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98" creationId="{5E24E306-F7EA-DF73-5DDE-83A293C0CCA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1999" creationId="{31C3D9A5-08C5-931C-CC53-3ABED563619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00" creationId="{636C4035-396E-3112-3C62-9E19A41AC1F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01" creationId="{43517861-089D-335C-B177-46EE8AC8F22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02" creationId="{FA6F0D42-F345-93F4-E232-E881D7B26E6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03" creationId="{422ECB40-7029-7EDB-80EA-B0899C4E903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04" creationId="{EAEF890E-8ECF-BFCF-FE60-C79FB999C3D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05" creationId="{909F5ED0-FCA6-68B2-0AC9-C02ABF557AD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06" creationId="{DA17644F-8F3B-5489-D358-3BB6C0AA573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07" creationId="{2618333D-A31F-9C6B-24FF-6D4D157163E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08" creationId="{0E498B11-54BE-52A6-3AA1-B9BD4A2C302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09" creationId="{5554DA63-4D19-213C-3B17-5BAE47789B0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10" creationId="{1C14306D-CAAB-7E91-1CFC-124C4DF6993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11" creationId="{ED3B5430-A51B-2402-4DE8-31AE91EDF3C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12" creationId="{B55A2380-2FE3-BAA9-11BF-28238CF72AE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13" creationId="{E902183A-A297-580C-14DD-CAE921FBD06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14" creationId="{801C7D30-3B10-D8CC-CE42-782C9880D54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15" creationId="{F391CCAA-DD5A-2E2A-AE86-4412570D44F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16" creationId="{DB2580D4-2102-7F1B-7355-2B376363174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17" creationId="{5464E9CC-B2B8-B4BA-D69A-5B1101AC494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18" creationId="{60245D20-83EA-583A-97A9-519750A493F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19" creationId="{6164E166-8BAB-2256-B768-E72EC5FBE68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20" creationId="{FDB67F98-1001-3635-8B32-98618D51065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21" creationId="{672FEE4A-37D9-4FFA-17EE-9C11EE1873E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22" creationId="{9F472451-1DCA-2B64-666B-BEE434ED7DC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23" creationId="{35FB78C6-963D-583D-B7B7-60E88009F0D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24" creationId="{EB6026A7-9D7B-2EA4-904F-1CFA7D6FB61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25" creationId="{01EF14B2-9608-EE8E-FF29-356B6BE025A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26" creationId="{95B1A0BB-6BD2-1260-DAB5-155F638332C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27" creationId="{FCE0F19C-8A4E-C361-C64A-45727A003E7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28" creationId="{27E4C8A7-E3C3-9A42-2410-888FCC15658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29" creationId="{F6E5187C-655D-5F33-149F-2F69C6B851F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30" creationId="{1A45AB9E-EAD7-A72D-30A7-805896A1A24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31" creationId="{63F51B37-595F-626C-BDE3-FED49AF7A67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32" creationId="{71A988AB-5859-261E-3C04-E56768DB4A1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33" creationId="{A997883F-D766-8D34-00C9-7A019E6002D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34" creationId="{AD5C0FE1-8B03-E23B-2C62-36FB09123DA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35" creationId="{A7F6051A-530A-F848-4D93-5ADF816ED8C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36" creationId="{95198B62-C1AC-A3DC-36F2-84AA2820211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37" creationId="{4FE4233D-E84F-568A-06DC-D371208638E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38" creationId="{2DA8511F-7281-C928-BB1E-879A03C0D4C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39" creationId="{4BFD5897-1199-4237-4D5E-23A82B080C5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40" creationId="{7F75ABD4-FFEB-6ADB-2A6E-CE6AD3D0BBA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41" creationId="{80558189-C445-6F1F-1546-30477701ED8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42" creationId="{200497DD-E502-77CA-E3B2-1214006C76C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43" creationId="{1C4F9BE1-D4FA-393E-36D1-020CB442B2E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44" creationId="{384813EC-ACCA-6A29-1CDE-D613EA697AB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45" creationId="{0EED173E-9791-E5ED-8D6F-7F8128663AE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46" creationId="{5C3507EF-DA29-DB85-2AFD-D7112A84832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47" creationId="{756FD337-6ADE-A69E-6949-5DFA51F856E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48" creationId="{B5FD09F5-C6AE-7405-3D02-E75DC84CD6B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49" creationId="{B411CC22-BABC-0CD7-4C20-AAAD34E8B41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50" creationId="{275FE5B6-96C4-76E2-69CF-FAC13FF011B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51" creationId="{C9997216-2FBB-6F1A-B77B-A98B1123F1B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52" creationId="{876AF043-07E5-CB97-1E3D-C8CF51F2AA6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53" creationId="{A999A2AC-3CE7-D9EC-B59E-9498F700504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54" creationId="{F9CD02BD-1410-0DC2-B129-7D7B5097EC2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55" creationId="{16037578-DF78-FEEF-1EF9-7FB9691B3DC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56" creationId="{1E536194-0146-77FC-461A-C6C6E4B3F26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57" creationId="{7264FE1D-9E46-C6C0-3579-C9538BDACED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58" creationId="{E699BE88-2AA1-DD66-D572-6929DCFB265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59" creationId="{60DB2067-1206-23DB-3A4A-A27C2C9C560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60" creationId="{6079F61C-BE1B-E7C7-8882-C15BCCC327D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61" creationId="{FA7BB919-7B33-57E9-E2D9-058A124FC84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62" creationId="{2E52B59F-36CA-AAF2-B5E1-C09B7B9ECD1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63" creationId="{DA682E07-5682-923A-375D-6B079F5756D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64" creationId="{1F72BAEB-1D67-1F54-EE60-707409B1A94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65" creationId="{7FF585B5-3E97-49CB-A270-A524E1F6E9B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66" creationId="{F343C330-CDDD-A99B-0390-E704ADDA0F5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67" creationId="{FFF27C75-E061-C242-F439-4AE475EE242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68" creationId="{68D3AD04-76C7-C4EF-9D91-ADA1CF0E6E9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69" creationId="{98DBFCCD-DBF3-ECBB-D5F4-7188999BB17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70" creationId="{0B1A1735-609C-0804-843D-E8E1E492436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71" creationId="{C9CFA6B1-22FD-D089-CA79-C05E7053F81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72" creationId="{96C10AA4-4654-457C-4308-03A500A54A2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73" creationId="{F308D220-145F-401B-9542-0E9C26A1E68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74" creationId="{DBC49D42-8866-0C5E-32D1-D94A1ED67CC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87" creationId="{593D3C0C-99FE-141B-E772-DA2BFA031FC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88" creationId="{55299C24-CBE6-3FC8-A45F-257AF71FAAC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89" creationId="{BBA97DA1-DAF9-23A4-0C7E-05FA1920203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90" creationId="{2491A91C-ADF5-6801-3E7D-42F60C53288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91" creationId="{4F9FC922-D713-9D00-4392-80FFDB9351B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92" creationId="{E74F80B8-23FD-BA42-C9AE-22F237A602B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93" creationId="{CC05D9B3-5387-CA45-2E0E-3953248F951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94" creationId="{F30C9AF8-C781-AEFF-0729-95857CDE215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95" creationId="{8FD440D1-7C11-8059-9DED-8029EEB501B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96" creationId="{3387400C-8631-C04C-DFAE-13BDF57679C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97" creationId="{A29745A1-FE8F-6DC6-6CAD-8988BA0F229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98" creationId="{8A7FA31A-19AF-D62F-4F44-30C1571255E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099" creationId="{EF6E28D3-EF98-6ADB-B3D2-4C5C55C0361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00" creationId="{398FA8B4-1263-9C2E-CF72-03FBEDE79FD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01" creationId="{7BD4326E-41E8-CD6A-75B8-348CBC30937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02" creationId="{3FE82451-C74D-770B-7173-D852273B770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03" creationId="{95F83653-3CF2-C8B1-77E8-2161652D4BC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04" creationId="{AA1908C8-97B0-261C-D183-B0B38AFB1CE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05" creationId="{6AC29C2C-D322-823A-AD37-1BD511A48DA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06" creationId="{F19C60C6-1995-8B0D-2ECF-11BBCCF0990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07" creationId="{638EA666-3DE7-5733-EA96-B18DFE1E53B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08" creationId="{F0FAF53E-753F-DBC5-BE8A-0614C18DEA6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09" creationId="{B69C6599-D572-06A9-F1F8-F92A87ED187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10" creationId="{A4430E48-B875-86CE-79D0-1F102718708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11" creationId="{EA5475CA-E1F2-C28B-6342-C9C29967019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12" creationId="{0C2223BC-E1ED-AAC0-4A41-69761B9DFB9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13" creationId="{8BDA0F4A-721B-2AC2-2FAA-1E31A997FEE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14" creationId="{488BBDD5-A556-4224-5D0D-909FECB325B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15" creationId="{FF08D9C3-2A2E-96AC-8963-3591CF7A297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16" creationId="{96ACD2D1-208E-DE0B-501B-B80ACE41339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17" creationId="{AAE4DD16-FED2-9016-80A5-8CB0C37BC26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18" creationId="{9798A4A7-21DD-334B-A099-900E0439468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19" creationId="{057C7C3C-D5A1-E069-0D38-5E5A36DAF0A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20" creationId="{2B9CC115-0AA6-C2DD-2ADA-A4152B817B3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21" creationId="{E04FDFE2-5872-5D8E-534C-1ECE4A23B72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22" creationId="{BC782E79-5CA5-CB81-705A-7C9C58F2470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23" creationId="{440839E2-78D7-D4FC-9523-3EC56B08850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24" creationId="{DC262D2E-FF54-F50D-AA08-E31BBDC2AED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25" creationId="{F82A47AB-448D-F964-1C6A-B25DD1FEC9B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26" creationId="{296D2F82-57F9-0FBC-EFC3-90BCBB77130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27" creationId="{D59E1DF1-4A59-4A4F-A3B6-53966295CA7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28" creationId="{88BACFB3-5E65-7E82-6D78-E9A528B0F81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29" creationId="{CF2E5A82-D9BA-92E6-4014-FF2A2B43D0C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30" creationId="{070A2905-1AE2-0A8F-68BA-600ADEA076B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31" creationId="{641C894D-59E2-0F33-3A53-66CE496D795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32" creationId="{A9D1D3C4-78F6-1B24-1E7C-CFC2422B692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33" creationId="{79E38415-4400-AEDD-ED58-279D8D89AF5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34" creationId="{8016F000-D160-D5D6-6434-FCA77CC9B6E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35" creationId="{67E02A00-C6D3-28B1-5483-5B4B893FA47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36" creationId="{C064520D-C7B8-5386-E306-97B6A68E46A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37" creationId="{A07464D9-B447-AEC6-9F78-87456AFF472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38" creationId="{C7F9832E-3005-7C83-2621-8847F64CB65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39" creationId="{C0B51395-639E-FAAB-0A00-503C8D4F94D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40" creationId="{8021BDEB-DB28-9FC4-C3DE-E69FCA5CD55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41" creationId="{0EB167CF-F066-9D40-A57F-88A9C2466FA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42" creationId="{E5C9B274-8C5A-840B-E365-EAA34112116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43" creationId="{31C8AD4E-231B-E686-5219-BB46161D439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44" creationId="{DCD32ACB-A416-D00A-5D91-E940C8EA8A6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45" creationId="{562F9B0E-1076-1EEF-7EB8-93075A96C99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46" creationId="{76613D6F-7E37-F147-D02F-A553D4BE5FD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47" creationId="{DFEE0A22-7CBF-6C76-F249-B3F2B5534F1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48" creationId="{7123A164-FD7B-8775-5C9C-C8E802521D8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49" creationId="{AF480E68-0C82-C79B-4EA2-06B8DE623F4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50" creationId="{D0B12649-B6FC-CBCB-C893-5CA3C59B9B6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51" creationId="{6296D4A8-3F45-5DEE-7392-EC9E32E484B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52" creationId="{3742584B-25A9-549D-2025-770E984DAF3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53" creationId="{CB1722FE-BFF7-DF7E-6B77-1FF78CC4771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54" creationId="{62E337A7-747F-21A9-F826-38CE8BA0F1E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55" creationId="{B2C7191E-F109-8D64-5D29-E1EB064BB21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56" creationId="{8D839262-75E7-B6DD-2E99-83E88B73E2D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57" creationId="{4C763EDB-ED85-A716-2CC5-B037AC79649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58" creationId="{B5BABF88-8851-176E-89BF-2FE0BB95049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59" creationId="{6BF28BB9-1718-5D87-31F5-678F9CB584D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60" creationId="{5F79D1D8-D064-9464-1A73-F04B95A1826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61" creationId="{FBF6CD48-07BA-A2E6-D83F-A7C32A05F51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62" creationId="{711853B0-1320-C6C6-A0A8-5B829982180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63" creationId="{ED95030A-0EA9-F607-8FC5-695D8B5B6EE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64" creationId="{D204FC86-92FC-4DDB-F62C-9233E9342C9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65" creationId="{FC6ADE84-98A1-E0E9-23D5-4D4C306C6B4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66" creationId="{2D4D8282-4179-962B-6173-B1B1177F58B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67" creationId="{D9F01EE4-41BE-43D9-F96B-5DDB05E9F21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68" creationId="{373D069C-0C8B-1755-9718-941B825FBDA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69" creationId="{F314F8DC-F5A9-2735-FD33-101224B768D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70" creationId="{7ACEAA88-C8E6-BF88-FDBE-26362600CE3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71" creationId="{08A0690C-BB8A-D6B4-9186-DAC32F79108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72" creationId="{9D66BF34-52FA-9CB4-7111-1297881EA0D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73" creationId="{D6873425-849D-0E88-99E8-47FD897CF91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74" creationId="{9080E1E2-F170-B3B4-8DD4-25C783B2457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75" creationId="{26DE4463-D894-3004-FC06-3B83927C0B4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76" creationId="{5A18146E-850B-0D52-3F74-42D70823037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77" creationId="{BC2464F1-3B82-3299-54E0-21379A021F1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78" creationId="{E13CABEE-6AC8-7786-DCB0-12F839075C8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79" creationId="{E384E6C9-87CD-60DF-347C-A7F083370F5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80" creationId="{D4DCDFA3-2837-C328-CA27-8D6E3B08692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81" creationId="{BC441786-9BA4-7A59-C69E-F6CE9821187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82" creationId="{A423683E-1503-D39C-858A-85B430B8BF3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83" creationId="{6188F9B3-D13A-18E9-4290-A0FC9D7A0D9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84" creationId="{8F75DAA8-3A7C-BCE2-1C92-801031D7E06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85" creationId="{AE7587AE-588D-FC87-5995-F2EEB96B03F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86" creationId="{1A8C2182-A2FB-F6C0-762E-030F8FAFD89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87" creationId="{82147603-93D5-BCAC-D5CB-171B5CA4303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88" creationId="{DC1368E3-FC4A-6952-8319-A68F4DF9C73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89" creationId="{AA91E608-224A-49E4-1AA2-F6BA45C5F36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90" creationId="{FE88D141-BCA1-A44D-99BD-E96AB2236DB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91" creationId="{2523FED2-4696-A24D-3CE1-E7E8F19D89F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92" creationId="{E092C5F8-1FDF-A3AC-D20F-C569FF33EC6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93" creationId="{5ED0A482-0E4B-CECC-54D1-F23FA1A2B58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94" creationId="{2C1D54C0-22BC-BEC6-FAF1-ED8CE42C78C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95" creationId="{ED0063BF-19EB-03B0-2B57-EEEE0AC624B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96" creationId="{46F07D8F-2116-3421-760A-DCCE618302F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97" creationId="{5EBA448C-CB00-164C-8FA9-198734F35DE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98" creationId="{3BCF35DB-1C5E-D54F-7BD6-DAFC168A5A7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199" creationId="{72E5A9B4-C768-D532-4480-499A1BDF8B7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00" creationId="{54187763-E616-6A21-FF90-5DDEA40917B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01" creationId="{4B7677F4-193E-FCC1-23BC-739E1E7D4DD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02" creationId="{F5ED79A5-FAF2-C1D0-A812-48FBC67EF7F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03" creationId="{4D438622-48E4-1849-F89C-2797AAC6ED8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04" creationId="{4A92940C-3EE2-F22A-E1B8-9688E00915E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05" creationId="{BE476BB6-8166-31FA-93DE-761AA096F05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06" creationId="{B147B05F-7483-821E-807F-7280A6B25CE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07" creationId="{8C7D119E-89F7-3444-37BB-4A1DDE0C4BF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08" creationId="{F4A97D9E-B94F-B89C-D4EE-F62695765E7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09" creationId="{1B533331-B3E5-AD14-2F45-D04408B17C1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10" creationId="{F71F9843-DFA9-2F9D-80BD-7A16BFCB65D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11" creationId="{CC79FCFC-D0C6-A9BA-0DA5-357A1EC0811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12" creationId="{F6091ECF-B877-5F5A-826E-6D4B356A089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13" creationId="{9D22D1A3-A210-3EDB-5F35-F960A85C4BF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14" creationId="{D9498957-8878-2CF2-1341-AB32B608626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23" creationId="{1E59CC0D-DDC1-BF2B-C9F7-C924CC8AA08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24" creationId="{A1B15A52-D6F8-F5B1-13AC-78684F389B7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25" creationId="{21E16668-4455-2485-2856-69B921472AA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26" creationId="{9CBF156F-6215-B60F-6E61-30493DC9D50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27" creationId="{6FAA6B82-EA3B-B173-6521-1B4BFBD0044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28" creationId="{F1703529-C0FD-E036-3C4F-94394CDE6C2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29" creationId="{8E824A6B-7473-AC4E-C868-F7DB22BCEE5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30" creationId="{AFF47763-5658-85FD-5DE6-EFCEAE8FB2F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31" creationId="{BE372729-9C90-8C0E-FFBD-7420A07F269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32" creationId="{AB57EAB4-DBDD-2805-5178-3D2073747A9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33" creationId="{F166E601-8B9D-D802-A0F7-A80D35C762B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34" creationId="{4298D5AD-5C51-10A6-D066-FA1D8492F4E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35" creationId="{06575BF4-9E86-D20C-D2ED-098464F01F6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36" creationId="{53329F29-A375-FD79-F257-594F6268089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37" creationId="{FF2D4050-4086-61D4-55F0-810B1CBEBE7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38" creationId="{63474F11-7E64-C186-B1BB-ACF99D28885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39" creationId="{6BAC21B2-DA7B-50AD-F4A5-59BDEB26BB7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40" creationId="{F58D54FD-508D-9D9C-9961-CD75C3BC829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41" creationId="{6B0DAFE4-3303-74BE-5DFB-C93AFE4B6D6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42" creationId="{2BF6E70C-4DD2-AD5B-7646-529D2997E65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43" creationId="{D3C70FEC-1D72-0D23-41CE-F1C049EFBA3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44" creationId="{2BD66287-7DC5-A4FF-4B4E-794E65B8A27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45" creationId="{60AB83E0-1BB5-4051-C421-30CC0D02C78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46" creationId="{C98F8EE4-4D6B-9BAE-4719-87694B18293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47" creationId="{D906163D-5C0F-A015-30F2-759CE2D7771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48" creationId="{27B2C6E4-ECC2-82D4-24AB-D01BE6944AA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49" creationId="{A022AAF8-CECE-96BD-124E-BB25399FB1F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50" creationId="{C5D75E71-D37F-E4FA-44FE-6D934742061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51" creationId="{A2F8244C-9F90-8AA5-5073-F96C440CB1B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52" creationId="{56537422-8FDB-AB43-92CC-7674A047C93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53" creationId="{FFB8B970-908C-4148-8C95-7913DCE5AFB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54" creationId="{BC1F4029-A4F2-F772-E20B-C6534EEEE9B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55" creationId="{9DDFFFA5-2895-EFBD-D9C8-D58AF4688EA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56" creationId="{BD138140-DF28-DBEE-DB66-4AAD748E0A8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57" creationId="{8C6340FC-CCA0-E5D3-C32C-E59D96D9BEC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58" creationId="{3231E8FD-121B-6206-1ACE-E2C544B7160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59" creationId="{AF950238-C7EA-7B32-DA0E-3E5AF5C13B0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60" creationId="{F5B71DB4-5D78-5ACA-01C7-CDAC3B5EFFD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61" creationId="{F0FDF9AC-F503-4BDD-3549-8775ADD5DEC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62" creationId="{57CE37F5-9460-D5D0-7F97-B0022794922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63" creationId="{FAECCE1F-F820-4D70-F007-5A1EB69D5CA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64" creationId="{47E4D0FD-C074-C63D-721F-AE450C69C81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65" creationId="{4E3AB1F8-8019-181F-4AB5-C55382F275A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66" creationId="{5404E92B-8913-CB8F-A47F-541EE46E098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67" creationId="{F448AF59-D256-C29E-1411-B3820B68EDB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68" creationId="{6DC73BAD-CFD8-EF18-6464-80E14C40260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69" creationId="{B00E6AEA-9517-2B14-FDDE-2FA58D81795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70" creationId="{2973DD2E-3D1D-31DE-FEA4-388860AEB43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71" creationId="{BEF6CB45-E390-40E3-6D61-5F8026BB4DD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72" creationId="{32603D9B-96DF-CEDA-ED22-074B271E501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73" creationId="{1323C29B-0F4C-E612-BB71-A0AA8D939ED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74" creationId="{52A73C42-B4D8-A671-57BE-BA491820407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75" creationId="{6C5B3D86-0C0F-3928-73ED-D68058CF423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76" creationId="{091B80A6-3F1B-0D15-0AE1-222536E30FE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77" creationId="{09FFA474-EE2B-79C1-BD28-97ECDBD1677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78" creationId="{B0F68159-83A8-B698-B59B-326422AC296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79" creationId="{56A548B0-BD1D-3E3C-BFCE-FF5F22E4130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80" creationId="{E436EF78-E3FF-32BE-C69A-30216F9C089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81" creationId="{8CB841C3-B9F0-44F5-8BD5-DC1D49B70DE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82" creationId="{D7024C8B-9E36-EB0F-E943-A32838307B4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83" creationId="{E8D3960B-4252-A698-20C6-4FD362144F1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84" creationId="{81C10CDC-1603-CBCA-4828-865D010C761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85" creationId="{6EE8FEBF-23D9-DF22-6746-A6826623673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86" creationId="{94FFF874-5FC1-414B-0DC9-0585D3CC096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87" creationId="{8FC0A4EE-B011-15F0-8D80-9994E8724BC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88" creationId="{60ED198F-015F-CB20-1FF7-EA165C6AFC4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89" creationId="{4CEEEAD9-DC01-5A40-4774-7481A338090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90" creationId="{D82B525D-A51C-0EF5-CA82-E7A29AD5D8F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91" creationId="{1BB95ACD-027D-8C6E-7535-AB4F101CF76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92" creationId="{380AF0D7-1E98-ACCF-8070-248E5EBFF3E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93" creationId="{BE4415D8-F814-54CC-B7D1-51826E09A75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94" creationId="{14FBF6EA-213A-0B0C-414F-161D2AE4E6B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95" creationId="{46308F08-05E4-0542-9567-2BADDBB7575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96" creationId="{BB79D7B5-0CDD-39FE-E2C9-D49682565AF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97" creationId="{11102BFF-4E2A-8F51-CAC6-B3D98CD4904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98" creationId="{C4CBDD64-5F90-88CB-1938-EB3373C5CDD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299" creationId="{FBE6AE22-527A-AAE0-2C41-47960DE6E1F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00" creationId="{FD38E13B-A155-93CF-E08B-92C4B4FD369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01" creationId="{5ACE2C24-4018-FC62-CC51-E2C4CBCA52A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02" creationId="{C9EC94B4-C84A-A79F-3C24-41EF6C1525D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03" creationId="{A373A989-9ACB-B483-CF85-D56C7BBAF01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04" creationId="{8561BCA7-2059-DFCD-DA57-ABD7CC8EFAA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05" creationId="{D5CED45C-6204-23C8-805F-32EDBD66D1D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06" creationId="{91EEF658-3C91-5A33-583E-0E7C68E651C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07" creationId="{41E65362-4BB4-037F-CAA1-1CF2705B345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08" creationId="{64BED99B-AF5F-77E2-AD36-F474BE3E144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09" creationId="{82C9F759-8257-2512-7D20-61D1D9E85B4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10" creationId="{BB75E891-8503-33BF-0C69-C6EEBA3676A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11" creationId="{8FE0F763-6ADE-C63A-A8FB-F10FEEBFC63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12" creationId="{A69B7BAC-478A-08A6-7169-D404440E14C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13" creationId="{84C0B081-2954-6765-69DC-B53BEC04E33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14" creationId="{35D58856-7FED-CB4A-93AF-E38DB61D6D6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15" creationId="{B85DE0FA-8AF6-23A2-830D-3E3822316F1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16" creationId="{6CF4D4E9-73B8-3E42-7C5D-EF43281F4BE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17" creationId="{C349D4F4-EDB1-71F7-3EF9-5EF685EE567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18" creationId="{ABD9265C-A1AE-A9A4-8003-E8122EDDB6A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19" creationId="{AFE204C2-A802-2034-E219-CD59C582B2D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20" creationId="{6ED2E67E-D483-11CB-068C-C261CFC51A5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21" creationId="{E6A02345-B862-5895-EB42-4E376F745B4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22" creationId="{E7A8C30E-8920-1DBA-DA19-0E63B569E1F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23" creationId="{11A231C3-B008-D4CC-27E3-DE788FC221B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24" creationId="{29A64590-BF1F-8C96-7538-77A0FB0F723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25" creationId="{CD5B9783-4F06-616D-B0A3-758EC5AC83B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26" creationId="{B9A4EA08-F219-330D-1E01-C266037B317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27" creationId="{2EF3E453-B281-1BB6-1B83-162925796AC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28" creationId="{E67ED66E-A7B2-F130-C0B8-EF014FD607F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29" creationId="{4C6381EA-08B5-52C0-E770-A82E80957FD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30" creationId="{04B766AD-81DA-F7F1-4CED-B2F3E98FAFD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31" creationId="{167095AD-33AF-4B9D-661F-EE1C9C97C40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32" creationId="{6AF54D89-F894-C42F-4487-48FE674F211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33" creationId="{2C287081-5DB0-8ADA-DCCA-9C52CF8A615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34" creationId="{A475227A-D6AC-01CD-D115-B21ADF06A47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35" creationId="{C77C2E55-7A62-2BDB-5A9F-D7FD84EA357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36" creationId="{C846AFA9-70C4-A238-C8EC-4D137FA164C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37" creationId="{22DD84A3-651E-CEB9-8002-AD05559E4E4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38" creationId="{523B691B-2ABA-D755-1A5A-D50A0BD77EE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39" creationId="{C55B39C1-4C48-E305-F407-1FAC9053A4C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40" creationId="{632C4460-6842-2CA3-61BF-8C74D7654E7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41" creationId="{04C8AF76-7EA8-9FF0-8527-F480E70AD7F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42" creationId="{8E37D491-6CF6-34CA-9F8F-68E247CC1F8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43" creationId="{F65C71EA-565E-9381-6C60-43F5E20A189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44" creationId="{0E8545B2-69FA-AB7F-F6D0-F1DB76A747D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45" creationId="{6CC7E952-75D6-205D-F9D9-BBA363B7F3C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46" creationId="{F2E975BA-E51C-CBE7-7190-2401DF61461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47" creationId="{03A34408-930D-AA2E-D1DC-825EE89A67A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48" creationId="{A38D164B-D517-8BF4-CCF4-72683FDD679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49" creationId="{B9627511-1EE2-C441-D549-4224B17362F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50" creationId="{BBDA90E0-25F0-46D1-6067-FCC6BF26F0F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59" creationId="{3EF951DF-838B-6F2B-87AD-EEC923B4FFE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60" creationId="{81F54D90-A2B4-510A-BF2E-E9D20D2E7B8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61" creationId="{C057C4F1-182E-6AC0-FA83-15BFB2D55DB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62" creationId="{27287511-028D-03FE-CE09-BDA56BBD551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63" creationId="{98149D41-5A43-F17D-5C5E-6BB00782CC0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64" creationId="{359B3291-08C5-0711-59B3-304BAE89DA0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65" creationId="{D90A1768-1B0F-EE92-25F0-9AC1480D435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66" creationId="{7896D86D-B342-A1E6-D887-13458C42A11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67" creationId="{84B2F654-AB85-D50C-2C2A-FDBB66BD69C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68" creationId="{5770E84D-496A-8363-1A1E-FE6670096CA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69" creationId="{B96E0FB9-6D01-9EE7-282C-3AB130A5E73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70" creationId="{F3ED9E9C-9A02-A7F2-0070-144E93C38DB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71" creationId="{A2F2AEEC-794D-FB52-4B48-EE26BA30C0C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72" creationId="{B1430D78-2C56-596C-B718-4355132BA22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73" creationId="{673E4D98-F074-4909-A017-7333A601DDD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74" creationId="{76D152E2-3B46-CDB6-434C-D757502110F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75" creationId="{BB038466-C1F7-DE77-4DEF-939C05E465D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76" creationId="{EB2DE21B-AFEA-4D2B-2894-60FB924B1B9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77" creationId="{22844CFC-C2DE-FBB6-E3B7-5855BD9C39F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78" creationId="{1EEF287F-3712-7762-4E97-83A7D30A0AA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79" creationId="{0AFD113F-ABE3-13B0-8014-7696C14131A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80" creationId="{27219251-49C1-6CF9-BF2B-AF9C8D72852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81" creationId="{EC92FD57-271C-641A-C907-3E832B9C033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82" creationId="{74C2BC87-1B81-C01B-68B2-9C037F462EC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83" creationId="{197B170E-9751-F618-BE6A-407D9B2A965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84" creationId="{EB8CD76B-582A-6684-6747-1031D0D50EF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85" creationId="{CE444EF8-80CC-9CC1-BF7C-845FBA9609D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86" creationId="{D103228C-F9E1-4B1B-BA69-D3923F656CE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87" creationId="{2D85D795-FF5B-18D0-DA11-911E3E80C35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88" creationId="{F7920402-A54C-3A97-D265-FD1EC1039A3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89" creationId="{8CEFBD28-D093-3542-9F53-2AFD71CDEEB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90" creationId="{CDEED2D4-5542-F8FE-98C8-9D26D0E6FB4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91" creationId="{2CFF61EB-6480-7E64-889D-67CB5B2FB50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92" creationId="{0449D7DB-316C-B2E7-464F-65BB26931ED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93" creationId="{14E8C3D7-D506-BF40-D5D9-C09121CEBA9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94" creationId="{AE4A939E-DC5C-4952-E4EE-8EE63DDF6F9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95" creationId="{653C308C-A107-C921-686F-7A23D8AE2D0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96" creationId="{A29F09A9-1381-615E-E319-0E5428F13CD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97" creationId="{3DE8680D-665F-2B73-7155-E34855FD561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98" creationId="{431DFEE8-A388-AC4E-D67E-CD8A9CA4A29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399" creationId="{B60A9C74-107F-CDE6-AE9C-04C6E033B85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00" creationId="{D67200A3-FB42-98FE-81CC-5D760404EDA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01" creationId="{E4D867AD-CD1C-B613-6B8B-87FB7DE8BDD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02" creationId="{8A597106-2B2F-05A2-825F-97955821326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03" creationId="{0135666D-6D63-6B22-0E55-50D7AE06DFF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04" creationId="{4155C3BB-E43F-449B-B5BA-6616B4D6879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05" creationId="{9E2413B9-8B68-7BB3-99EB-357ECD789DB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06" creationId="{0292F82E-D165-F8F1-BFDB-76E56370EE8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07" creationId="{A91106E4-614D-D307-1DA8-36B8AB4DBA1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08" creationId="{243DE570-FFE9-B43A-8EEF-294CCBABF85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09" creationId="{27C245F2-76C6-F3C3-8F42-61076773F24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10" creationId="{79DA55FC-F73B-F6EE-B0FB-6EEA356741A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11" creationId="{C0164FFA-7FE2-D97B-F250-2984C127B25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12" creationId="{A21B10B7-5377-FEE8-99A0-226D4F4E4BA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13" creationId="{B2CA925E-B913-50BE-77BF-75338FFEDE1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14" creationId="{F3AFDFC7-47FB-5C4B-90F6-221FF54C0FF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15" creationId="{995C019C-DBFE-3BAA-6E65-C730DCC416A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16" creationId="{37011A42-582A-DE64-99D2-4CA9CB47B6A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17" creationId="{5EE4039A-9F52-E19C-44AB-F72F3DD76D2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18" creationId="{9099995B-50ED-D7EE-4113-B76A57C07F7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19" creationId="{3030294B-6AE7-9F49-94B8-35AD99A8A89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20" creationId="{E1590912-C728-0BFB-773A-5413F8B94E8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21" creationId="{78A7DB00-180E-4C28-A9F3-589E71BD318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22" creationId="{389C1E27-532E-C751-0D3C-E5FAE3E295A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23" creationId="{D8CFD0CA-8BF8-DF31-8AE6-C4EAAAE5694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24" creationId="{1EDE6A7A-1E03-F3CA-5D97-18E5B110985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25" creationId="{05FA3E80-DD02-AC41-53EC-E762D9DF446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26" creationId="{3E8D83AA-BF53-B261-0B09-4288794133B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27" creationId="{56626733-859E-6D4D-D4C2-29DA68F26A1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28" creationId="{DC69C750-548D-2384-8992-78C96DA25D9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29" creationId="{3239284D-31DC-26DA-588A-1397918A964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30" creationId="{3F33A617-593E-10E9-C6DF-650EE16B3F8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31" creationId="{7145D908-F54D-9DCF-4E16-CDFC5D079EB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32" creationId="{DCA8D4C9-E10A-5447-913C-604D6AA9BDB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33" creationId="{96D61986-6E4E-2AC6-9A3D-6AA8BAA307A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34" creationId="{22EDF86E-F1B4-9997-319F-59068053F66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35" creationId="{03C77C1C-91A0-35E3-DE2D-EF18A73AE39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36" creationId="{42009978-82C0-0251-FBCC-96BA2262730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37" creationId="{585002D9-3B9B-7D75-9ED2-0D0C206F542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38" creationId="{5596CA02-E336-5ED2-0242-08219EDA0B5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39" creationId="{D445C720-F78E-7669-8806-00433C565AF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40" creationId="{8DF008CE-E88F-3A5A-BCF7-B872908C8FF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41" creationId="{05CC2DDA-52CF-D5D9-924A-34B53206277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42" creationId="{6114066F-D0FA-802A-AECC-448DACDF852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43" creationId="{06C84132-9A4A-5243-0607-9682BB27D6A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44" creationId="{B6F30B42-DD1C-1FF8-0B16-D7E40EDC06D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45" creationId="{DB0E0EBD-F5F3-0960-755F-A66C75F3A8F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46" creationId="{E82FAAA1-584F-958F-413E-70D15E0FE5A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47" creationId="{97DDCC85-C8A5-4E5E-0E33-40254D5C554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48" creationId="{913BD3E8-DFAB-3859-764E-26896EE25A4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49" creationId="{598ECBA2-EC39-26DB-7B74-0087EFCEC05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50" creationId="{A92ECE8F-652D-074C-3D66-A6C9411FE22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51" creationId="{D58DCAAB-77E8-BE92-57C3-A06075398B2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52" creationId="{4244BA62-81BD-62E7-4F63-DBC48B159B7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53" creationId="{0A142491-5856-8A2F-8341-EC6EBD19751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54" creationId="{C74A226A-894C-0CFD-6268-56251172C89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55" creationId="{409CA483-4F86-59AC-16EB-B2F136B1145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56" creationId="{459250A5-62C2-7280-93AC-E4D2F4B81EF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57" creationId="{761A46BC-FD9D-0877-6961-7AEA17B88A4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58" creationId="{68051CAB-1081-3107-376A-281C17F0904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59" creationId="{50C85FBC-5D00-D9B5-74DB-9E51D920B3C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60" creationId="{F6F14653-2716-CB86-1FAD-6CE9E25FF26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61" creationId="{4ED99CE2-7A8A-39DC-3D0C-1F86B2D9347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62" creationId="{1C45F29E-3C99-EA7F-E698-9EFF6F0D4EC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63" creationId="{071A6953-C5A2-FFD7-737A-17B932D860F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64" creationId="{A0BE52AC-62BB-316B-DF09-2A3F6372431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65" creationId="{6044E8BC-6B88-18DD-710A-6B9814D1F3C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66" creationId="{D8E13CC6-53F8-9FB1-A331-6ED5531DF63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67" creationId="{E450E226-485D-FD9A-641F-94017F7CD82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68" creationId="{6CDE8374-DE7F-ECD1-52F0-ED733A2DB0A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69" creationId="{42F2D42F-F6F6-C932-268F-B44B7DE136C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70" creationId="{28544605-8CE5-A166-E120-660C41D7BE5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71" creationId="{001B4B39-7D4C-61D7-F00B-1E7BBE71271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72" creationId="{A79D5FB2-54CC-9BBA-94E3-7439BFF0226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73" creationId="{271D2F84-91E2-A135-4D44-018D39819D5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74" creationId="{7C7532D9-4717-C6F9-1FF9-9CCA44054E5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75" creationId="{680AC336-840C-151B-EEB8-548E124BDD8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76" creationId="{FBC8DA90-2909-7724-C222-D625730EDD4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77" creationId="{6DDA06C5-53F8-54B7-D1C8-22A99617DCB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78" creationId="{36D66F53-956A-5CF5-444C-E2E59F8C64C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79" creationId="{E0DB5B37-4303-35EC-9743-532732F37FE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80" creationId="{CBD05F3D-F524-E011-8E2C-4881E9EA7FD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81" creationId="{EDDF35B9-3516-41BA-BD7B-5D1F9B0811A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82" creationId="{A237A5DF-D882-826D-FB1F-94827999431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83" creationId="{405BED78-0936-DB4E-8560-8970CBE139D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84" creationId="{6AA22C34-64C6-D8E7-D8D0-61D00C266EB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85" creationId="{4B7914D1-B802-86AB-80A2-9733A6F64CD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86" creationId="{32055ABC-1957-B282-0F1F-4875F1B38BE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95" creationId="{C0C0A81D-64A0-8AB0-F373-EB2FA38D086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96" creationId="{EB2FDD2F-E2B0-999D-4B9B-6334FA2FDC7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97" creationId="{E27E689E-413A-7E82-4015-7114C025EE8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98" creationId="{B9135241-9A42-3623-D552-6DBBE785224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499" creationId="{2CD27899-B39B-88A9-136D-F863C412F9F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00" creationId="{8F9844D1-4295-6FA8-1E5A-7AACD434B7D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01" creationId="{2D0BF70D-0631-9B0B-42A6-2B477E6ECD1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02" creationId="{9BCD9B60-8C25-E2FE-05A4-BD7A9A28233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03" creationId="{C5373F06-C4C5-2CE2-0208-85F1D7D4F8B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04" creationId="{2E1DD2D1-5AE8-3BC2-26BD-90F6882227D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05" creationId="{89A55BED-FCF9-A0C9-6170-30D0D986EDD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06" creationId="{E815EA27-4F34-AABA-8CE0-336A48A03F5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07" creationId="{E9B8504C-973D-9D13-39C4-593763ABB66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08" creationId="{2DA118D7-318C-7D9E-542F-EDA27C4ADB8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09" creationId="{9DB9F0B0-A938-9B2E-5234-B86F63BF568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10" creationId="{A04927E8-828D-EBBE-38F7-B3002C24E2A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11" creationId="{82F40F80-5CF4-E710-C6C1-C16E094C3DA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12" creationId="{61498BA6-061E-4307-34A1-6049FEFF722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13" creationId="{0FE8DFD4-507A-6637-35A6-0CB56C3A137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14" creationId="{7A8B65CA-7493-95D0-A600-DAF323497C9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15" creationId="{30D1E9A9-DDD2-0130-6BFC-9E1FBE814CA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16" creationId="{3A42230D-B719-5AD3-EEC5-0314A3AF8EB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17" creationId="{2CAA3D9E-D6B2-7602-8A97-F5B24167C06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18" creationId="{A3C973F3-2F46-DFCE-8F2B-D73B12A658C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19" creationId="{381E9D47-3008-440A-965C-72881199424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20" creationId="{94AA9393-1AEB-990F-A3FD-6C483095897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21" creationId="{C6A65B5A-8EB6-B653-C3D1-6C82DE27A7E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22" creationId="{B460BE27-9597-6BAF-81B3-74F83B1142B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23" creationId="{8699A6E5-C63D-8155-8234-4CCE132ABFD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24" creationId="{1C13EA67-EEF6-0287-6697-D108C82E4E0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25" creationId="{4B1998BC-273F-72D2-AB83-FE20A3D02B4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26" creationId="{1841E6E2-FD15-5C14-C387-798F33C5923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27" creationId="{CCE48878-EC58-C5FB-5525-30E115FCC20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28" creationId="{9CD23B59-8454-A7A5-4C47-A1EEA071547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29" creationId="{66FE6697-9F4C-D7ED-D744-583EE3CCC89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30" creationId="{B7E26B0F-3B25-1721-3809-A35B325D607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31" creationId="{E14E3651-ADE6-2BE2-7C75-A242023079C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32" creationId="{BCF79F3C-89FA-EFE7-2141-074202964EB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33" creationId="{9C00059C-768E-7570-11A1-61284A175A3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34" creationId="{6793696D-F1B1-17D3-A72F-FB67818C820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35" creationId="{0DCE665E-1E7D-A63E-B07B-80AB785A2E3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36" creationId="{CCD40232-14AE-B659-37DC-8FEEFEECD95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37" creationId="{93DB096F-4845-CC22-3651-7CF104AB08B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38" creationId="{A9C14C4E-00D2-309D-7CE7-FD3113B0134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39" creationId="{B889F024-4D72-5925-F9CD-19E92FB5517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40" creationId="{4CF1095B-0CDC-FC06-8900-1B64364FEF0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41" creationId="{A726B08E-F4D0-8B0D-46A2-3FEC55A6AFA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42" creationId="{AC799504-41EB-06D9-9EC6-20A8E1C6046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43" creationId="{A5BF1CCA-C3F0-E6AC-E885-A48CA2A21B9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44" creationId="{4E16EEA3-6D5A-14BD-4741-35D0EFD7FD4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45" creationId="{365D4D74-7C24-966D-D31C-997DB8AEE7A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46" creationId="{9F3F3EEE-6472-A97A-FCB7-72F682F9C48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47" creationId="{E12EA06B-2C5D-BC06-BD1E-DCEE5C9837A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48" creationId="{5A81EE53-D9BE-C3C9-5AA4-CA4F904943C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49" creationId="{42B77D40-615E-CAF0-F6F3-B616A8DF529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50" creationId="{B1556256-6360-A307-5E01-CA4727A9699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51" creationId="{2FE75EA5-17BE-3DBC-584D-B4342642FCD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52" creationId="{E6865D45-A06B-2811-25C5-0388FCB445B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53" creationId="{3505D141-4EDD-1FD6-8DB1-DE35DFD2EFD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54" creationId="{F60970C1-AC9B-F0E2-1A28-978362F2D56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55" creationId="{F8CC0491-E65F-F3A9-A2D0-E95060C2589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56" creationId="{6EE6D86E-A3D1-B46F-C9DC-DC542A5B92A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57" creationId="{AB84D66F-7E86-5DC9-9F30-EDC580D20C3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58" creationId="{08A9E0E3-0174-D74D-3F93-E927F1C55F6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59" creationId="{AE6D99E1-C935-A6CF-DABB-ACDC2CBC1A0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60" creationId="{DC2F33E1-607C-6A54-7D34-44B68C90006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61" creationId="{2D80EEFB-3172-7FB6-9476-CCD1E7BD83B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62" creationId="{A76B2BF1-9BEB-3410-EA1C-7A2AD71BFA9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63" creationId="{3E27BFF7-75B8-6046-94E4-DCE036C1E9C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64" creationId="{3C6453F6-41C6-52E5-68BA-C3327874148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65" creationId="{7D81785B-EBEC-A2C2-97A5-299F56BACE5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66" creationId="{B54435F1-9663-0B85-4710-C377BC60C67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67" creationId="{3F5591E6-4B9E-D7F8-3FEA-51547CFED4B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68" creationId="{E1452C95-25A5-0762-FFE2-85210E6AA0B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69" creationId="{0E58998E-6F0B-F223-C0A2-26F93293510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70" creationId="{B21E53AE-D236-CC41-644E-A2498375317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71" creationId="{55419DE4-A1EA-20A4-E071-7309BA57E33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72" creationId="{89D4C429-8244-1CFF-BBEC-526D58043D4E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73" creationId="{04A4715B-FD1C-2AE5-FC8E-314A6C766E9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74" creationId="{39773F2F-ED57-0B2B-429E-36E2F04B449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75" creationId="{BE2BB3DD-50A3-7473-594F-31E735C613A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76" creationId="{3FCB5D77-C07F-C20F-5FB1-C915E8D652E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77" creationId="{374C824E-DA03-E474-C4CE-9E7C6B447210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78" creationId="{EE8FD817-8605-BAE4-BCCE-77EC714483A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79" creationId="{AF2ECB77-D17B-FF19-D880-3C73F3E516B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80" creationId="{6D851C39-0BEB-B760-C14B-F90911CAA31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81" creationId="{18673900-ECFA-0437-CE6B-6B2F08BDD87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82" creationId="{F7501C62-87D9-8F2F-4E88-45F822BD274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83" creationId="{9A692EFA-A84C-C088-179A-5A1A6C6967A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84" creationId="{FC331B39-E8A1-AB78-C201-472D8F4B936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85" creationId="{8313445E-320F-D2C0-C891-27E05F1F719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86" creationId="{2CF69E46-2875-7823-1D5D-E625276B770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87" creationId="{E0C5B7B7-F822-EC0B-E7ED-BA0C31735D0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88" creationId="{028CC9D7-35E2-BFE7-693B-F71415697C4F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89" creationId="{2C36F58C-38E2-3A4B-4373-CF082434164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90" creationId="{C72355EF-966F-3DA8-9303-5882DF1149A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91" creationId="{631DA876-C513-C97E-29FC-208B189DE7C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92" creationId="{A9534FA6-0691-34BE-D4B0-F9368334A2F9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93" creationId="{2F53A38B-0195-A8F3-DA17-F74BD652983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94" creationId="{CB984384-9613-607B-9D83-A83CA5A2AFF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95" creationId="{0DCA81C3-5C8B-8D87-A93B-F7F4A8C9682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96" creationId="{94A5FCB1-2C01-EEA2-26E9-EE5D990C445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97" creationId="{7DD13FD2-482A-0066-2D1A-0C384AF2EC5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98" creationId="{DA31411C-2F8A-44A6-AD6F-773C5146F8AB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599" creationId="{C024A435-3EE3-3241-A0A2-633DECF3754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00" creationId="{B5C22FAE-4AB9-BB49-DB46-FA9C325CC18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01" creationId="{DC25C15A-6683-3814-30E9-0A9BDF0DFC4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02" creationId="{F97963E1-9997-852C-CDC9-5073CA23F52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03" creationId="{044FD216-BD39-D6C8-AAED-8A24E315F58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04" creationId="{6B086B4A-20F5-04C4-ACDC-8C0670F5AFB8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05" creationId="{E442860E-CF34-45EA-A0E5-741E267582E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06" creationId="{0D0FC3CB-1E07-4E4F-C505-02026733626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07" creationId="{C691C672-3108-A9E3-EFC5-312076099A2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08" creationId="{F2FA8BB8-D552-F360-56FF-C785D017CFC7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09" creationId="{1018E176-AD27-157D-7979-253C1CC19206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10" creationId="{9CA9DA99-E010-44C7-B14C-6D0023074EC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11" creationId="{F3F7D1B0-778C-C88D-B76D-60AC8431D243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12" creationId="{88AED838-195C-6F62-4183-58152F1DC0E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13" creationId="{537F8A04-9B6E-A5A4-1F0E-1323BA6E5772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14" creationId="{D40F2E64-BC6E-EB66-A4C4-C1450D529821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15" creationId="{AC79581A-FFC2-037A-BC90-EAD5B479553C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16" creationId="{6AD178BD-7606-8572-9136-3AC030D48BE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17" creationId="{D051C556-DC73-E514-BB4E-88FE3343BA9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18" creationId="{006F42D7-3E3F-6A6B-63C6-96D57EDC332A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19" creationId="{AEF14700-0F2F-7C5E-D10D-3E78BE73A184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20" creationId="{95B56D71-A583-7981-5493-CEFD3ED2B1DD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21" creationId="{B31FD112-823C-5DCE-E730-3A7849DF7835}"/>
          </ac:spMkLst>
        </pc:spChg>
        <pc:spChg chg="mod">
          <ac:chgData name="Laise Eduarda Paixão de Moraes" userId="ed9e5288-1c22-4d51-b69f-ec30695ef7d2" providerId="ADAL" clId="{121E0C3F-27A0-43CF-81A6-B1BCE706AA80}" dt="2023-09-09T00:15:04.771" v="362"/>
          <ac:spMkLst>
            <pc:docMk/>
            <pc:sldMk cId="2087665204" sldId="945"/>
            <ac:spMk id="2622" creationId="{37F2669F-1C0F-571A-B70A-2678189DA1A1}"/>
          </ac:spMkLst>
        </pc:spChg>
        <pc:spChg chg="add mod">
          <ac:chgData name="Laise Eduarda Paixão de Moraes" userId="ed9e5288-1c22-4d51-b69f-ec30695ef7d2" providerId="ADAL" clId="{121E0C3F-27A0-43CF-81A6-B1BCE706AA80}" dt="2023-09-09T17:18:24.298" v="3006" actId="113"/>
          <ac:spMkLst>
            <pc:docMk/>
            <pc:sldMk cId="2087665204" sldId="945"/>
            <ac:spMk id="2623" creationId="{3888983E-9F1B-57A0-EC63-08A5FEF1AD5B}"/>
          </ac:spMkLst>
        </pc:spChg>
        <pc:grpChg chg="add 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4" creationId="{C3CCBD3B-B367-8629-8528-6A557D603C2F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5" creationId="{9481C013-A073-F3C4-D7FD-15801361B696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6" creationId="{E56F28A8-B75C-10EB-C1BD-C032CA60DF85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7" creationId="{CDB68D08-E2E6-5F73-837B-E8597B6335F4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8" creationId="{DF7906D3-C830-44CB-B6B7-C12CE062106A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9" creationId="{5D12BFDA-DB94-072B-357D-CED1D47CB334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1" creationId="{87574494-8581-8EEB-018C-578612834303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2" creationId="{2C81C92D-4A0C-ABD3-2F4C-1A90A96C8302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3" creationId="{CAE31DED-4AF3-BC3A-A143-5BA0BAB952DF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4" creationId="{F0BB05DD-62F2-7269-2350-3DB74EA9430E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5" creationId="{4F8B0698-520F-340A-C824-DF2380EE1FC4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6" creationId="{18A36418-EE1F-BF64-813B-B82B17F37A4C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7" creationId="{FDD9EE9D-5D0F-8953-73E6-B073099D2868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8" creationId="{581E6500-702E-DD4B-D9A3-5CC6D58293FE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9" creationId="{F084054A-94F0-311C-782F-5D2D490F2710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0" creationId="{3DC2B920-F749-CCA4-DE57-2D987F219FAA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1" creationId="{8F6F2A46-E5B0-A2F6-6E7A-6317A2ECA05F}"/>
          </ac:grpSpMkLst>
        </pc:grpChg>
        <pc:grpChg chg="del">
          <ac:chgData name="Laise Eduarda Paixão de Moraes" userId="ed9e5288-1c22-4d51-b69f-ec30695ef7d2" providerId="ADAL" clId="{121E0C3F-27A0-43CF-81A6-B1BCE706AA80}" dt="2023-09-09T00:14:53.828" v="359" actId="478"/>
          <ac:grpSpMkLst>
            <pc:docMk/>
            <pc:sldMk cId="2087665204" sldId="945"/>
            <ac:grpSpMk id="342" creationId="{0D54F0A4-38BB-EEFA-2B98-9F725DDFB10B}"/>
          </ac:grpSpMkLst>
        </pc:grpChg>
        <pc:grpChg chg="del">
          <ac:chgData name="Laise Eduarda Paixão de Moraes" userId="ed9e5288-1c22-4d51-b69f-ec30695ef7d2" providerId="ADAL" clId="{121E0C3F-27A0-43CF-81A6-B1BCE706AA80}" dt="2023-09-09T00:14:53.828" v="359" actId="478"/>
          <ac:grpSpMkLst>
            <pc:docMk/>
            <pc:sldMk cId="2087665204" sldId="945"/>
            <ac:grpSpMk id="345" creationId="{700B813E-4FAE-7E36-A827-2E86C39695E3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571" creationId="{768486AC-6584-0417-5FFE-3A1F05E8C2CB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572" creationId="{126BA147-E8CE-6776-7F26-AF946AADCF05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573" creationId="{84BC0CA0-DCD7-E5E6-2450-AF1F6FFF873A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574" creationId="{9ACDD794-9B85-BDF2-2CA4-690BBD34B07E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575" creationId="{8539B92E-05DA-0396-EF50-2FE672EEEF14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576" creationId="{C7E9B363-C1BD-942E-3517-F0A17B9C028B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577" creationId="{B06846F3-273B-D5A6-16A9-ACCAF2AA7793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578" creationId="{1B9B9EB5-4B44-10A7-099D-E30CEFD50926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707" creationId="{A257054D-8A74-2D4F-F653-9CB5F4CA7CAD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708" creationId="{F79F47C4-106E-5F56-ED7E-C648009C17BF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709" creationId="{90615BEC-D96A-07BD-F4C1-A57B32377A52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710" creationId="{96D870A3-571D-BE0A-0B3B-F69001F1857C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711" creationId="{F3134295-9D5C-FD96-F403-92D5E636271C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712" creationId="{65D04937-7612-34B1-EF56-E46457401CDF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713" creationId="{75B96A40-75AB-CC87-900B-113498FD21A2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714" creationId="{EFD61A0E-A951-9C4B-E9C3-ACEE7A7CC892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843" creationId="{BDB6CE4C-006B-F0E7-2698-09BAD4A910C3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844" creationId="{2CBCDA4E-42EC-8CCD-DE76-43342713AFE9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845" creationId="{49EE4D3E-2232-94A3-61E1-D8947615F4CB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846" creationId="{5644329A-DF7E-0CEB-8E55-CA841BC6266B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847" creationId="{4E8DAA97-9731-A2B0-728F-09B1D2D8663F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848" creationId="{7C7D8F80-150F-66D1-388B-5425D89EC283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849" creationId="{B069C352-18AB-068F-6C6E-B2961321E689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850" creationId="{21E77EB6-C0DA-AEB4-5550-F5F9B0ED237F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979" creationId="{84EFCA18-D2D0-67A6-56F4-5C252333EB63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980" creationId="{40AC97C1-2010-32E5-7819-ED45B0BDD22F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981" creationId="{5882ED2F-0C4B-E7FB-C17E-7DCF48A27ECB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982" creationId="{6D2FFE8C-9A67-B65C-B981-A99889355792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983" creationId="{3A4BC20B-3254-BF9F-DCE7-07507DC74CD8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984" creationId="{D340C6F3-7D1A-4353-306D-F031F39E51FE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985" creationId="{99F8340D-CDD9-FF0A-48BE-339E10A555DC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986" creationId="{3F0B0124-085F-9971-15C6-41ECAD550829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987" creationId="{9CBC8A2F-F961-FD17-3036-DE4A5EABD41E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988" creationId="{4B503EAE-1558-AE6B-0C47-4E5C7401CF3D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989" creationId="{C410BAD3-7A60-F61B-323C-C8A99F5E54B8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990" creationId="{54928BDB-07C6-C5C5-CF7B-4EF6D1D05F7C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119" creationId="{C0E73377-4E75-77AA-51EC-DC7BE8ADE111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120" creationId="{2568F7E9-442B-CA1D-81BE-1DF33697F933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121" creationId="{AAAD701A-8950-7689-1F84-D96A4280597E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122" creationId="{604431D0-1ED6-A17B-9D0A-5096E1ED8539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123" creationId="{FE269386-E9B3-4B6B-754D-17147C72977B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124" creationId="{E7BB076E-62AD-F91C-3AAB-39B3C795DD8B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125" creationId="{1FE1EEFB-A6C7-CDBE-01F1-12D2881A529C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126" creationId="{859D282F-5B15-54F7-D847-BE4807FBA93C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255" creationId="{2FBCFFF9-1C5C-83BA-31B2-53943B4555E8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256" creationId="{C312B65A-168D-0D3B-CECE-1A140C206A9A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257" creationId="{6D718ABF-C827-0D37-2829-AED8B6074F1D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258" creationId="{C00E70AC-0A81-1A77-9B90-47719BBF7EC5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259" creationId="{9027E8BD-8ACC-FDD6-041C-74C667A17495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260" creationId="{D6B1BA74-3348-A2EA-E10F-B418E6C4EF5C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261" creationId="{23FB74DE-BDFC-F3FE-F008-F5121ABF66D9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262" creationId="{74F97C9C-BEAD-1276-7AAE-DEAADD1CD1CF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391" creationId="{C9651EE1-BB5B-6BD8-EC0D-B6EA7C407BF8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392" creationId="{BEF40A66-E09C-335D-1054-1E5BA324A613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393" creationId="{566FF9CD-DFE0-B37A-F45A-59A786F714CE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394" creationId="{78BE22F3-3D64-DCC0-B35B-CC39AB0CAC93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395" creationId="{E8331DB5-DB8B-1A93-7C4A-20F6B799A019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396" creationId="{FC9A3E1C-8632-2B67-12E4-9167DD618332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397" creationId="{3957E754-B70F-D16D-ACE8-C42C4963D84C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398" creationId="{952238FE-54A5-D656-E159-916F060AC009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527" creationId="{8E2A6E98-5C27-5F6A-A70A-1A8034E28E14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528" creationId="{CB373649-46A8-B536-D38A-4BE504A49652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529" creationId="{641F92F3-4355-A449-1C33-9C436E08BA9D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530" creationId="{78D407C6-8E96-47B1-9129-DA9140685CCE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531" creationId="{742B0E30-C163-5C1C-794D-7784563718F1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532" creationId="{F2FD55BF-097A-CC32-B880-C1BD9EE40C7E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533" creationId="{AEBCADBB-072A-3669-B55E-A06D282225CC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534" creationId="{C143D3EA-AFFD-3C48-A953-65109CCB091D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535" creationId="{2572BE3B-3CE7-84AD-535D-7969B9C6FBE8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536" creationId="{239E1582-41C1-98AD-4BDA-44A94A226325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537" creationId="{F6BD05A2-0559-3577-0296-A01B4EA1F953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538" creationId="{D7AFD613-11C2-F7E3-31A2-31D9A56F9E92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667" creationId="{4533AD8B-8156-09CC-6492-A53C3EB1EBF5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668" creationId="{78ACA14F-6FCC-29EB-61F2-44BE1ABAE1DF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669" creationId="{8BEB5FC4-5965-7AA6-78A3-3EAD2984978C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670" creationId="{01745345-69DB-994A-5C09-291620438DC8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671" creationId="{5777AA51-B8A9-752E-47AA-0AB12ADB2EE6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672" creationId="{D0FF972B-2B8B-43A8-7FD7-99078CB391D8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673" creationId="{7D9A939D-0E26-C83F-2319-1DBAB44B6289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674" creationId="{2BEC86DB-6F59-35B9-2921-CDF248944874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803" creationId="{BDD24646-8789-B2D7-05FC-79A9129066C1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804" creationId="{D40E4C65-49E6-8F8B-11C7-B169AE4C1C2B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805" creationId="{CD3E3C31-C9ED-5418-4BED-7C35B95C2968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806" creationId="{25E4B491-2D39-90CD-DCDF-65732D18F8FB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807" creationId="{34331600-B886-E812-E96A-E1CD4EE22AA6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808" creationId="{A446A7D8-36E4-AA01-3E81-047E4408981C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809" creationId="{78BF77CB-F951-3931-D29E-555255922E9E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810" creationId="{CE7758B2-C025-357A-EB33-3FA5B581A113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939" creationId="{930E10A5-B258-A128-05D2-D3A6391F723D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940" creationId="{359F9B88-AEBC-53BD-5DCE-84B6B9015D39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941" creationId="{DCB8EE60-06DA-BFB9-792F-AA1A36F063EB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942" creationId="{5F42CD4A-A238-5ECD-5675-2A1FE27E513D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943" creationId="{19828830-E698-A89A-0B6A-815EB64F6595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944" creationId="{4BB1237C-216C-4503-14B0-5BD8C4AB1E60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945" creationId="{011F857E-6247-5B38-E8CE-E23D61D6D735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1946" creationId="{C79D445C-7DB4-39A1-7677-9E419D4B470C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075" creationId="{12D350F4-C15B-E401-744E-31BB9BA00EA7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076" creationId="{223A7479-D657-872C-9C6E-21273228665B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077" creationId="{E3438F9F-5538-279E-D022-6AC1642748B3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078" creationId="{1E4131A5-FFB4-77EA-FADC-72ECC306982F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079" creationId="{7EFCCE24-E530-612D-54A3-7E3C9E3A5A03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080" creationId="{CC036F60-777E-D600-3E8D-145259C53694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081" creationId="{E034DC0F-89BD-F288-9DD9-0BBCEFAC1130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082" creationId="{DF752E4F-D8D9-7D99-B642-FA0B30AAAE05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083" creationId="{DBC8FE26-57DB-E9A3-8E92-1EA6D99BB0A7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084" creationId="{A279FFFE-D220-6245-B8B3-9DF83ADC83D4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085" creationId="{B6158A28-D1D8-0BD5-4914-19EE1EC71F6B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086" creationId="{A0F72FA6-61EC-F5A5-0A19-43AAEE3D6BC1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215" creationId="{C58C1A41-382F-ADF1-CE91-9121FFF3EBF4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216" creationId="{25F565AF-2629-E852-76CF-55335831680F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217" creationId="{B78FA94A-ED89-97DA-4473-549226B8B055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218" creationId="{537BB66A-9521-7A90-E923-731BF08DBAB4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219" creationId="{2910E64A-8B3D-F673-8AFF-22878AB7235A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220" creationId="{D2D27A7B-CC02-A585-17C3-FCB06178F00E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221" creationId="{1A512E85-98AE-550C-CFA2-E44A666CCB6B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222" creationId="{EC7A6A01-FFBB-1C0D-9C75-D42DFB7123A8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351" creationId="{820DEC7F-58D4-8DC1-07A8-4DA0DD861B80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352" creationId="{7FC8F755-2FC9-75FC-BEA5-93BFF2E0133B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353" creationId="{4B60AFC4-D344-D51A-060A-B9AF65C39D28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354" creationId="{A52ABD78-59EC-6642-003E-47A31C909DB6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355" creationId="{FDD080B3-F654-CF17-697A-EE907B6FE6C0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356" creationId="{9CB5F3D8-4298-02CF-847C-C219C7789937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357" creationId="{A6C09848-5F03-62BA-A62B-62980DA61B60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358" creationId="{A45E6E4E-E932-EF95-8CC1-705362795182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487" creationId="{22A4CE9F-44FA-FF15-7304-B49A1149D8F5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488" creationId="{63EF24C2-4F57-52BF-6B3F-A9B9AE2190A5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489" creationId="{DCFC99AB-DFC7-FCB4-56A1-CAD14D2C788A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490" creationId="{4CE09EB8-FCD0-8660-7C25-90007E9939E5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491" creationId="{AE81AF7D-B04A-D0BF-10B0-B576F01EEC08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492" creationId="{E8339538-00BA-F6D2-CF9B-E675761E3EE8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493" creationId="{AD90EB79-5658-ACEC-D60F-DE2244B4C702}"/>
          </ac:grpSpMkLst>
        </pc:grpChg>
        <pc:grpChg chg="mod">
          <ac:chgData name="Laise Eduarda Paixão de Moraes" userId="ed9e5288-1c22-4d51-b69f-ec30695ef7d2" providerId="ADAL" clId="{121E0C3F-27A0-43CF-81A6-B1BCE706AA80}" dt="2023-09-09T00:15:04.771" v="362"/>
          <ac:grpSpMkLst>
            <pc:docMk/>
            <pc:sldMk cId="2087665204" sldId="945"/>
            <ac:grpSpMk id="2494" creationId="{081EA375-C8C6-C0B5-A186-A32E7AB33D04}"/>
          </ac:grpSpMkLst>
        </pc:grpChg>
      </pc:sldChg>
      <pc:sldChg chg="add del">
        <pc:chgData name="Laise Eduarda Paixão de Moraes" userId="ed9e5288-1c22-4d51-b69f-ec30695ef7d2" providerId="ADAL" clId="{121E0C3F-27A0-43CF-81A6-B1BCE706AA80}" dt="2023-09-09T00:15:34.989" v="371"/>
        <pc:sldMkLst>
          <pc:docMk/>
          <pc:sldMk cId="167756839" sldId="946"/>
        </pc:sldMkLst>
      </pc:sldChg>
      <pc:sldChg chg="addSp delSp modSp add mod modShow">
        <pc:chgData name="Laise Eduarda Paixão de Moraes" userId="ed9e5288-1c22-4d51-b69f-ec30695ef7d2" providerId="ADAL" clId="{121E0C3F-27A0-43CF-81A6-B1BCE706AA80}" dt="2023-09-10T12:57:41.848" v="17712" actId="20577"/>
        <pc:sldMkLst>
          <pc:docMk/>
          <pc:sldMk cId="3753856614" sldId="946"/>
        </pc:sldMkLst>
        <pc:spChg chg="mod">
          <ac:chgData name="Laise Eduarda Paixão de Moraes" userId="ed9e5288-1c22-4d51-b69f-ec30695ef7d2" providerId="ADAL" clId="{121E0C3F-27A0-43CF-81A6-B1BCE706AA80}" dt="2023-09-09T15:23:20.499" v="2246" actId="1076"/>
          <ac:spMkLst>
            <pc:docMk/>
            <pc:sldMk cId="3753856614" sldId="946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10T12:57:41.848" v="17712" actId="20577"/>
          <ac:spMkLst>
            <pc:docMk/>
            <pc:sldMk cId="3753856614" sldId="946"/>
            <ac:spMk id="3" creationId="{9BE910C2-7FF8-CC18-84EA-2D19ACBB1AD9}"/>
          </ac:spMkLst>
        </pc:spChg>
        <pc:spChg chg="add del mod">
          <ac:chgData name="Laise Eduarda Paixão de Moraes" userId="ed9e5288-1c22-4d51-b69f-ec30695ef7d2" providerId="ADAL" clId="{121E0C3F-27A0-43CF-81A6-B1BCE706AA80}" dt="2023-09-09T15:15:48.796" v="1936" actId="478"/>
          <ac:spMkLst>
            <pc:docMk/>
            <pc:sldMk cId="3753856614" sldId="946"/>
            <ac:spMk id="4" creationId="{1C23001E-F2D7-F1B8-80C7-97757AA61EF7}"/>
          </ac:spMkLst>
        </pc:spChg>
        <pc:spChg chg="add mod">
          <ac:chgData name="Laise Eduarda Paixão de Moraes" userId="ed9e5288-1c22-4d51-b69f-ec30695ef7d2" providerId="ADAL" clId="{121E0C3F-27A0-43CF-81A6-B1BCE706AA80}" dt="2023-09-09T15:34:43.091" v="2456" actId="20577"/>
          <ac:spMkLst>
            <pc:docMk/>
            <pc:sldMk cId="3753856614" sldId="946"/>
            <ac:spMk id="5" creationId="{59739F2B-011B-5B53-EFDF-D80301F3EB01}"/>
          </ac:spMkLst>
        </pc:spChg>
        <pc:spChg chg="del">
          <ac:chgData name="Laise Eduarda Paixão de Moraes" userId="ed9e5288-1c22-4d51-b69f-ec30695ef7d2" providerId="ADAL" clId="{121E0C3F-27A0-43CF-81A6-B1BCE706AA80}" dt="2023-09-09T00:15:40.958" v="373" actId="478"/>
          <ac:spMkLst>
            <pc:docMk/>
            <pc:sldMk cId="3753856614" sldId="946"/>
            <ac:spMk id="5" creationId="{8A15406D-5576-167F-6F10-5BDFD2D35D13}"/>
          </ac:spMkLst>
        </pc:spChg>
        <pc:spChg chg="del">
          <ac:chgData name="Laise Eduarda Paixão de Moraes" userId="ed9e5288-1c22-4d51-b69f-ec30695ef7d2" providerId="ADAL" clId="{121E0C3F-27A0-43CF-81A6-B1BCE706AA80}" dt="2023-09-09T00:15:40.958" v="373" actId="478"/>
          <ac:spMkLst>
            <pc:docMk/>
            <pc:sldMk cId="3753856614" sldId="946"/>
            <ac:spMk id="6" creationId="{8DA5FBD2-72CB-5FEE-8464-97DE1F80A514}"/>
          </ac:spMkLst>
        </pc:spChg>
        <pc:spChg chg="del">
          <ac:chgData name="Laise Eduarda Paixão de Moraes" userId="ed9e5288-1c22-4d51-b69f-ec30695ef7d2" providerId="ADAL" clId="{121E0C3F-27A0-43CF-81A6-B1BCE706AA80}" dt="2023-09-09T00:15:42.713" v="375" actId="478"/>
          <ac:spMkLst>
            <pc:docMk/>
            <pc:sldMk cId="3753856614" sldId="946"/>
            <ac:spMk id="8" creationId="{09711157-7503-7865-8E3A-780019A529AD}"/>
          </ac:spMkLst>
        </pc:spChg>
        <pc:spChg chg="del">
          <ac:chgData name="Laise Eduarda Paixão de Moraes" userId="ed9e5288-1c22-4d51-b69f-ec30695ef7d2" providerId="ADAL" clId="{121E0C3F-27A0-43CF-81A6-B1BCE706AA80}" dt="2023-09-09T00:15:40.958" v="373" actId="478"/>
          <ac:spMkLst>
            <pc:docMk/>
            <pc:sldMk cId="3753856614" sldId="946"/>
            <ac:spMk id="11" creationId="{4FCF0ED4-698D-3983-97A8-60E89889241A}"/>
          </ac:spMkLst>
        </pc:spChg>
        <pc:spChg chg="add mod">
          <ac:chgData name="Laise Eduarda Paixão de Moraes" userId="ed9e5288-1c22-4d51-b69f-ec30695ef7d2" providerId="ADAL" clId="{121E0C3F-27A0-43CF-81A6-B1BCE706AA80}" dt="2023-09-09T15:25:00.223" v="2262" actId="6549"/>
          <ac:spMkLst>
            <pc:docMk/>
            <pc:sldMk cId="3753856614" sldId="946"/>
            <ac:spMk id="14" creationId="{D37BBDDD-F9BA-40F2-E495-90D7CE38A86D}"/>
          </ac:spMkLst>
        </pc:spChg>
        <pc:picChg chg="del">
          <ac:chgData name="Laise Eduarda Paixão de Moraes" userId="ed9e5288-1c22-4d51-b69f-ec30695ef7d2" providerId="ADAL" clId="{121E0C3F-27A0-43CF-81A6-B1BCE706AA80}" dt="2023-09-09T00:15:40.958" v="373" actId="478"/>
          <ac:picMkLst>
            <pc:docMk/>
            <pc:sldMk cId="3753856614" sldId="946"/>
            <ac:picMk id="7" creationId="{830C6935-C6E6-82BC-51DB-CDECD1B020FE}"/>
          </ac:picMkLst>
        </pc:picChg>
        <pc:picChg chg="del">
          <ac:chgData name="Laise Eduarda Paixão de Moraes" userId="ed9e5288-1c22-4d51-b69f-ec30695ef7d2" providerId="ADAL" clId="{121E0C3F-27A0-43CF-81A6-B1BCE706AA80}" dt="2023-09-09T00:15:41.498" v="374" actId="478"/>
          <ac:picMkLst>
            <pc:docMk/>
            <pc:sldMk cId="3753856614" sldId="946"/>
            <ac:picMk id="9" creationId="{2BB16386-7132-2C69-ACE3-615CAC697EDE}"/>
          </ac:picMkLst>
        </pc:picChg>
        <pc:picChg chg="add del mod">
          <ac:chgData name="Laise Eduarda Paixão de Moraes" userId="ed9e5288-1c22-4d51-b69f-ec30695ef7d2" providerId="ADAL" clId="{121E0C3F-27A0-43CF-81A6-B1BCE706AA80}" dt="2023-09-09T15:09:41.507" v="1918" actId="478"/>
          <ac:picMkLst>
            <pc:docMk/>
            <pc:sldMk cId="3753856614" sldId="946"/>
            <ac:picMk id="12" creationId="{C0D3548B-9D58-9112-050A-C611E9C00171}"/>
          </ac:picMkLst>
        </pc:picChg>
        <pc:picChg chg="add del mod">
          <ac:chgData name="Laise Eduarda Paixão de Moraes" userId="ed9e5288-1c22-4d51-b69f-ec30695ef7d2" providerId="ADAL" clId="{121E0C3F-27A0-43CF-81A6-B1BCE706AA80}" dt="2023-09-09T15:09:40.254" v="1917" actId="478"/>
          <ac:picMkLst>
            <pc:docMk/>
            <pc:sldMk cId="3753856614" sldId="946"/>
            <ac:picMk id="13" creationId="{2938CBD6-BE49-BF0B-B66E-35168447B70F}"/>
          </ac:picMkLst>
        </pc:picChg>
        <pc:picChg chg="add del mod">
          <ac:chgData name="Laise Eduarda Paixão de Moraes" userId="ed9e5288-1c22-4d51-b69f-ec30695ef7d2" providerId="ADAL" clId="{121E0C3F-27A0-43CF-81A6-B1BCE706AA80}" dt="2023-09-09T15:17:02.742" v="2134" actId="478"/>
          <ac:picMkLst>
            <pc:docMk/>
            <pc:sldMk cId="3753856614" sldId="946"/>
            <ac:picMk id="15" creationId="{5C8315F1-0316-C4AA-5DE7-4B512B6CBC55}"/>
          </ac:picMkLst>
        </pc:picChg>
        <pc:picChg chg="add del mod">
          <ac:chgData name="Laise Eduarda Paixão de Moraes" userId="ed9e5288-1c22-4d51-b69f-ec30695ef7d2" providerId="ADAL" clId="{121E0C3F-27A0-43CF-81A6-B1BCE706AA80}" dt="2023-09-09T15:09:36.134" v="1915" actId="21"/>
          <ac:picMkLst>
            <pc:docMk/>
            <pc:sldMk cId="3753856614" sldId="946"/>
            <ac:picMk id="16" creationId="{6ED7AF59-24EB-530A-9021-4DD72A6C6BB1}"/>
          </ac:picMkLst>
        </pc:picChg>
        <pc:picChg chg="add del mod">
          <ac:chgData name="Laise Eduarda Paixão de Moraes" userId="ed9e5288-1c22-4d51-b69f-ec30695ef7d2" providerId="ADAL" clId="{121E0C3F-27A0-43CF-81A6-B1BCE706AA80}" dt="2023-09-09T15:06:47.116" v="1848" actId="478"/>
          <ac:picMkLst>
            <pc:docMk/>
            <pc:sldMk cId="3753856614" sldId="946"/>
            <ac:picMk id="17" creationId="{B3EB0BCF-953B-9D4D-DF2D-F53659561DBE}"/>
          </ac:picMkLst>
        </pc:picChg>
        <pc:picChg chg="add del mod">
          <ac:chgData name="Laise Eduarda Paixão de Moraes" userId="ed9e5288-1c22-4d51-b69f-ec30695ef7d2" providerId="ADAL" clId="{121E0C3F-27A0-43CF-81A6-B1BCE706AA80}" dt="2023-09-09T15:09:04.322" v="1909" actId="478"/>
          <ac:picMkLst>
            <pc:docMk/>
            <pc:sldMk cId="3753856614" sldId="946"/>
            <ac:picMk id="18" creationId="{09E093ED-AE62-9FE4-2B97-44AB8928924E}"/>
          </ac:picMkLst>
        </pc:picChg>
        <pc:picChg chg="add del mod">
          <ac:chgData name="Laise Eduarda Paixão de Moraes" userId="ed9e5288-1c22-4d51-b69f-ec30695ef7d2" providerId="ADAL" clId="{121E0C3F-27A0-43CF-81A6-B1BCE706AA80}" dt="2023-09-09T15:20:22.009" v="2239" actId="478"/>
          <ac:picMkLst>
            <pc:docMk/>
            <pc:sldMk cId="3753856614" sldId="946"/>
            <ac:picMk id="1026" creationId="{BA1EE7B8-3639-E5BD-B7AA-45DB7FE5E727}"/>
          </ac:picMkLst>
        </pc:picChg>
        <pc:picChg chg="add del">
          <ac:chgData name="Laise Eduarda Paixão de Moraes" userId="ed9e5288-1c22-4d51-b69f-ec30695ef7d2" providerId="ADAL" clId="{121E0C3F-27A0-43CF-81A6-B1BCE706AA80}" dt="2023-09-09T15:20:20.784" v="2238" actId="478"/>
          <ac:picMkLst>
            <pc:docMk/>
            <pc:sldMk cId="3753856614" sldId="946"/>
            <ac:picMk id="1028" creationId="{7E315758-66C1-D805-0255-4D154DC4DB7C}"/>
          </ac:picMkLst>
        </pc:picChg>
        <pc:picChg chg="add mod">
          <ac:chgData name="Laise Eduarda Paixão de Moraes" userId="ed9e5288-1c22-4d51-b69f-ec30695ef7d2" providerId="ADAL" clId="{121E0C3F-27A0-43CF-81A6-B1BCE706AA80}" dt="2023-09-09T15:26:55.504" v="2343" actId="1076"/>
          <ac:picMkLst>
            <pc:docMk/>
            <pc:sldMk cId="3753856614" sldId="946"/>
            <ac:picMk id="1030" creationId="{3E15C352-4A6A-30D8-7F7A-4B32A012A9BA}"/>
          </ac:picMkLst>
        </pc:picChg>
        <pc:picChg chg="add del mod">
          <ac:chgData name="Laise Eduarda Paixão de Moraes" userId="ed9e5288-1c22-4d51-b69f-ec30695ef7d2" providerId="ADAL" clId="{121E0C3F-27A0-43CF-81A6-B1BCE706AA80}" dt="2023-09-09T15:23:27.267" v="2250" actId="478"/>
          <ac:picMkLst>
            <pc:docMk/>
            <pc:sldMk cId="3753856614" sldId="946"/>
            <ac:picMk id="1032" creationId="{B4125DD9-FD33-45CD-220A-AC12ED629110}"/>
          </ac:picMkLst>
        </pc:picChg>
      </pc:sldChg>
      <pc:sldChg chg="addSp delSp modSp add mod modShow">
        <pc:chgData name="Laise Eduarda Paixão de Moraes" userId="ed9e5288-1c22-4d51-b69f-ec30695ef7d2" providerId="ADAL" clId="{121E0C3F-27A0-43CF-81A6-B1BCE706AA80}" dt="2023-09-10T12:57:57.268" v="17716"/>
        <pc:sldMkLst>
          <pc:docMk/>
          <pc:sldMk cId="1320024074" sldId="947"/>
        </pc:sldMkLst>
        <pc:spChg chg="mod">
          <ac:chgData name="Laise Eduarda Paixão de Moraes" userId="ed9e5288-1c22-4d51-b69f-ec30695ef7d2" providerId="ADAL" clId="{121E0C3F-27A0-43CF-81A6-B1BCE706AA80}" dt="2023-09-10T12:57:57.268" v="17716"/>
          <ac:spMkLst>
            <pc:docMk/>
            <pc:sldMk cId="1320024074" sldId="947"/>
            <ac:spMk id="3" creationId="{9BE910C2-7FF8-CC18-84EA-2D19ACBB1AD9}"/>
          </ac:spMkLst>
        </pc:spChg>
        <pc:spChg chg="add mod">
          <ac:chgData name="Laise Eduarda Paixão de Moraes" userId="ed9e5288-1c22-4d51-b69f-ec30695ef7d2" providerId="ADAL" clId="{121E0C3F-27A0-43CF-81A6-B1BCE706AA80}" dt="2023-09-09T17:35:10.074" v="3205" actId="6549"/>
          <ac:spMkLst>
            <pc:docMk/>
            <pc:sldMk cId="1320024074" sldId="947"/>
            <ac:spMk id="4" creationId="{3847C41D-8431-174F-3D35-D5A93563333F}"/>
          </ac:spMkLst>
        </pc:spChg>
        <pc:spChg chg="add mod">
          <ac:chgData name="Laise Eduarda Paixão de Moraes" userId="ed9e5288-1c22-4d51-b69f-ec30695ef7d2" providerId="ADAL" clId="{121E0C3F-27A0-43CF-81A6-B1BCE706AA80}" dt="2023-09-09T15:06:19.085" v="1845" actId="20577"/>
          <ac:spMkLst>
            <pc:docMk/>
            <pc:sldMk cId="1320024074" sldId="947"/>
            <ac:spMk id="8" creationId="{494C2785-5947-C2A2-D796-3377C25DFAA7}"/>
          </ac:spMkLst>
        </pc:spChg>
        <pc:spChg chg="add del mod">
          <ac:chgData name="Laise Eduarda Paixão de Moraes" userId="ed9e5288-1c22-4d51-b69f-ec30695ef7d2" providerId="ADAL" clId="{121E0C3F-27A0-43CF-81A6-B1BCE706AA80}" dt="2023-09-09T17:32:37.700" v="3192" actId="478"/>
          <ac:spMkLst>
            <pc:docMk/>
            <pc:sldMk cId="1320024074" sldId="947"/>
            <ac:spMk id="11" creationId="{67729741-E890-7FA8-0599-F6BEEB18F4F7}"/>
          </ac:spMkLst>
        </pc:spChg>
        <pc:picChg chg="add mod">
          <ac:chgData name="Laise Eduarda Paixão de Moraes" userId="ed9e5288-1c22-4d51-b69f-ec30695ef7d2" providerId="ADAL" clId="{121E0C3F-27A0-43CF-81A6-B1BCE706AA80}" dt="2023-09-09T15:04:38.120" v="1833"/>
          <ac:picMkLst>
            <pc:docMk/>
            <pc:sldMk cId="1320024074" sldId="947"/>
            <ac:picMk id="5" creationId="{6FAED2AD-02A6-3C21-FE59-4F603631C480}"/>
          </ac:picMkLst>
        </pc:picChg>
        <pc:picChg chg="add mod">
          <ac:chgData name="Laise Eduarda Paixão de Moraes" userId="ed9e5288-1c22-4d51-b69f-ec30695ef7d2" providerId="ADAL" clId="{121E0C3F-27A0-43CF-81A6-B1BCE706AA80}" dt="2023-09-09T15:05:56.302" v="1835"/>
          <ac:picMkLst>
            <pc:docMk/>
            <pc:sldMk cId="1320024074" sldId="947"/>
            <ac:picMk id="6" creationId="{0909C15A-16BF-1F99-6EE4-9EECC8B7B9E1}"/>
          </ac:picMkLst>
        </pc:picChg>
        <pc:picChg chg="add mod">
          <ac:chgData name="Laise Eduarda Paixão de Moraes" userId="ed9e5288-1c22-4d51-b69f-ec30695ef7d2" providerId="ADAL" clId="{121E0C3F-27A0-43CF-81A6-B1BCE706AA80}" dt="2023-09-09T15:05:15.409" v="1834"/>
          <ac:picMkLst>
            <pc:docMk/>
            <pc:sldMk cId="1320024074" sldId="947"/>
            <ac:picMk id="7" creationId="{62C688A9-9712-A91C-3185-BE94455868B1}"/>
          </ac:picMkLst>
        </pc:picChg>
        <pc:picChg chg="add del mod">
          <ac:chgData name="Laise Eduarda Paixão de Moraes" userId="ed9e5288-1c22-4d51-b69f-ec30695ef7d2" providerId="ADAL" clId="{121E0C3F-27A0-43CF-81A6-B1BCE706AA80}" dt="2023-09-09T15:02:17.915" v="1831" actId="478"/>
          <ac:picMkLst>
            <pc:docMk/>
            <pc:sldMk cId="1320024074" sldId="947"/>
            <ac:picMk id="9" creationId="{0F9C8608-1237-576D-2096-921B2F85FA13}"/>
          </ac:picMkLst>
        </pc:picChg>
        <pc:cxnChg chg="add del">
          <ac:chgData name="Laise Eduarda Paixão de Moraes" userId="ed9e5288-1c22-4d51-b69f-ec30695ef7d2" providerId="ADAL" clId="{121E0C3F-27A0-43CF-81A6-B1BCE706AA80}" dt="2023-09-09T14:57:45.220" v="1772" actId="11529"/>
          <ac:cxnSpMkLst>
            <pc:docMk/>
            <pc:sldMk cId="1320024074" sldId="947"/>
            <ac:cxnSpMk id="13" creationId="{6A9739CF-2EC5-5EED-50AF-C2A6F26E80BE}"/>
          </ac:cxnSpMkLst>
        </pc:cxnChg>
        <pc:cxnChg chg="add del">
          <ac:chgData name="Laise Eduarda Paixão de Moraes" userId="ed9e5288-1c22-4d51-b69f-ec30695ef7d2" providerId="ADAL" clId="{121E0C3F-27A0-43CF-81A6-B1BCE706AA80}" dt="2023-09-09T14:58:19.191" v="1777" actId="11529"/>
          <ac:cxnSpMkLst>
            <pc:docMk/>
            <pc:sldMk cId="1320024074" sldId="947"/>
            <ac:cxnSpMk id="15" creationId="{2BAA478E-9A09-09E9-F885-45EFEB583CD1}"/>
          </ac:cxnSpMkLst>
        </pc:cxnChg>
        <pc:cxnChg chg="add mod">
          <ac:chgData name="Laise Eduarda Paixão de Moraes" userId="ed9e5288-1c22-4d51-b69f-ec30695ef7d2" providerId="ADAL" clId="{121E0C3F-27A0-43CF-81A6-B1BCE706AA80}" dt="2023-09-09T15:02:31.314" v="1832" actId="208"/>
          <ac:cxnSpMkLst>
            <pc:docMk/>
            <pc:sldMk cId="1320024074" sldId="947"/>
            <ac:cxnSpMk id="17" creationId="{43530089-178C-C3D2-FBBA-8FC646FCDAE9}"/>
          </ac:cxnSpMkLst>
        </pc:cxnChg>
        <pc:cxnChg chg="add del">
          <ac:chgData name="Laise Eduarda Paixão de Moraes" userId="ed9e5288-1c22-4d51-b69f-ec30695ef7d2" providerId="ADAL" clId="{121E0C3F-27A0-43CF-81A6-B1BCE706AA80}" dt="2023-09-09T14:58:54.176" v="1791" actId="11529"/>
          <ac:cxnSpMkLst>
            <pc:docMk/>
            <pc:sldMk cId="1320024074" sldId="947"/>
            <ac:cxnSpMk id="20" creationId="{0EB708E6-8126-AFAE-81DE-4C5F992BD464}"/>
          </ac:cxnSpMkLst>
        </pc:cxnChg>
        <pc:cxnChg chg="add mod">
          <ac:chgData name="Laise Eduarda Paixão de Moraes" userId="ed9e5288-1c22-4d51-b69f-ec30695ef7d2" providerId="ADAL" clId="{121E0C3F-27A0-43CF-81A6-B1BCE706AA80}" dt="2023-09-09T15:02:31.314" v="1832" actId="208"/>
          <ac:cxnSpMkLst>
            <pc:docMk/>
            <pc:sldMk cId="1320024074" sldId="947"/>
            <ac:cxnSpMk id="22" creationId="{803A5F5A-E6EF-C2B8-1DE3-6BC6265160F2}"/>
          </ac:cxnSpMkLst>
        </pc:cxnChg>
        <pc:cxnChg chg="add del mod">
          <ac:chgData name="Laise Eduarda Paixão de Moraes" userId="ed9e5288-1c22-4d51-b69f-ec30695ef7d2" providerId="ADAL" clId="{121E0C3F-27A0-43CF-81A6-B1BCE706AA80}" dt="2023-09-09T15:02:31.314" v="1832" actId="208"/>
          <ac:cxnSpMkLst>
            <pc:docMk/>
            <pc:sldMk cId="1320024074" sldId="947"/>
            <ac:cxnSpMk id="24" creationId="{6E635EE3-9ABE-5C22-B823-BF81631CB82C}"/>
          </ac:cxnSpMkLst>
        </pc:cxnChg>
        <pc:cxnChg chg="add mod">
          <ac:chgData name="Laise Eduarda Paixão de Moraes" userId="ed9e5288-1c22-4d51-b69f-ec30695ef7d2" providerId="ADAL" clId="{121E0C3F-27A0-43CF-81A6-B1BCE706AA80}" dt="2023-09-09T15:02:31.314" v="1832" actId="208"/>
          <ac:cxnSpMkLst>
            <pc:docMk/>
            <pc:sldMk cId="1320024074" sldId="947"/>
            <ac:cxnSpMk id="30" creationId="{6B983924-1C5D-23CE-B6AC-A122CBBD2E1E}"/>
          </ac:cxnSpMkLst>
        </pc:cxnChg>
      </pc:sldChg>
      <pc:sldChg chg="addSp delSp modSp add mod ord modShow">
        <pc:chgData name="Laise Eduarda Paixão de Moraes" userId="ed9e5288-1c22-4d51-b69f-ec30695ef7d2" providerId="ADAL" clId="{121E0C3F-27A0-43CF-81A6-B1BCE706AA80}" dt="2023-09-10T12:57:49.188" v="17715"/>
        <pc:sldMkLst>
          <pc:docMk/>
          <pc:sldMk cId="3706867411" sldId="948"/>
        </pc:sldMkLst>
        <pc:spChg chg="mod">
          <ac:chgData name="Laise Eduarda Paixão de Moraes" userId="ed9e5288-1c22-4d51-b69f-ec30695ef7d2" providerId="ADAL" clId="{121E0C3F-27A0-43CF-81A6-B1BCE706AA80}" dt="2023-09-10T12:57:49.188" v="17715"/>
          <ac:spMkLst>
            <pc:docMk/>
            <pc:sldMk cId="3706867411" sldId="948"/>
            <ac:spMk id="3" creationId="{9BE910C2-7FF8-CC18-84EA-2D19ACBB1AD9}"/>
          </ac:spMkLst>
        </pc:spChg>
        <pc:spChg chg="add del mod">
          <ac:chgData name="Laise Eduarda Paixão de Moraes" userId="ed9e5288-1c22-4d51-b69f-ec30695ef7d2" providerId="ADAL" clId="{121E0C3F-27A0-43CF-81A6-B1BCE706AA80}" dt="2023-09-09T00:18:56.532" v="409"/>
          <ac:spMkLst>
            <pc:docMk/>
            <pc:sldMk cId="3706867411" sldId="948"/>
            <ac:spMk id="4" creationId="{B560EA8E-F3AB-EA17-12C1-D75734180FDE}"/>
          </ac:spMkLst>
        </pc:spChg>
        <pc:spChg chg="add del mod">
          <ac:chgData name="Laise Eduarda Paixão de Moraes" userId="ed9e5288-1c22-4d51-b69f-ec30695ef7d2" providerId="ADAL" clId="{121E0C3F-27A0-43CF-81A6-B1BCE706AA80}" dt="2023-09-09T17:18:57.581" v="3014" actId="20577"/>
          <ac:spMkLst>
            <pc:docMk/>
            <pc:sldMk cId="3706867411" sldId="948"/>
            <ac:spMk id="5" creationId="{9B5A1518-01FC-B8AC-1C4A-D5F3FAECD6F1}"/>
          </ac:spMkLst>
        </pc:spChg>
        <pc:spChg chg="mod">
          <ac:chgData name="Laise Eduarda Paixão de Moraes" userId="ed9e5288-1c22-4d51-b69f-ec30695ef7d2" providerId="ADAL" clId="{121E0C3F-27A0-43CF-81A6-B1BCE706AA80}" dt="2023-09-09T00:17:58.290" v="401"/>
          <ac:spMkLst>
            <pc:docMk/>
            <pc:sldMk cId="3706867411" sldId="948"/>
            <ac:spMk id="7" creationId="{3F9C66E0-210C-2546-5A36-D625FF49AC34}"/>
          </ac:spMkLst>
        </pc:spChg>
        <pc:spChg chg="mod">
          <ac:chgData name="Laise Eduarda Paixão de Moraes" userId="ed9e5288-1c22-4d51-b69f-ec30695ef7d2" providerId="ADAL" clId="{121E0C3F-27A0-43CF-81A6-B1BCE706AA80}" dt="2023-09-09T00:17:58.290" v="401"/>
          <ac:spMkLst>
            <pc:docMk/>
            <pc:sldMk cId="3706867411" sldId="948"/>
            <ac:spMk id="9" creationId="{5C3F288B-B910-DF67-68D1-F7017526E8BF}"/>
          </ac:spMkLst>
        </pc:spChg>
        <pc:spChg chg="mod">
          <ac:chgData name="Laise Eduarda Paixão de Moraes" userId="ed9e5288-1c22-4d51-b69f-ec30695ef7d2" providerId="ADAL" clId="{121E0C3F-27A0-43CF-81A6-B1BCE706AA80}" dt="2023-09-09T00:17:58.290" v="401"/>
          <ac:spMkLst>
            <pc:docMk/>
            <pc:sldMk cId="3706867411" sldId="948"/>
            <ac:spMk id="11" creationId="{924C63F2-8CCA-B896-8CE8-0E9BFBF1647C}"/>
          </ac:spMkLst>
        </pc:spChg>
        <pc:spChg chg="mod">
          <ac:chgData name="Laise Eduarda Paixão de Moraes" userId="ed9e5288-1c22-4d51-b69f-ec30695ef7d2" providerId="ADAL" clId="{121E0C3F-27A0-43CF-81A6-B1BCE706AA80}" dt="2023-09-09T00:17:58.290" v="401"/>
          <ac:spMkLst>
            <pc:docMk/>
            <pc:sldMk cId="3706867411" sldId="948"/>
            <ac:spMk id="12" creationId="{CB1E11D8-160B-DDDA-04E5-483DDB0B8A08}"/>
          </ac:spMkLst>
        </pc:spChg>
        <pc:spChg chg="mod">
          <ac:chgData name="Laise Eduarda Paixão de Moraes" userId="ed9e5288-1c22-4d51-b69f-ec30695ef7d2" providerId="ADAL" clId="{121E0C3F-27A0-43CF-81A6-B1BCE706AA80}" dt="2023-09-09T00:17:58.290" v="401"/>
          <ac:spMkLst>
            <pc:docMk/>
            <pc:sldMk cId="3706867411" sldId="948"/>
            <ac:spMk id="13" creationId="{BEF512C0-2246-1FDF-99C8-633BDD7CDD35}"/>
          </ac:spMkLst>
        </pc:spChg>
        <pc:spChg chg="mod">
          <ac:chgData name="Laise Eduarda Paixão de Moraes" userId="ed9e5288-1c22-4d51-b69f-ec30695ef7d2" providerId="ADAL" clId="{121E0C3F-27A0-43CF-81A6-B1BCE706AA80}" dt="2023-09-09T00:17:58.290" v="401"/>
          <ac:spMkLst>
            <pc:docMk/>
            <pc:sldMk cId="3706867411" sldId="948"/>
            <ac:spMk id="14" creationId="{A7129C5B-D8B9-18D4-A678-1C7D96FC0875}"/>
          </ac:spMkLst>
        </pc:spChg>
        <pc:spChg chg="add del mod">
          <ac:chgData name="Laise Eduarda Paixão de Moraes" userId="ed9e5288-1c22-4d51-b69f-ec30695ef7d2" providerId="ADAL" clId="{121E0C3F-27A0-43CF-81A6-B1BCE706AA80}" dt="2023-09-09T17:35:02.381" v="3199" actId="20577"/>
          <ac:spMkLst>
            <pc:docMk/>
            <pc:sldMk cId="3706867411" sldId="948"/>
            <ac:spMk id="33" creationId="{1A203125-341C-0D41-1ADF-554E1CED0A78}"/>
          </ac:spMkLst>
        </pc:spChg>
        <pc:grpChg chg="add del mod">
          <ac:chgData name="Laise Eduarda Paixão de Moraes" userId="ed9e5288-1c22-4d51-b69f-ec30695ef7d2" providerId="ADAL" clId="{121E0C3F-27A0-43CF-81A6-B1BCE706AA80}" dt="2023-09-09T00:18:56.532" v="409"/>
          <ac:grpSpMkLst>
            <pc:docMk/>
            <pc:sldMk cId="3706867411" sldId="948"/>
            <ac:grpSpMk id="6" creationId="{2ABD4A4C-80B1-4007-AB06-3FEA847ECAC0}"/>
          </ac:grpSpMkLst>
        </pc:grpChg>
        <pc:grpChg chg="mod">
          <ac:chgData name="Laise Eduarda Paixão de Moraes" userId="ed9e5288-1c22-4d51-b69f-ec30695ef7d2" providerId="ADAL" clId="{121E0C3F-27A0-43CF-81A6-B1BCE706AA80}" dt="2023-09-09T00:17:58.290" v="401"/>
          <ac:grpSpMkLst>
            <pc:docMk/>
            <pc:sldMk cId="3706867411" sldId="948"/>
            <ac:grpSpMk id="8" creationId="{47BE30DF-1469-4A5C-710B-055F4EA5EADD}"/>
          </ac:grpSpMkLst>
        </pc:grpChg>
        <pc:grpChg chg="add del mod">
          <ac:chgData name="Laise Eduarda Paixão de Moraes" userId="ed9e5288-1c22-4d51-b69f-ec30695ef7d2" providerId="ADAL" clId="{121E0C3F-27A0-43CF-81A6-B1BCE706AA80}" dt="2023-09-09T00:18:56.532" v="409"/>
          <ac:grpSpMkLst>
            <pc:docMk/>
            <pc:sldMk cId="3706867411" sldId="948"/>
            <ac:grpSpMk id="15" creationId="{80A75EB8-57E8-7FCE-9CBB-B9040A5335F1}"/>
          </ac:grpSpMkLst>
        </pc:grpChg>
        <pc:grpChg chg="add del mod">
          <ac:chgData name="Laise Eduarda Paixão de Moraes" userId="ed9e5288-1c22-4d51-b69f-ec30695ef7d2" providerId="ADAL" clId="{121E0C3F-27A0-43CF-81A6-B1BCE706AA80}" dt="2023-09-09T00:18:56.532" v="409"/>
          <ac:grpSpMkLst>
            <pc:docMk/>
            <pc:sldMk cId="3706867411" sldId="948"/>
            <ac:grpSpMk id="18" creationId="{BC094B7F-68E9-137C-9DA1-BC6BD40A07E0}"/>
          </ac:grpSpMkLst>
        </pc:grpChg>
        <pc:picChg chg="add del mod">
          <ac:chgData name="Laise Eduarda Paixão de Moraes" userId="ed9e5288-1c22-4d51-b69f-ec30695ef7d2" providerId="ADAL" clId="{121E0C3F-27A0-43CF-81A6-B1BCE706AA80}" dt="2023-09-09T15:32:45.177" v="2418" actId="478"/>
          <ac:picMkLst>
            <pc:docMk/>
            <pc:sldMk cId="3706867411" sldId="948"/>
            <ac:picMk id="34" creationId="{285C3C0B-2603-A67D-9AD5-81A8A71312A6}"/>
          </ac:picMkLst>
        </pc:picChg>
        <pc:picChg chg="add del mod">
          <ac:chgData name="Laise Eduarda Paixão de Moraes" userId="ed9e5288-1c22-4d51-b69f-ec30695ef7d2" providerId="ADAL" clId="{121E0C3F-27A0-43CF-81A6-B1BCE706AA80}" dt="2023-09-10T01:05:09.082" v="14903" actId="478"/>
          <ac:picMkLst>
            <pc:docMk/>
            <pc:sldMk cId="3706867411" sldId="948"/>
            <ac:picMk id="34" creationId="{99507A38-4543-3179-3087-83A160BED3A0}"/>
          </ac:picMkLst>
        </pc:picChg>
        <pc:picChg chg="add del mod">
          <ac:chgData name="Laise Eduarda Paixão de Moraes" userId="ed9e5288-1c22-4d51-b69f-ec30695ef7d2" providerId="ADAL" clId="{121E0C3F-27A0-43CF-81A6-B1BCE706AA80}" dt="2023-09-09T15:32:45.655" v="2419" actId="478"/>
          <ac:picMkLst>
            <pc:docMk/>
            <pc:sldMk cId="3706867411" sldId="948"/>
            <ac:picMk id="35" creationId="{2204BAA9-A7E6-5DC2-2388-8BCEDC031980}"/>
          </ac:picMkLst>
        </pc:picChg>
        <pc:picChg chg="add del mod">
          <ac:chgData name="Laise Eduarda Paixão de Moraes" userId="ed9e5288-1c22-4d51-b69f-ec30695ef7d2" providerId="ADAL" clId="{121E0C3F-27A0-43CF-81A6-B1BCE706AA80}" dt="2023-09-09T15:32:46.092" v="2420" actId="478"/>
          <ac:picMkLst>
            <pc:docMk/>
            <pc:sldMk cId="3706867411" sldId="948"/>
            <ac:picMk id="36" creationId="{615935CD-ED5D-52FA-4004-1A8BB088947E}"/>
          </ac:picMkLst>
        </pc:picChg>
        <pc:picChg chg="add del mod">
          <ac:chgData name="Laise Eduarda Paixão de Moraes" userId="ed9e5288-1c22-4d51-b69f-ec30695ef7d2" providerId="ADAL" clId="{121E0C3F-27A0-43CF-81A6-B1BCE706AA80}" dt="2023-09-09T01:13:50.428" v="830" actId="21"/>
          <ac:picMkLst>
            <pc:docMk/>
            <pc:sldMk cId="3706867411" sldId="948"/>
            <ac:picMk id="37" creationId="{FAF0FF5D-2932-2225-DE5F-EE8BD65E0830}"/>
          </ac:picMkLst>
        </pc:picChg>
        <pc:picChg chg="add del mod">
          <ac:chgData name="Laise Eduarda Paixão de Moraes" userId="ed9e5288-1c22-4d51-b69f-ec30695ef7d2" providerId="ADAL" clId="{121E0C3F-27A0-43CF-81A6-B1BCE706AA80}" dt="2023-09-09T15:32:46.489" v="2421" actId="478"/>
          <ac:picMkLst>
            <pc:docMk/>
            <pc:sldMk cId="3706867411" sldId="948"/>
            <ac:picMk id="38" creationId="{2A355CA7-F994-ACD7-1475-9A59954C2EC6}"/>
          </ac:picMkLst>
        </pc:picChg>
        <pc:picChg chg="add del mod">
          <ac:chgData name="Laise Eduarda Paixão de Moraes" userId="ed9e5288-1c22-4d51-b69f-ec30695ef7d2" providerId="ADAL" clId="{121E0C3F-27A0-43CF-81A6-B1BCE706AA80}" dt="2023-09-09T01:14:39.030" v="840"/>
          <ac:picMkLst>
            <pc:docMk/>
            <pc:sldMk cId="3706867411" sldId="948"/>
            <ac:picMk id="39" creationId="{5974E681-2D1D-FABF-A425-F080CC8AD5F0}"/>
          </ac:picMkLst>
        </pc:picChg>
        <pc:cxnChg chg="mod">
          <ac:chgData name="Laise Eduarda Paixão de Moraes" userId="ed9e5288-1c22-4d51-b69f-ec30695ef7d2" providerId="ADAL" clId="{121E0C3F-27A0-43CF-81A6-B1BCE706AA80}" dt="2023-09-09T00:17:58.290" v="401"/>
          <ac:cxnSpMkLst>
            <pc:docMk/>
            <pc:sldMk cId="3706867411" sldId="948"/>
            <ac:cxnSpMk id="16" creationId="{6866669F-2406-8AC4-EDC1-522638A1471A}"/>
          </ac:cxnSpMkLst>
        </pc:cxnChg>
        <pc:cxnChg chg="mod">
          <ac:chgData name="Laise Eduarda Paixão de Moraes" userId="ed9e5288-1c22-4d51-b69f-ec30695ef7d2" providerId="ADAL" clId="{121E0C3F-27A0-43CF-81A6-B1BCE706AA80}" dt="2023-09-09T00:17:58.290" v="401"/>
          <ac:cxnSpMkLst>
            <pc:docMk/>
            <pc:sldMk cId="3706867411" sldId="948"/>
            <ac:cxnSpMk id="17" creationId="{DCD14E2C-9DD7-2371-DFFB-F951F0CA8CC8}"/>
          </ac:cxnSpMkLst>
        </pc:cxnChg>
        <pc:cxnChg chg="mod">
          <ac:chgData name="Laise Eduarda Paixão de Moraes" userId="ed9e5288-1c22-4d51-b69f-ec30695ef7d2" providerId="ADAL" clId="{121E0C3F-27A0-43CF-81A6-B1BCE706AA80}" dt="2023-09-09T00:17:58.290" v="401"/>
          <ac:cxnSpMkLst>
            <pc:docMk/>
            <pc:sldMk cId="3706867411" sldId="948"/>
            <ac:cxnSpMk id="19" creationId="{94A48574-4040-C7B2-0279-B3428532639D}"/>
          </ac:cxnSpMkLst>
        </pc:cxnChg>
        <pc:cxnChg chg="mod">
          <ac:chgData name="Laise Eduarda Paixão de Moraes" userId="ed9e5288-1c22-4d51-b69f-ec30695ef7d2" providerId="ADAL" clId="{121E0C3F-27A0-43CF-81A6-B1BCE706AA80}" dt="2023-09-09T00:17:58.290" v="401"/>
          <ac:cxnSpMkLst>
            <pc:docMk/>
            <pc:sldMk cId="3706867411" sldId="948"/>
            <ac:cxnSpMk id="20" creationId="{9A5AFB46-49E9-AC99-3C17-BB95F4CA2416}"/>
          </ac:cxnSpMkLst>
        </pc:cxnChg>
        <pc:cxnChg chg="mod">
          <ac:chgData name="Laise Eduarda Paixão de Moraes" userId="ed9e5288-1c22-4d51-b69f-ec30695ef7d2" providerId="ADAL" clId="{121E0C3F-27A0-43CF-81A6-B1BCE706AA80}" dt="2023-09-09T00:17:58.290" v="401"/>
          <ac:cxnSpMkLst>
            <pc:docMk/>
            <pc:sldMk cId="3706867411" sldId="948"/>
            <ac:cxnSpMk id="21" creationId="{CAC2F5EF-CEF0-57CF-502B-4BB1A21CE3AB}"/>
          </ac:cxnSpMkLst>
        </pc:cxnChg>
        <pc:cxnChg chg="mod">
          <ac:chgData name="Laise Eduarda Paixão de Moraes" userId="ed9e5288-1c22-4d51-b69f-ec30695ef7d2" providerId="ADAL" clId="{121E0C3F-27A0-43CF-81A6-B1BCE706AA80}" dt="2023-09-09T00:17:58.290" v="401"/>
          <ac:cxnSpMkLst>
            <pc:docMk/>
            <pc:sldMk cId="3706867411" sldId="948"/>
            <ac:cxnSpMk id="22" creationId="{B064453C-9D95-8911-E467-B5AD7124C4B3}"/>
          </ac:cxnSpMkLst>
        </pc:cxnChg>
        <pc:cxnChg chg="mod">
          <ac:chgData name="Laise Eduarda Paixão de Moraes" userId="ed9e5288-1c22-4d51-b69f-ec30695ef7d2" providerId="ADAL" clId="{121E0C3F-27A0-43CF-81A6-B1BCE706AA80}" dt="2023-09-09T00:17:58.290" v="401"/>
          <ac:cxnSpMkLst>
            <pc:docMk/>
            <pc:sldMk cId="3706867411" sldId="948"/>
            <ac:cxnSpMk id="23" creationId="{5C2C1464-F1FA-0E84-9330-692752FA7157}"/>
          </ac:cxnSpMkLst>
        </pc:cxnChg>
        <pc:cxnChg chg="mod">
          <ac:chgData name="Laise Eduarda Paixão de Moraes" userId="ed9e5288-1c22-4d51-b69f-ec30695ef7d2" providerId="ADAL" clId="{121E0C3F-27A0-43CF-81A6-B1BCE706AA80}" dt="2023-09-09T00:17:58.290" v="401"/>
          <ac:cxnSpMkLst>
            <pc:docMk/>
            <pc:sldMk cId="3706867411" sldId="948"/>
            <ac:cxnSpMk id="24" creationId="{302A3BE8-755C-9DBC-EE7D-71F65E52E6D3}"/>
          </ac:cxnSpMkLst>
        </pc:cxnChg>
        <pc:cxnChg chg="mod">
          <ac:chgData name="Laise Eduarda Paixão de Moraes" userId="ed9e5288-1c22-4d51-b69f-ec30695ef7d2" providerId="ADAL" clId="{121E0C3F-27A0-43CF-81A6-B1BCE706AA80}" dt="2023-09-09T00:17:58.290" v="401"/>
          <ac:cxnSpMkLst>
            <pc:docMk/>
            <pc:sldMk cId="3706867411" sldId="948"/>
            <ac:cxnSpMk id="25" creationId="{A7AA780B-48ED-3900-2FA5-0242986AFA9C}"/>
          </ac:cxnSpMkLst>
        </pc:cxnChg>
        <pc:cxnChg chg="mod">
          <ac:chgData name="Laise Eduarda Paixão de Moraes" userId="ed9e5288-1c22-4d51-b69f-ec30695ef7d2" providerId="ADAL" clId="{121E0C3F-27A0-43CF-81A6-B1BCE706AA80}" dt="2023-09-09T00:17:58.290" v="401"/>
          <ac:cxnSpMkLst>
            <pc:docMk/>
            <pc:sldMk cId="3706867411" sldId="948"/>
            <ac:cxnSpMk id="26" creationId="{6AEDC657-88AE-5C44-19FA-6D9C2BFD1516}"/>
          </ac:cxnSpMkLst>
        </pc:cxnChg>
        <pc:cxnChg chg="mod">
          <ac:chgData name="Laise Eduarda Paixão de Moraes" userId="ed9e5288-1c22-4d51-b69f-ec30695ef7d2" providerId="ADAL" clId="{121E0C3F-27A0-43CF-81A6-B1BCE706AA80}" dt="2023-09-09T00:17:58.290" v="401"/>
          <ac:cxnSpMkLst>
            <pc:docMk/>
            <pc:sldMk cId="3706867411" sldId="948"/>
            <ac:cxnSpMk id="27" creationId="{969D1961-0A05-8D43-FBCA-CC69274EC8DB}"/>
          </ac:cxnSpMkLst>
        </pc:cxnChg>
        <pc:cxnChg chg="mod">
          <ac:chgData name="Laise Eduarda Paixão de Moraes" userId="ed9e5288-1c22-4d51-b69f-ec30695ef7d2" providerId="ADAL" clId="{121E0C3F-27A0-43CF-81A6-B1BCE706AA80}" dt="2023-09-09T00:17:58.290" v="401"/>
          <ac:cxnSpMkLst>
            <pc:docMk/>
            <pc:sldMk cId="3706867411" sldId="948"/>
            <ac:cxnSpMk id="28" creationId="{431970AD-76A3-7B61-0DA4-BC63E691CDE2}"/>
          </ac:cxnSpMkLst>
        </pc:cxnChg>
        <pc:cxnChg chg="mod">
          <ac:chgData name="Laise Eduarda Paixão de Moraes" userId="ed9e5288-1c22-4d51-b69f-ec30695ef7d2" providerId="ADAL" clId="{121E0C3F-27A0-43CF-81A6-B1BCE706AA80}" dt="2023-09-09T00:17:58.290" v="401"/>
          <ac:cxnSpMkLst>
            <pc:docMk/>
            <pc:sldMk cId="3706867411" sldId="948"/>
            <ac:cxnSpMk id="29" creationId="{1B4293C2-165B-7653-4E1C-A6D420D99071}"/>
          </ac:cxnSpMkLst>
        </pc:cxnChg>
        <pc:cxnChg chg="mod">
          <ac:chgData name="Laise Eduarda Paixão de Moraes" userId="ed9e5288-1c22-4d51-b69f-ec30695ef7d2" providerId="ADAL" clId="{121E0C3F-27A0-43CF-81A6-B1BCE706AA80}" dt="2023-09-09T00:17:58.290" v="401"/>
          <ac:cxnSpMkLst>
            <pc:docMk/>
            <pc:sldMk cId="3706867411" sldId="948"/>
            <ac:cxnSpMk id="30" creationId="{B944061A-5AB1-4CC8-3125-9CFE436E6E5D}"/>
          </ac:cxnSpMkLst>
        </pc:cxnChg>
        <pc:cxnChg chg="mod">
          <ac:chgData name="Laise Eduarda Paixão de Moraes" userId="ed9e5288-1c22-4d51-b69f-ec30695ef7d2" providerId="ADAL" clId="{121E0C3F-27A0-43CF-81A6-B1BCE706AA80}" dt="2023-09-09T00:17:58.290" v="401"/>
          <ac:cxnSpMkLst>
            <pc:docMk/>
            <pc:sldMk cId="3706867411" sldId="948"/>
            <ac:cxnSpMk id="31" creationId="{E72E5970-11BD-DFA1-DC22-0E70EC757211}"/>
          </ac:cxnSpMkLst>
        </pc:cxnChg>
        <pc:cxnChg chg="mod">
          <ac:chgData name="Laise Eduarda Paixão de Moraes" userId="ed9e5288-1c22-4d51-b69f-ec30695ef7d2" providerId="ADAL" clId="{121E0C3F-27A0-43CF-81A6-B1BCE706AA80}" dt="2023-09-09T00:17:58.290" v="401"/>
          <ac:cxnSpMkLst>
            <pc:docMk/>
            <pc:sldMk cId="3706867411" sldId="948"/>
            <ac:cxnSpMk id="32" creationId="{EC50F24F-2D05-C8B2-6520-37132CB0F12A}"/>
          </ac:cxnSpMkLst>
        </pc:cxnChg>
      </pc:sldChg>
      <pc:sldChg chg="addSp delSp modSp add del mod ord modShow">
        <pc:chgData name="Laise Eduarda Paixão de Moraes" userId="ed9e5288-1c22-4d51-b69f-ec30695ef7d2" providerId="ADAL" clId="{121E0C3F-27A0-43CF-81A6-B1BCE706AA80}" dt="2023-09-09T16:35:11.392" v="2671" actId="47"/>
        <pc:sldMkLst>
          <pc:docMk/>
          <pc:sldMk cId="374511208" sldId="949"/>
        </pc:sldMkLst>
        <pc:spChg chg="add del mod">
          <ac:chgData name="Laise Eduarda Paixão de Moraes" userId="ed9e5288-1c22-4d51-b69f-ec30695ef7d2" providerId="ADAL" clId="{121E0C3F-27A0-43CF-81A6-B1BCE706AA80}" dt="2023-09-09T00:18:34.727" v="403"/>
          <ac:spMkLst>
            <pc:docMk/>
            <pc:sldMk cId="374511208" sldId="949"/>
            <ac:spMk id="4" creationId="{E3C7778F-150A-553D-3707-83D26059230D}"/>
          </ac:spMkLst>
        </pc:spChg>
        <pc:spChg chg="add del mod">
          <ac:chgData name="Laise Eduarda Paixão de Moraes" userId="ed9e5288-1c22-4d51-b69f-ec30695ef7d2" providerId="ADAL" clId="{121E0C3F-27A0-43CF-81A6-B1BCE706AA80}" dt="2023-09-09T16:30:23.572" v="2616" actId="478"/>
          <ac:spMkLst>
            <pc:docMk/>
            <pc:sldMk cId="374511208" sldId="949"/>
            <ac:spMk id="5" creationId="{87F6EA98-D433-E01A-6FA5-0729BFBDA1A0}"/>
          </ac:spMkLst>
        </pc:spChg>
        <pc:spChg chg="add mod">
          <ac:chgData name="Laise Eduarda Paixão de Moraes" userId="ed9e5288-1c22-4d51-b69f-ec30695ef7d2" providerId="ADAL" clId="{121E0C3F-27A0-43CF-81A6-B1BCE706AA80}" dt="2023-09-09T16:25:13.641" v="2607" actId="1076"/>
          <ac:spMkLst>
            <pc:docMk/>
            <pc:sldMk cId="374511208" sldId="949"/>
            <ac:spMk id="6" creationId="{8990CD6A-6112-4EED-8973-CF88CEEC98AF}"/>
          </ac:spMkLst>
        </pc:spChg>
        <pc:spChg chg="add del mod">
          <ac:chgData name="Laise Eduarda Paixão de Moraes" userId="ed9e5288-1c22-4d51-b69f-ec30695ef7d2" providerId="ADAL" clId="{121E0C3F-27A0-43CF-81A6-B1BCE706AA80}" dt="2023-09-09T00:18:34.727" v="403"/>
          <ac:spMkLst>
            <pc:docMk/>
            <pc:sldMk cId="374511208" sldId="949"/>
            <ac:spMk id="6" creationId="{9F4A070B-C664-CD08-16F6-069BDCF1DEA2}"/>
          </ac:spMkLst>
        </pc:spChg>
        <pc:spChg chg="add del mod">
          <ac:chgData name="Laise Eduarda Paixão de Moraes" userId="ed9e5288-1c22-4d51-b69f-ec30695ef7d2" providerId="ADAL" clId="{121E0C3F-27A0-43CF-81A6-B1BCE706AA80}" dt="2023-09-09T00:18:34.727" v="403"/>
          <ac:spMkLst>
            <pc:docMk/>
            <pc:sldMk cId="374511208" sldId="949"/>
            <ac:spMk id="7" creationId="{36700523-78D9-1D3C-F723-68FCA3FDDCD7}"/>
          </ac:spMkLst>
        </pc:spChg>
        <pc:spChg chg="add del mod">
          <ac:chgData name="Laise Eduarda Paixão de Moraes" userId="ed9e5288-1c22-4d51-b69f-ec30695ef7d2" providerId="ADAL" clId="{121E0C3F-27A0-43CF-81A6-B1BCE706AA80}" dt="2023-09-09T16:30:23.367" v="2615"/>
          <ac:spMkLst>
            <pc:docMk/>
            <pc:sldMk cId="374511208" sldId="949"/>
            <ac:spMk id="7" creationId="{E4EB5FEA-6023-2DD8-D237-33C303A1718E}"/>
          </ac:spMkLst>
        </pc:spChg>
        <pc:spChg chg="add del mod">
          <ac:chgData name="Laise Eduarda Paixão de Moraes" userId="ed9e5288-1c22-4d51-b69f-ec30695ef7d2" providerId="ADAL" clId="{121E0C3F-27A0-43CF-81A6-B1BCE706AA80}" dt="2023-09-09T00:18:34.727" v="403"/>
          <ac:spMkLst>
            <pc:docMk/>
            <pc:sldMk cId="374511208" sldId="949"/>
            <ac:spMk id="8" creationId="{669C9F5F-8076-0171-B901-BDDA3E878FAE}"/>
          </ac:spMkLst>
        </pc:spChg>
        <pc:spChg chg="add del mod">
          <ac:chgData name="Laise Eduarda Paixão de Moraes" userId="ed9e5288-1c22-4d51-b69f-ec30695ef7d2" providerId="ADAL" clId="{121E0C3F-27A0-43CF-81A6-B1BCE706AA80}" dt="2023-09-09T00:18:34.727" v="403"/>
          <ac:spMkLst>
            <pc:docMk/>
            <pc:sldMk cId="374511208" sldId="949"/>
            <ac:spMk id="9" creationId="{FA997ADD-F675-A8E4-5B70-468E05E9CE4E}"/>
          </ac:spMkLst>
        </pc:spChg>
        <pc:spChg chg="add del mod">
          <ac:chgData name="Laise Eduarda Paixão de Moraes" userId="ed9e5288-1c22-4d51-b69f-ec30695ef7d2" providerId="ADAL" clId="{121E0C3F-27A0-43CF-81A6-B1BCE706AA80}" dt="2023-09-09T00:18:34.727" v="403"/>
          <ac:spMkLst>
            <pc:docMk/>
            <pc:sldMk cId="374511208" sldId="949"/>
            <ac:spMk id="11" creationId="{6733D5A1-25E0-F3C7-449A-E6295BC43D0F}"/>
          </ac:spMkLst>
        </pc:spChg>
        <pc:spChg chg="add del mod">
          <ac:chgData name="Laise Eduarda Paixão de Moraes" userId="ed9e5288-1c22-4d51-b69f-ec30695ef7d2" providerId="ADAL" clId="{121E0C3F-27A0-43CF-81A6-B1BCE706AA80}" dt="2023-09-09T00:18:34.727" v="403"/>
          <ac:spMkLst>
            <pc:docMk/>
            <pc:sldMk cId="374511208" sldId="949"/>
            <ac:spMk id="12" creationId="{65A4363F-2309-21AA-E68F-6134B9B32041}"/>
          </ac:spMkLst>
        </pc:spChg>
        <pc:spChg chg="add del mod">
          <ac:chgData name="Laise Eduarda Paixão de Moraes" userId="ed9e5288-1c22-4d51-b69f-ec30695ef7d2" providerId="ADAL" clId="{121E0C3F-27A0-43CF-81A6-B1BCE706AA80}" dt="2023-09-09T00:18:34.727" v="403"/>
          <ac:spMkLst>
            <pc:docMk/>
            <pc:sldMk cId="374511208" sldId="949"/>
            <ac:spMk id="13" creationId="{B274224D-D076-635B-4784-CDBC7638B391}"/>
          </ac:spMkLst>
        </pc:spChg>
        <pc:spChg chg="add del mod">
          <ac:chgData name="Laise Eduarda Paixão de Moraes" userId="ed9e5288-1c22-4d51-b69f-ec30695ef7d2" providerId="ADAL" clId="{121E0C3F-27A0-43CF-81A6-B1BCE706AA80}" dt="2023-09-09T00:18:34.727" v="403"/>
          <ac:spMkLst>
            <pc:docMk/>
            <pc:sldMk cId="374511208" sldId="949"/>
            <ac:spMk id="14" creationId="{62C142C4-DB92-FC83-BF10-76594C924945}"/>
          </ac:spMkLst>
        </pc:spChg>
        <pc:spChg chg="add del mod">
          <ac:chgData name="Laise Eduarda Paixão de Moraes" userId="ed9e5288-1c22-4d51-b69f-ec30695ef7d2" providerId="ADAL" clId="{121E0C3F-27A0-43CF-81A6-B1BCE706AA80}" dt="2023-09-09T00:18:34.727" v="403"/>
          <ac:spMkLst>
            <pc:docMk/>
            <pc:sldMk cId="374511208" sldId="949"/>
            <ac:spMk id="15" creationId="{A3E51B14-67FB-61A2-B7DD-92AD86608323}"/>
          </ac:spMkLst>
        </pc:spChg>
        <pc:spChg chg="add del mod">
          <ac:chgData name="Laise Eduarda Paixão de Moraes" userId="ed9e5288-1c22-4d51-b69f-ec30695ef7d2" providerId="ADAL" clId="{121E0C3F-27A0-43CF-81A6-B1BCE706AA80}" dt="2023-09-09T00:19:10.587" v="411" actId="478"/>
          <ac:spMkLst>
            <pc:docMk/>
            <pc:sldMk cId="374511208" sldId="949"/>
            <ac:spMk id="16" creationId="{200C4183-7EA8-67CD-502D-29EC99ED9D8C}"/>
          </ac:spMkLst>
        </pc:spChg>
        <pc:spChg chg="add del mod">
          <ac:chgData name="Laise Eduarda Paixão de Moraes" userId="ed9e5288-1c22-4d51-b69f-ec30695ef7d2" providerId="ADAL" clId="{121E0C3F-27A0-43CF-81A6-B1BCE706AA80}" dt="2023-09-09T00:19:34.612" v="416" actId="478"/>
          <ac:spMkLst>
            <pc:docMk/>
            <pc:sldMk cId="374511208" sldId="949"/>
            <ac:spMk id="18" creationId="{0B2B7E49-AE55-7904-0097-3626936561DB}"/>
          </ac:spMkLst>
        </pc:spChg>
        <pc:spChg chg="add del mod">
          <ac:chgData name="Laise Eduarda Paixão de Moraes" userId="ed9e5288-1c22-4d51-b69f-ec30695ef7d2" providerId="ADAL" clId="{121E0C3F-27A0-43CF-81A6-B1BCE706AA80}" dt="2023-09-09T00:19:34.612" v="416" actId="478"/>
          <ac:spMkLst>
            <pc:docMk/>
            <pc:sldMk cId="374511208" sldId="949"/>
            <ac:spMk id="19" creationId="{4B8E8889-10C2-7B4C-DEA1-097AA87EB7B9}"/>
          </ac:spMkLst>
        </pc:spChg>
        <pc:spChg chg="add del mod">
          <ac:chgData name="Laise Eduarda Paixão de Moraes" userId="ed9e5288-1c22-4d51-b69f-ec30695ef7d2" providerId="ADAL" clId="{121E0C3F-27A0-43CF-81A6-B1BCE706AA80}" dt="2023-09-09T00:19:29.732" v="415" actId="478"/>
          <ac:spMkLst>
            <pc:docMk/>
            <pc:sldMk cId="374511208" sldId="949"/>
            <ac:spMk id="20" creationId="{05027CC4-EAC8-23DB-8A7E-A57FD174114D}"/>
          </ac:spMkLst>
        </pc:spChg>
        <pc:spChg chg="add del mod">
          <ac:chgData name="Laise Eduarda Paixão de Moraes" userId="ed9e5288-1c22-4d51-b69f-ec30695ef7d2" providerId="ADAL" clId="{121E0C3F-27A0-43CF-81A6-B1BCE706AA80}" dt="2023-09-09T00:19:29.732" v="415" actId="478"/>
          <ac:spMkLst>
            <pc:docMk/>
            <pc:sldMk cId="374511208" sldId="949"/>
            <ac:spMk id="21" creationId="{1AE33CD7-E226-DB79-4965-107B87B85A9D}"/>
          </ac:spMkLst>
        </pc:spChg>
        <pc:spChg chg="add del mod">
          <ac:chgData name="Laise Eduarda Paixão de Moraes" userId="ed9e5288-1c22-4d51-b69f-ec30695ef7d2" providerId="ADAL" clId="{121E0C3F-27A0-43CF-81A6-B1BCE706AA80}" dt="2023-09-09T00:19:29.732" v="415" actId="478"/>
          <ac:spMkLst>
            <pc:docMk/>
            <pc:sldMk cId="374511208" sldId="949"/>
            <ac:spMk id="22" creationId="{A09E27F6-D9BC-9001-E6C5-5E704280A0D8}"/>
          </ac:spMkLst>
        </pc:spChg>
        <pc:spChg chg="add del mod">
          <ac:chgData name="Laise Eduarda Paixão de Moraes" userId="ed9e5288-1c22-4d51-b69f-ec30695ef7d2" providerId="ADAL" clId="{121E0C3F-27A0-43CF-81A6-B1BCE706AA80}" dt="2023-09-09T00:19:29.732" v="415" actId="478"/>
          <ac:spMkLst>
            <pc:docMk/>
            <pc:sldMk cId="374511208" sldId="949"/>
            <ac:spMk id="23" creationId="{6D08D517-81FD-44D9-3FBE-E77D4AD44D95}"/>
          </ac:spMkLst>
        </pc:spChg>
        <pc:spChg chg="add del mod">
          <ac:chgData name="Laise Eduarda Paixão de Moraes" userId="ed9e5288-1c22-4d51-b69f-ec30695ef7d2" providerId="ADAL" clId="{121E0C3F-27A0-43CF-81A6-B1BCE706AA80}" dt="2023-09-09T00:19:29.732" v="415" actId="478"/>
          <ac:spMkLst>
            <pc:docMk/>
            <pc:sldMk cId="374511208" sldId="949"/>
            <ac:spMk id="24" creationId="{3A8AB79C-B359-902F-3BA1-6A3B7825D715}"/>
          </ac:spMkLst>
        </pc:spChg>
        <pc:spChg chg="add del mod">
          <ac:chgData name="Laise Eduarda Paixão de Moraes" userId="ed9e5288-1c22-4d51-b69f-ec30695ef7d2" providerId="ADAL" clId="{121E0C3F-27A0-43CF-81A6-B1BCE706AA80}" dt="2023-09-09T00:19:37.022" v="417" actId="478"/>
          <ac:spMkLst>
            <pc:docMk/>
            <pc:sldMk cId="374511208" sldId="949"/>
            <ac:spMk id="25" creationId="{1DB24777-A2BE-9CB7-64F7-9C1F06BBD0E2}"/>
          </ac:spMkLst>
        </pc:spChg>
        <pc:spChg chg="add del mod">
          <ac:chgData name="Laise Eduarda Paixão de Moraes" userId="ed9e5288-1c22-4d51-b69f-ec30695ef7d2" providerId="ADAL" clId="{121E0C3F-27A0-43CF-81A6-B1BCE706AA80}" dt="2023-09-09T00:19:37.022" v="417" actId="478"/>
          <ac:spMkLst>
            <pc:docMk/>
            <pc:sldMk cId="374511208" sldId="949"/>
            <ac:spMk id="26" creationId="{D9E23354-5E90-E609-DADD-22EA4CF8A68E}"/>
          </ac:spMkLst>
        </pc:spChg>
        <pc:spChg chg="add del mod">
          <ac:chgData name="Laise Eduarda Paixão de Moraes" userId="ed9e5288-1c22-4d51-b69f-ec30695ef7d2" providerId="ADAL" clId="{121E0C3F-27A0-43CF-81A6-B1BCE706AA80}" dt="2023-09-09T00:19:16.823" v="413"/>
          <ac:spMkLst>
            <pc:docMk/>
            <pc:sldMk cId="374511208" sldId="949"/>
            <ac:spMk id="27" creationId="{40EFB608-BFD0-ECF5-64C0-503A8D6784AE}"/>
          </ac:spMkLst>
        </pc:spChg>
        <pc:spChg chg="add del mod">
          <ac:chgData name="Laise Eduarda Paixão de Moraes" userId="ed9e5288-1c22-4d51-b69f-ec30695ef7d2" providerId="ADAL" clId="{121E0C3F-27A0-43CF-81A6-B1BCE706AA80}" dt="2023-09-09T00:19:38.985" v="419"/>
          <ac:spMkLst>
            <pc:docMk/>
            <pc:sldMk cId="374511208" sldId="949"/>
            <ac:spMk id="28" creationId="{F3AF7CC9-60A2-D0C5-A1F8-350567CE121B}"/>
          </ac:spMkLst>
        </pc:spChg>
        <pc:spChg chg="add mod">
          <ac:chgData name="Laise Eduarda Paixão de Moraes" userId="ed9e5288-1c22-4d51-b69f-ec30695ef7d2" providerId="ADAL" clId="{121E0C3F-27A0-43CF-81A6-B1BCE706AA80}" dt="2023-09-09T00:19:53.720" v="423" actId="6549"/>
          <ac:spMkLst>
            <pc:docMk/>
            <pc:sldMk cId="374511208" sldId="949"/>
            <ac:spMk id="29" creationId="{B34DB2F9-BA30-9C10-2F34-59C801AF9C85}"/>
          </ac:spMkLst>
        </pc:spChg>
        <pc:spChg chg="add mod">
          <ac:chgData name="Laise Eduarda Paixão de Moraes" userId="ed9e5288-1c22-4d51-b69f-ec30695ef7d2" providerId="ADAL" clId="{121E0C3F-27A0-43CF-81A6-B1BCE706AA80}" dt="2023-09-09T00:20:04.891" v="424"/>
          <ac:spMkLst>
            <pc:docMk/>
            <pc:sldMk cId="374511208" sldId="949"/>
            <ac:spMk id="31" creationId="{181BBBC3-F1F2-2DB9-01B3-2B8AB05AFDAB}"/>
          </ac:spMkLst>
        </pc:spChg>
        <pc:spChg chg="add mod">
          <ac:chgData name="Laise Eduarda Paixão de Moraes" userId="ed9e5288-1c22-4d51-b69f-ec30695ef7d2" providerId="ADAL" clId="{121E0C3F-27A0-43CF-81A6-B1BCE706AA80}" dt="2023-09-09T00:20:04.891" v="424"/>
          <ac:spMkLst>
            <pc:docMk/>
            <pc:sldMk cId="374511208" sldId="949"/>
            <ac:spMk id="32" creationId="{42C23620-6329-3F2F-3D24-77DE263DF73E}"/>
          </ac:spMkLst>
        </pc:spChg>
        <pc:spChg chg="add mod">
          <ac:chgData name="Laise Eduarda Paixão de Moraes" userId="ed9e5288-1c22-4d51-b69f-ec30695ef7d2" providerId="ADAL" clId="{121E0C3F-27A0-43CF-81A6-B1BCE706AA80}" dt="2023-09-09T16:24:03.251" v="2578" actId="1076"/>
          <ac:spMkLst>
            <pc:docMk/>
            <pc:sldMk cId="374511208" sldId="949"/>
            <ac:spMk id="33" creationId="{695FA69E-3CE9-FA87-7DFD-343A63471C38}"/>
          </ac:spMkLst>
        </pc:spChg>
        <pc:spChg chg="add del mod">
          <ac:chgData name="Laise Eduarda Paixão de Moraes" userId="ed9e5288-1c22-4d51-b69f-ec30695ef7d2" providerId="ADAL" clId="{121E0C3F-27A0-43CF-81A6-B1BCE706AA80}" dt="2023-09-09T16:24:06.230" v="2579" actId="478"/>
          <ac:spMkLst>
            <pc:docMk/>
            <pc:sldMk cId="374511208" sldId="949"/>
            <ac:spMk id="34" creationId="{FC6009B0-1608-18EC-4776-2F7ED8C803AF}"/>
          </ac:spMkLst>
        </pc:spChg>
        <pc:spChg chg="add del mod">
          <ac:chgData name="Laise Eduarda Paixão de Moraes" userId="ed9e5288-1c22-4d51-b69f-ec30695ef7d2" providerId="ADAL" clId="{121E0C3F-27A0-43CF-81A6-B1BCE706AA80}" dt="2023-09-09T16:24:07.933" v="2580" actId="478"/>
          <ac:spMkLst>
            <pc:docMk/>
            <pc:sldMk cId="374511208" sldId="949"/>
            <ac:spMk id="35" creationId="{7B63A67A-5DAD-B516-2A68-CF5B1A3FB6C1}"/>
          </ac:spMkLst>
        </pc:spChg>
        <pc:spChg chg="add mod">
          <ac:chgData name="Laise Eduarda Paixão de Moraes" userId="ed9e5288-1c22-4d51-b69f-ec30695ef7d2" providerId="ADAL" clId="{121E0C3F-27A0-43CF-81A6-B1BCE706AA80}" dt="2023-09-09T16:24:12.980" v="2591" actId="1037"/>
          <ac:spMkLst>
            <pc:docMk/>
            <pc:sldMk cId="374511208" sldId="949"/>
            <ac:spMk id="36" creationId="{5F5AE5DF-F3B6-5682-E1D9-9829C9CB6F65}"/>
          </ac:spMkLst>
        </pc:spChg>
        <pc:spChg chg="add mod">
          <ac:chgData name="Laise Eduarda Paixão de Moraes" userId="ed9e5288-1c22-4d51-b69f-ec30695ef7d2" providerId="ADAL" clId="{121E0C3F-27A0-43CF-81A6-B1BCE706AA80}" dt="2023-09-09T16:24:36.594" v="2599" actId="1076"/>
          <ac:spMkLst>
            <pc:docMk/>
            <pc:sldMk cId="374511208" sldId="949"/>
            <ac:spMk id="37" creationId="{D4B32877-B834-80AD-8CA4-68A7FF99BFE0}"/>
          </ac:spMkLst>
        </pc:spChg>
        <pc:spChg chg="add mod">
          <ac:chgData name="Laise Eduarda Paixão de Moraes" userId="ed9e5288-1c22-4d51-b69f-ec30695ef7d2" providerId="ADAL" clId="{121E0C3F-27A0-43CF-81A6-B1BCE706AA80}" dt="2023-09-09T16:25:04.161" v="2605" actId="1035"/>
          <ac:spMkLst>
            <pc:docMk/>
            <pc:sldMk cId="374511208" sldId="949"/>
            <ac:spMk id="38" creationId="{AC117B2A-E46B-27BE-8F3E-97D6C94C99FD}"/>
          </ac:spMkLst>
        </pc:spChg>
        <pc:spChg chg="add mod">
          <ac:chgData name="Laise Eduarda Paixão de Moraes" userId="ed9e5288-1c22-4d51-b69f-ec30695ef7d2" providerId="ADAL" clId="{121E0C3F-27A0-43CF-81A6-B1BCE706AA80}" dt="2023-09-09T16:24:56.270" v="2600" actId="1076"/>
          <ac:spMkLst>
            <pc:docMk/>
            <pc:sldMk cId="374511208" sldId="949"/>
            <ac:spMk id="39" creationId="{3C210A90-CC9A-5530-0EBD-08D79BF4A6A8}"/>
          </ac:spMkLst>
        </pc:spChg>
        <pc:picChg chg="add mod">
          <ac:chgData name="Laise Eduarda Paixão de Moraes" userId="ed9e5288-1c22-4d51-b69f-ec30695ef7d2" providerId="ADAL" clId="{121E0C3F-27A0-43CF-81A6-B1BCE706AA80}" dt="2023-09-09T16:22:54.551" v="2563" actId="1036"/>
          <ac:picMkLst>
            <pc:docMk/>
            <pc:sldMk cId="374511208" sldId="949"/>
            <ac:picMk id="4" creationId="{BF362E7E-0C0A-093F-BC13-6FABE72789B4}"/>
          </ac:picMkLst>
        </pc:picChg>
        <pc:picChg chg="add del mod">
          <ac:chgData name="Laise Eduarda Paixão de Moraes" userId="ed9e5288-1c22-4d51-b69f-ec30695ef7d2" providerId="ADAL" clId="{121E0C3F-27A0-43CF-81A6-B1BCE706AA80}" dt="2023-09-09T00:18:34.727" v="403"/>
          <ac:picMkLst>
            <pc:docMk/>
            <pc:sldMk cId="374511208" sldId="949"/>
            <ac:picMk id="5" creationId="{09C1D7E2-2C07-6587-965C-41EAD673DAA6}"/>
          </ac:picMkLst>
        </pc:picChg>
        <pc:picChg chg="add del mod">
          <ac:chgData name="Laise Eduarda Paixão de Moraes" userId="ed9e5288-1c22-4d51-b69f-ec30695ef7d2" providerId="ADAL" clId="{121E0C3F-27A0-43CF-81A6-B1BCE706AA80}" dt="2023-09-09T16:33:54.202" v="2641" actId="21"/>
          <ac:picMkLst>
            <pc:docMk/>
            <pc:sldMk cId="374511208" sldId="949"/>
            <ac:picMk id="8" creationId="{BD848C91-4BB4-CCCA-88CD-F89142CA9E08}"/>
          </ac:picMkLst>
        </pc:picChg>
        <pc:picChg chg="add del mod">
          <ac:chgData name="Laise Eduarda Paixão de Moraes" userId="ed9e5288-1c22-4d51-b69f-ec30695ef7d2" providerId="ADAL" clId="{121E0C3F-27A0-43CF-81A6-B1BCE706AA80}" dt="2023-09-09T00:19:22.552" v="414" actId="478"/>
          <ac:picMkLst>
            <pc:docMk/>
            <pc:sldMk cId="374511208" sldId="949"/>
            <ac:picMk id="17" creationId="{40B03BBC-0304-B608-C2E0-3DAE3FE759B8}"/>
          </ac:picMkLst>
        </pc:picChg>
        <pc:picChg chg="add del mod">
          <ac:chgData name="Laise Eduarda Paixão de Moraes" userId="ed9e5288-1c22-4d51-b69f-ec30695ef7d2" providerId="ADAL" clId="{121E0C3F-27A0-43CF-81A6-B1BCE706AA80}" dt="2023-09-09T16:22:16.323" v="2500" actId="478"/>
          <ac:picMkLst>
            <pc:docMk/>
            <pc:sldMk cId="374511208" sldId="949"/>
            <ac:picMk id="30" creationId="{E51CAC44-240F-3CF5-C0CA-DEC4E031FC3E}"/>
          </ac:picMkLst>
        </pc:picChg>
        <pc:picChg chg="add del">
          <ac:chgData name="Laise Eduarda Paixão de Moraes" userId="ed9e5288-1c22-4d51-b69f-ec30695ef7d2" providerId="ADAL" clId="{121E0C3F-27A0-43CF-81A6-B1BCE706AA80}" dt="2023-09-09T16:33:40.386" v="2636"/>
          <ac:picMkLst>
            <pc:docMk/>
            <pc:sldMk cId="374511208" sldId="949"/>
            <ac:picMk id="3074" creationId="{43B8DAB0-2813-6909-8FF0-1D75E985F99D}"/>
          </ac:picMkLst>
        </pc:picChg>
      </pc:sldChg>
      <pc:sldChg chg="addSp delSp modSp add del mod modShow">
        <pc:chgData name="Laise Eduarda Paixão de Moraes" userId="ed9e5288-1c22-4d51-b69f-ec30695ef7d2" providerId="ADAL" clId="{121E0C3F-27A0-43CF-81A6-B1BCE706AA80}" dt="2023-09-10T15:38:35.948" v="21016" actId="2696"/>
        <pc:sldMkLst>
          <pc:docMk/>
          <pc:sldMk cId="3339917378" sldId="950"/>
        </pc:sldMkLst>
        <pc:spChg chg="mod">
          <ac:chgData name="Laise Eduarda Paixão de Moraes" userId="ed9e5288-1c22-4d51-b69f-ec30695ef7d2" providerId="ADAL" clId="{121E0C3F-27A0-43CF-81A6-B1BCE706AA80}" dt="2023-09-10T12:58:10.414" v="17725"/>
          <ac:spMkLst>
            <pc:docMk/>
            <pc:sldMk cId="3339917378" sldId="950"/>
            <ac:spMk id="3" creationId="{9BE910C2-7FF8-CC18-84EA-2D19ACBB1AD9}"/>
          </ac:spMkLst>
        </pc:spChg>
        <pc:spChg chg="add">
          <ac:chgData name="Laise Eduarda Paixão de Moraes" userId="ed9e5288-1c22-4d51-b69f-ec30695ef7d2" providerId="ADAL" clId="{121E0C3F-27A0-43CF-81A6-B1BCE706AA80}" dt="2023-09-09T16:41:07.002" v="2690"/>
          <ac:spMkLst>
            <pc:docMk/>
            <pc:sldMk cId="3339917378" sldId="950"/>
            <ac:spMk id="4" creationId="{C001FA51-B808-0553-8A5D-0CC4E583DBDA}"/>
          </ac:spMkLst>
        </pc:spChg>
        <pc:spChg chg="add del mod">
          <ac:chgData name="Laise Eduarda Paixão de Moraes" userId="ed9e5288-1c22-4d51-b69f-ec30695ef7d2" providerId="ADAL" clId="{121E0C3F-27A0-43CF-81A6-B1BCE706AA80}" dt="2023-09-09T00:18:53.992" v="407"/>
          <ac:spMkLst>
            <pc:docMk/>
            <pc:sldMk cId="3339917378" sldId="950"/>
            <ac:spMk id="4" creationId="{F3C0121B-9FE7-6791-4407-B4E026F044A8}"/>
          </ac:spMkLst>
        </pc:spChg>
        <pc:spChg chg="add del mod">
          <ac:chgData name="Laise Eduarda Paixão de Moraes" userId="ed9e5288-1c22-4d51-b69f-ec30695ef7d2" providerId="ADAL" clId="{121E0C3F-27A0-43CF-81A6-B1BCE706AA80}" dt="2023-09-09T00:18:53.992" v="407"/>
          <ac:spMkLst>
            <pc:docMk/>
            <pc:sldMk cId="3339917378" sldId="950"/>
            <ac:spMk id="7" creationId="{A7FC9E78-3C0F-BD68-B3FC-D1D064ADC328}"/>
          </ac:spMkLst>
        </pc:spChg>
        <pc:spChg chg="add del mod">
          <ac:chgData name="Laise Eduarda Paixão de Moraes" userId="ed9e5288-1c22-4d51-b69f-ec30695ef7d2" providerId="ADAL" clId="{121E0C3F-27A0-43CF-81A6-B1BCE706AA80}" dt="2023-09-09T00:18:53.992" v="407"/>
          <ac:spMkLst>
            <pc:docMk/>
            <pc:sldMk cId="3339917378" sldId="950"/>
            <ac:spMk id="9" creationId="{6B64BB58-128C-516E-B836-763E1F82D956}"/>
          </ac:spMkLst>
        </pc:spChg>
        <pc:spChg chg="add del mod">
          <ac:chgData name="Laise Eduarda Paixão de Moraes" userId="ed9e5288-1c22-4d51-b69f-ec30695ef7d2" providerId="ADAL" clId="{121E0C3F-27A0-43CF-81A6-B1BCE706AA80}" dt="2023-09-09T00:18:53.267" v="406"/>
          <ac:spMkLst>
            <pc:docMk/>
            <pc:sldMk cId="3339917378" sldId="950"/>
            <ac:spMk id="11" creationId="{5439DDFA-0C33-88DE-B54A-1BFDC5C3698B}"/>
          </ac:spMkLst>
        </pc:spChg>
        <pc:spChg chg="add del mod">
          <ac:chgData name="Laise Eduarda Paixão de Moraes" userId="ed9e5288-1c22-4d51-b69f-ec30695ef7d2" providerId="ADAL" clId="{121E0C3F-27A0-43CF-81A6-B1BCE706AA80}" dt="2023-09-09T00:18:53.267" v="406"/>
          <ac:spMkLst>
            <pc:docMk/>
            <pc:sldMk cId="3339917378" sldId="950"/>
            <ac:spMk id="12" creationId="{13F45BA2-D706-C2F0-1361-8A01085C0E1D}"/>
          </ac:spMkLst>
        </pc:spChg>
        <pc:spChg chg="add mod">
          <ac:chgData name="Laise Eduarda Paixão de Moraes" userId="ed9e5288-1c22-4d51-b69f-ec30695ef7d2" providerId="ADAL" clId="{121E0C3F-27A0-43CF-81A6-B1BCE706AA80}" dt="2023-09-09T00:20:15.647" v="426"/>
          <ac:spMkLst>
            <pc:docMk/>
            <pc:sldMk cId="3339917378" sldId="950"/>
            <ac:spMk id="13" creationId="{0D53E890-6BC8-6132-332F-177404A44F44}"/>
          </ac:spMkLst>
        </pc:spChg>
        <pc:spChg chg="add mod">
          <ac:chgData name="Laise Eduarda Paixão de Moraes" userId="ed9e5288-1c22-4d51-b69f-ec30695ef7d2" providerId="ADAL" clId="{121E0C3F-27A0-43CF-81A6-B1BCE706AA80}" dt="2023-09-09T16:43:45.382" v="2719" actId="1076"/>
          <ac:spMkLst>
            <pc:docMk/>
            <pc:sldMk cId="3339917378" sldId="950"/>
            <ac:spMk id="16" creationId="{476ED04A-10B8-1AC9-35B9-2BED4D2E9403}"/>
          </ac:spMkLst>
        </pc:spChg>
        <pc:spChg chg="add mod">
          <ac:chgData name="Laise Eduarda Paixão de Moraes" userId="ed9e5288-1c22-4d51-b69f-ec30695ef7d2" providerId="ADAL" clId="{121E0C3F-27A0-43CF-81A6-B1BCE706AA80}" dt="2023-09-10T12:59:16.698" v="17769" actId="20577"/>
          <ac:spMkLst>
            <pc:docMk/>
            <pc:sldMk cId="3339917378" sldId="950"/>
            <ac:spMk id="18" creationId="{6AEBB8AC-DFA1-6F1B-8CC3-2DF3B3538517}"/>
          </ac:spMkLst>
        </pc:spChg>
        <pc:spChg chg="add mod">
          <ac:chgData name="Laise Eduarda Paixão de Moraes" userId="ed9e5288-1c22-4d51-b69f-ec30695ef7d2" providerId="ADAL" clId="{121E0C3F-27A0-43CF-81A6-B1BCE706AA80}" dt="2023-09-09T16:44:17.213" v="2725" actId="1076"/>
          <ac:spMkLst>
            <pc:docMk/>
            <pc:sldMk cId="3339917378" sldId="950"/>
            <ac:spMk id="19" creationId="{F90D7430-4BB4-3233-D416-57A6CCBE1F5E}"/>
          </ac:spMkLst>
        </pc:spChg>
        <pc:spChg chg="add mod">
          <ac:chgData name="Laise Eduarda Paixão de Moraes" userId="ed9e5288-1c22-4d51-b69f-ec30695ef7d2" providerId="ADAL" clId="{121E0C3F-27A0-43CF-81A6-B1BCE706AA80}" dt="2023-09-09T16:44:15.124" v="2724" actId="1076"/>
          <ac:spMkLst>
            <pc:docMk/>
            <pc:sldMk cId="3339917378" sldId="950"/>
            <ac:spMk id="20" creationId="{C387EA1F-5E1B-6AB4-211C-58432F2046A4}"/>
          </ac:spMkLst>
        </pc:spChg>
        <pc:picChg chg="add del mod">
          <ac:chgData name="Laise Eduarda Paixão de Moraes" userId="ed9e5288-1c22-4d51-b69f-ec30695ef7d2" providerId="ADAL" clId="{121E0C3F-27A0-43CF-81A6-B1BCE706AA80}" dt="2023-09-09T00:18:53.992" v="407"/>
          <ac:picMkLst>
            <pc:docMk/>
            <pc:sldMk cId="3339917378" sldId="950"/>
            <ac:picMk id="5" creationId="{5C350D61-80F8-4DD7-B192-95CD5A6AF94B}"/>
          </ac:picMkLst>
        </pc:picChg>
        <pc:picChg chg="add del mod">
          <ac:chgData name="Laise Eduarda Paixão de Moraes" userId="ed9e5288-1c22-4d51-b69f-ec30695ef7d2" providerId="ADAL" clId="{121E0C3F-27A0-43CF-81A6-B1BCE706AA80}" dt="2023-09-09T00:18:53.992" v="407"/>
          <ac:picMkLst>
            <pc:docMk/>
            <pc:sldMk cId="3339917378" sldId="950"/>
            <ac:picMk id="6" creationId="{1FC116B9-6387-5C5E-0869-75B376DB257C}"/>
          </ac:picMkLst>
        </pc:picChg>
        <pc:picChg chg="add del mod">
          <ac:chgData name="Laise Eduarda Paixão de Moraes" userId="ed9e5288-1c22-4d51-b69f-ec30695ef7d2" providerId="ADAL" clId="{121E0C3F-27A0-43CF-81A6-B1BCE706AA80}" dt="2023-09-09T00:18:53.992" v="407"/>
          <ac:picMkLst>
            <pc:docMk/>
            <pc:sldMk cId="3339917378" sldId="950"/>
            <ac:picMk id="8" creationId="{52AC5B00-F8D5-900C-100F-911C1292861F}"/>
          </ac:picMkLst>
        </pc:picChg>
        <pc:picChg chg="add mod">
          <ac:chgData name="Laise Eduarda Paixão de Moraes" userId="ed9e5288-1c22-4d51-b69f-ec30695ef7d2" providerId="ADAL" clId="{121E0C3F-27A0-43CF-81A6-B1BCE706AA80}" dt="2023-09-09T16:44:15.124" v="2724" actId="1076"/>
          <ac:picMkLst>
            <pc:docMk/>
            <pc:sldMk cId="3339917378" sldId="950"/>
            <ac:picMk id="14" creationId="{5232E07C-FBDA-F550-1809-27ECF94436F9}"/>
          </ac:picMkLst>
        </pc:picChg>
        <pc:picChg chg="add mod">
          <ac:chgData name="Laise Eduarda Paixão de Moraes" userId="ed9e5288-1c22-4d51-b69f-ec30695ef7d2" providerId="ADAL" clId="{121E0C3F-27A0-43CF-81A6-B1BCE706AA80}" dt="2023-09-09T16:43:45.382" v="2719" actId="1076"/>
          <ac:picMkLst>
            <pc:docMk/>
            <pc:sldMk cId="3339917378" sldId="950"/>
            <ac:picMk id="15" creationId="{A40EFE21-828B-9BE8-4F9B-110C4C6F08B3}"/>
          </ac:picMkLst>
        </pc:picChg>
        <pc:picChg chg="add mod">
          <ac:chgData name="Laise Eduarda Paixão de Moraes" userId="ed9e5288-1c22-4d51-b69f-ec30695ef7d2" providerId="ADAL" clId="{121E0C3F-27A0-43CF-81A6-B1BCE706AA80}" dt="2023-09-09T16:44:17.213" v="2725" actId="1076"/>
          <ac:picMkLst>
            <pc:docMk/>
            <pc:sldMk cId="3339917378" sldId="950"/>
            <ac:picMk id="17" creationId="{8BE93EC8-861C-511C-D47D-C692EB21B16B}"/>
          </ac:picMkLst>
        </pc:picChg>
        <pc:picChg chg="add del mod">
          <ac:chgData name="Laise Eduarda Paixão de Moraes" userId="ed9e5288-1c22-4d51-b69f-ec30695ef7d2" providerId="ADAL" clId="{121E0C3F-27A0-43CF-81A6-B1BCE706AA80}" dt="2023-09-09T16:42:23.999" v="2695" actId="478"/>
          <ac:picMkLst>
            <pc:docMk/>
            <pc:sldMk cId="3339917378" sldId="950"/>
            <ac:picMk id="4098" creationId="{EB7F0777-7758-C01D-A02E-FF6AEF133FF8}"/>
          </ac:picMkLst>
        </pc:picChg>
        <pc:picChg chg="add del">
          <ac:chgData name="Laise Eduarda Paixão de Moraes" userId="ed9e5288-1c22-4d51-b69f-ec30695ef7d2" providerId="ADAL" clId="{121E0C3F-27A0-43CF-81A6-B1BCE706AA80}" dt="2023-09-09T16:39:27.881" v="2683"/>
          <ac:picMkLst>
            <pc:docMk/>
            <pc:sldMk cId="3339917378" sldId="950"/>
            <ac:picMk id="4100" creationId="{07B3F0B4-0B71-95A9-44EC-74753121085B}"/>
          </ac:picMkLst>
        </pc:picChg>
        <pc:picChg chg="add del">
          <ac:chgData name="Laise Eduarda Paixão de Moraes" userId="ed9e5288-1c22-4d51-b69f-ec30695ef7d2" providerId="ADAL" clId="{121E0C3F-27A0-43CF-81A6-B1BCE706AA80}" dt="2023-09-09T16:39:31.404" v="2685"/>
          <ac:picMkLst>
            <pc:docMk/>
            <pc:sldMk cId="3339917378" sldId="950"/>
            <ac:picMk id="4102" creationId="{9AB0816A-1A5B-8A4F-6F71-1A85404167F1}"/>
          </ac:picMkLst>
        </pc:picChg>
        <pc:picChg chg="add del">
          <ac:chgData name="Laise Eduarda Paixão de Moraes" userId="ed9e5288-1c22-4d51-b69f-ec30695ef7d2" providerId="ADAL" clId="{121E0C3F-27A0-43CF-81A6-B1BCE706AA80}" dt="2023-09-09T16:39:45.164" v="2687"/>
          <ac:picMkLst>
            <pc:docMk/>
            <pc:sldMk cId="3339917378" sldId="950"/>
            <ac:picMk id="4104" creationId="{81B4EEEA-5C73-F609-8F44-F7551C101D8B}"/>
          </ac:picMkLst>
        </pc:picChg>
        <pc:picChg chg="add del">
          <ac:chgData name="Laise Eduarda Paixão de Moraes" userId="ed9e5288-1c22-4d51-b69f-ec30695ef7d2" providerId="ADAL" clId="{121E0C3F-27A0-43CF-81A6-B1BCE706AA80}" dt="2023-09-09T16:39:50.522" v="2689"/>
          <ac:picMkLst>
            <pc:docMk/>
            <pc:sldMk cId="3339917378" sldId="950"/>
            <ac:picMk id="4106" creationId="{4E733C96-DB51-42D1-FAE0-09329849B3D2}"/>
          </ac:picMkLst>
        </pc:picChg>
        <pc:picChg chg="add mod">
          <ac:chgData name="Laise Eduarda Paixão de Moraes" userId="ed9e5288-1c22-4d51-b69f-ec30695ef7d2" providerId="ADAL" clId="{121E0C3F-27A0-43CF-81A6-B1BCE706AA80}" dt="2023-09-09T16:43:58.542" v="2721"/>
          <ac:picMkLst>
            <pc:docMk/>
            <pc:sldMk cId="3339917378" sldId="950"/>
            <ac:picMk id="4110" creationId="{573820DD-21B6-CE5B-62F4-F5DAB91689C2}"/>
          </ac:picMkLst>
        </pc:picChg>
        <pc:picChg chg="add mod">
          <ac:chgData name="Laise Eduarda Paixão de Moraes" userId="ed9e5288-1c22-4d51-b69f-ec30695ef7d2" providerId="ADAL" clId="{121E0C3F-27A0-43CF-81A6-B1BCE706AA80}" dt="2023-09-09T16:43:51.472" v="2720"/>
          <ac:picMkLst>
            <pc:docMk/>
            <pc:sldMk cId="3339917378" sldId="950"/>
            <ac:picMk id="4112" creationId="{392DC485-058D-D36E-BB34-FCAA1BE33252}"/>
          </ac:picMkLst>
        </pc:picChg>
      </pc:sldChg>
      <pc:sldChg chg="addSp delSp modSp add mod ord">
        <pc:chgData name="Laise Eduarda Paixão de Moraes" userId="ed9e5288-1c22-4d51-b69f-ec30695ef7d2" providerId="ADAL" clId="{121E0C3F-27A0-43CF-81A6-B1BCE706AA80}" dt="2023-09-10T16:04:40.577" v="21903" actId="1036"/>
        <pc:sldMkLst>
          <pc:docMk/>
          <pc:sldMk cId="3497144945" sldId="950"/>
        </pc:sldMkLst>
        <pc:spChg chg="del">
          <ac:chgData name="Laise Eduarda Paixão de Moraes" userId="ed9e5288-1c22-4d51-b69f-ec30695ef7d2" providerId="ADAL" clId="{121E0C3F-27A0-43CF-81A6-B1BCE706AA80}" dt="2023-09-10T15:38:52.400" v="21020" actId="478"/>
          <ac:spMkLst>
            <pc:docMk/>
            <pc:sldMk cId="3497144945" sldId="950"/>
            <ac:spMk id="2" creationId="{B39CFB50-EADC-D101-D0D0-612FA250C1BF}"/>
          </ac:spMkLst>
        </pc:spChg>
        <pc:spChg chg="del">
          <ac:chgData name="Laise Eduarda Paixão de Moraes" userId="ed9e5288-1c22-4d51-b69f-ec30695ef7d2" providerId="ADAL" clId="{121E0C3F-27A0-43CF-81A6-B1BCE706AA80}" dt="2023-09-10T15:38:52.400" v="21020" actId="478"/>
          <ac:spMkLst>
            <pc:docMk/>
            <pc:sldMk cId="3497144945" sldId="950"/>
            <ac:spMk id="3" creationId="{9BE910C2-7FF8-CC18-84EA-2D19ACBB1AD9}"/>
          </ac:spMkLst>
        </pc:spChg>
        <pc:spChg chg="add mod">
          <ac:chgData name="Laise Eduarda Paixão de Moraes" userId="ed9e5288-1c22-4d51-b69f-ec30695ef7d2" providerId="ADAL" clId="{121E0C3F-27A0-43CF-81A6-B1BCE706AA80}" dt="2023-09-10T15:38:52.666" v="21021"/>
          <ac:spMkLst>
            <pc:docMk/>
            <pc:sldMk cId="3497144945" sldId="950"/>
            <ac:spMk id="5" creationId="{FC3AA6F6-ACE6-8D0B-1C3D-69A198111D4D}"/>
          </ac:spMkLst>
        </pc:spChg>
        <pc:spChg chg="add mod">
          <ac:chgData name="Laise Eduarda Paixão de Moraes" userId="ed9e5288-1c22-4d51-b69f-ec30695ef7d2" providerId="ADAL" clId="{121E0C3F-27A0-43CF-81A6-B1BCE706AA80}" dt="2023-09-10T15:38:52.666" v="21021"/>
          <ac:spMkLst>
            <pc:docMk/>
            <pc:sldMk cId="3497144945" sldId="950"/>
            <ac:spMk id="6" creationId="{7799C9F2-DF05-5A94-983F-0E48F2677587}"/>
          </ac:spMkLst>
        </pc:spChg>
        <pc:spChg chg="add del mod">
          <ac:chgData name="Laise Eduarda Paixão de Moraes" userId="ed9e5288-1c22-4d51-b69f-ec30695ef7d2" providerId="ADAL" clId="{121E0C3F-27A0-43CF-81A6-B1BCE706AA80}" dt="2023-09-10T15:56:21.428" v="21657" actId="478"/>
          <ac:spMkLst>
            <pc:docMk/>
            <pc:sldMk cId="3497144945" sldId="950"/>
            <ac:spMk id="9" creationId="{D9DC8C03-96E7-C693-903B-E8BC7BC96B95}"/>
          </ac:spMkLst>
        </pc:spChg>
        <pc:spChg chg="add mod">
          <ac:chgData name="Laise Eduarda Paixão de Moraes" userId="ed9e5288-1c22-4d51-b69f-ec30695ef7d2" providerId="ADAL" clId="{121E0C3F-27A0-43CF-81A6-B1BCE706AA80}" dt="2023-09-10T16:03:12.505" v="21854" actId="1038"/>
          <ac:spMkLst>
            <pc:docMk/>
            <pc:sldMk cId="3497144945" sldId="950"/>
            <ac:spMk id="12" creationId="{F08A49B8-F900-D0A8-5FE7-EB191A325E74}"/>
          </ac:spMkLst>
        </pc:spChg>
        <pc:spChg chg="mod">
          <ac:chgData name="Laise Eduarda Paixão de Moraes" userId="ed9e5288-1c22-4d51-b69f-ec30695ef7d2" providerId="ADAL" clId="{121E0C3F-27A0-43CF-81A6-B1BCE706AA80}" dt="2023-09-10T15:44:09.657" v="21189" actId="6549"/>
          <ac:spMkLst>
            <pc:docMk/>
            <pc:sldMk cId="3497144945" sldId="950"/>
            <ac:spMk id="13" creationId="{0D53E890-6BC8-6132-332F-177404A44F44}"/>
          </ac:spMkLst>
        </pc:spChg>
        <pc:spChg chg="mod">
          <ac:chgData name="Laise Eduarda Paixão de Moraes" userId="ed9e5288-1c22-4d51-b69f-ec30695ef7d2" providerId="ADAL" clId="{121E0C3F-27A0-43CF-81A6-B1BCE706AA80}" dt="2023-09-10T16:03:12.505" v="21854" actId="1038"/>
          <ac:spMkLst>
            <pc:docMk/>
            <pc:sldMk cId="3497144945" sldId="950"/>
            <ac:spMk id="16" creationId="{476ED04A-10B8-1AC9-35B9-2BED4D2E9403}"/>
          </ac:spMkLst>
        </pc:spChg>
        <pc:spChg chg="del">
          <ac:chgData name="Laise Eduarda Paixão de Moraes" userId="ed9e5288-1c22-4d51-b69f-ec30695ef7d2" providerId="ADAL" clId="{121E0C3F-27A0-43CF-81A6-B1BCE706AA80}" dt="2023-09-10T15:39:14.222" v="21028" actId="478"/>
          <ac:spMkLst>
            <pc:docMk/>
            <pc:sldMk cId="3497144945" sldId="950"/>
            <ac:spMk id="18" creationId="{6AEBB8AC-DFA1-6F1B-8CC3-2DF3B3538517}"/>
          </ac:spMkLst>
        </pc:spChg>
        <pc:spChg chg="mod">
          <ac:chgData name="Laise Eduarda Paixão de Moraes" userId="ed9e5288-1c22-4d51-b69f-ec30695ef7d2" providerId="ADAL" clId="{121E0C3F-27A0-43CF-81A6-B1BCE706AA80}" dt="2023-09-10T16:03:12.505" v="21854" actId="1038"/>
          <ac:spMkLst>
            <pc:docMk/>
            <pc:sldMk cId="3497144945" sldId="950"/>
            <ac:spMk id="19" creationId="{F90D7430-4BB4-3233-D416-57A6CCBE1F5E}"/>
          </ac:spMkLst>
        </pc:spChg>
        <pc:spChg chg="mod">
          <ac:chgData name="Laise Eduarda Paixão de Moraes" userId="ed9e5288-1c22-4d51-b69f-ec30695ef7d2" providerId="ADAL" clId="{121E0C3F-27A0-43CF-81A6-B1BCE706AA80}" dt="2023-09-10T16:03:12.505" v="21854" actId="1038"/>
          <ac:spMkLst>
            <pc:docMk/>
            <pc:sldMk cId="3497144945" sldId="950"/>
            <ac:spMk id="20" creationId="{C387EA1F-5E1B-6AB4-211C-58432F2046A4}"/>
          </ac:spMkLst>
        </pc:spChg>
        <pc:spChg chg="add mod">
          <ac:chgData name="Laise Eduarda Paixão de Moraes" userId="ed9e5288-1c22-4d51-b69f-ec30695ef7d2" providerId="ADAL" clId="{121E0C3F-27A0-43CF-81A6-B1BCE706AA80}" dt="2023-09-10T16:03:12.505" v="21854" actId="1038"/>
          <ac:spMkLst>
            <pc:docMk/>
            <pc:sldMk cId="3497144945" sldId="950"/>
            <ac:spMk id="21" creationId="{2FCBB428-5077-0D71-F8AE-D80538DCF7D1}"/>
          </ac:spMkLst>
        </pc:spChg>
        <pc:spChg chg="add mod">
          <ac:chgData name="Laise Eduarda Paixão de Moraes" userId="ed9e5288-1c22-4d51-b69f-ec30695ef7d2" providerId="ADAL" clId="{121E0C3F-27A0-43CF-81A6-B1BCE706AA80}" dt="2023-09-10T16:04:24.117" v="21893" actId="20577"/>
          <ac:spMkLst>
            <pc:docMk/>
            <pc:sldMk cId="3497144945" sldId="950"/>
            <ac:spMk id="22" creationId="{BA5385FC-2C47-4151-87B7-E028D8FFDFDE}"/>
          </ac:spMkLst>
        </pc:spChg>
        <pc:spChg chg="add mod">
          <ac:chgData name="Laise Eduarda Paixão de Moraes" userId="ed9e5288-1c22-4d51-b69f-ec30695ef7d2" providerId="ADAL" clId="{121E0C3F-27A0-43CF-81A6-B1BCE706AA80}" dt="2023-09-10T16:04:14.472" v="21889" actId="20577"/>
          <ac:spMkLst>
            <pc:docMk/>
            <pc:sldMk cId="3497144945" sldId="950"/>
            <ac:spMk id="25" creationId="{1D5B4A38-FEED-DD38-751B-C2D42C1A1D4C}"/>
          </ac:spMkLst>
        </pc:spChg>
        <pc:grpChg chg="add mod">
          <ac:chgData name="Laise Eduarda Paixão de Moraes" userId="ed9e5288-1c22-4d51-b69f-ec30695ef7d2" providerId="ADAL" clId="{121E0C3F-27A0-43CF-81A6-B1BCE706AA80}" dt="2023-09-10T16:03:24.755" v="21855" actId="164"/>
          <ac:grpSpMkLst>
            <pc:docMk/>
            <pc:sldMk cId="3497144945" sldId="950"/>
            <ac:grpSpMk id="26" creationId="{7F24F81F-B0D4-B9B2-6993-CD3AE36DCFFD}"/>
          </ac:grpSpMkLst>
        </pc:grpChg>
        <pc:grpChg chg="add mod">
          <ac:chgData name="Laise Eduarda Paixão de Moraes" userId="ed9e5288-1c22-4d51-b69f-ec30695ef7d2" providerId="ADAL" clId="{121E0C3F-27A0-43CF-81A6-B1BCE706AA80}" dt="2023-09-10T16:04:40.577" v="21903" actId="1036"/>
          <ac:grpSpMkLst>
            <pc:docMk/>
            <pc:sldMk cId="3497144945" sldId="950"/>
            <ac:grpSpMk id="27" creationId="{D0DF15B8-F5AA-8F05-FA19-01F04AEF487C}"/>
          </ac:grpSpMkLst>
        </pc:grpChg>
        <pc:picChg chg="add del mod">
          <ac:chgData name="Laise Eduarda Paixão de Moraes" userId="ed9e5288-1c22-4d51-b69f-ec30695ef7d2" providerId="ADAL" clId="{121E0C3F-27A0-43CF-81A6-B1BCE706AA80}" dt="2023-09-10T15:39:04.359" v="21024" actId="478"/>
          <ac:picMkLst>
            <pc:docMk/>
            <pc:sldMk cId="3497144945" sldId="950"/>
            <ac:picMk id="7" creationId="{CB460172-3FFA-16A0-4E7F-9DABA54BDF39}"/>
          </ac:picMkLst>
        </pc:picChg>
        <pc:picChg chg="add del mod">
          <ac:chgData name="Laise Eduarda Paixão de Moraes" userId="ed9e5288-1c22-4d51-b69f-ec30695ef7d2" providerId="ADAL" clId="{121E0C3F-27A0-43CF-81A6-B1BCE706AA80}" dt="2023-09-10T15:41:09.069" v="21131" actId="478"/>
          <ac:picMkLst>
            <pc:docMk/>
            <pc:sldMk cId="3497144945" sldId="950"/>
            <ac:picMk id="8" creationId="{F9499584-0976-A5EB-E344-844755C57E71}"/>
          </ac:picMkLst>
        </pc:picChg>
        <pc:picChg chg="add mod">
          <ac:chgData name="Laise Eduarda Paixão de Moraes" userId="ed9e5288-1c22-4d51-b69f-ec30695ef7d2" providerId="ADAL" clId="{121E0C3F-27A0-43CF-81A6-B1BCE706AA80}" dt="2023-09-10T15:41:09.294" v="21132"/>
          <ac:picMkLst>
            <pc:docMk/>
            <pc:sldMk cId="3497144945" sldId="950"/>
            <ac:picMk id="11" creationId="{47912EB6-A10B-27C7-02F5-3D28DD170151}"/>
          </ac:picMkLst>
        </pc:picChg>
        <pc:picChg chg="mod">
          <ac:chgData name="Laise Eduarda Paixão de Moraes" userId="ed9e5288-1c22-4d51-b69f-ec30695ef7d2" providerId="ADAL" clId="{121E0C3F-27A0-43CF-81A6-B1BCE706AA80}" dt="2023-09-10T16:03:12.505" v="21854" actId="1038"/>
          <ac:picMkLst>
            <pc:docMk/>
            <pc:sldMk cId="3497144945" sldId="950"/>
            <ac:picMk id="14" creationId="{5232E07C-FBDA-F550-1809-27ECF94436F9}"/>
          </ac:picMkLst>
        </pc:picChg>
        <pc:picChg chg="mod">
          <ac:chgData name="Laise Eduarda Paixão de Moraes" userId="ed9e5288-1c22-4d51-b69f-ec30695ef7d2" providerId="ADAL" clId="{121E0C3F-27A0-43CF-81A6-B1BCE706AA80}" dt="2023-09-10T16:03:12.505" v="21854" actId="1038"/>
          <ac:picMkLst>
            <pc:docMk/>
            <pc:sldMk cId="3497144945" sldId="950"/>
            <ac:picMk id="15" creationId="{A40EFE21-828B-9BE8-4F9B-110C4C6F08B3}"/>
          </ac:picMkLst>
        </pc:picChg>
        <pc:picChg chg="mod">
          <ac:chgData name="Laise Eduarda Paixão de Moraes" userId="ed9e5288-1c22-4d51-b69f-ec30695ef7d2" providerId="ADAL" clId="{121E0C3F-27A0-43CF-81A6-B1BCE706AA80}" dt="2023-09-10T16:03:12.505" v="21854" actId="1038"/>
          <ac:picMkLst>
            <pc:docMk/>
            <pc:sldMk cId="3497144945" sldId="950"/>
            <ac:picMk id="17" creationId="{8BE93EC8-861C-511C-D47D-C692EB21B16B}"/>
          </ac:picMkLst>
        </pc:picChg>
        <pc:picChg chg="add del mod">
          <ac:chgData name="Laise Eduarda Paixão de Moraes" userId="ed9e5288-1c22-4d51-b69f-ec30695ef7d2" providerId="ADAL" clId="{121E0C3F-27A0-43CF-81A6-B1BCE706AA80}" dt="2023-09-10T15:58:13.292" v="21695" actId="21"/>
          <ac:picMkLst>
            <pc:docMk/>
            <pc:sldMk cId="3497144945" sldId="950"/>
            <ac:picMk id="23" creationId="{C575D8D9-5789-A3CB-3494-3D6ED8D0E276}"/>
          </ac:picMkLst>
        </pc:picChg>
        <pc:picChg chg="add mod">
          <ac:chgData name="Laise Eduarda Paixão de Moraes" userId="ed9e5288-1c22-4d51-b69f-ec30695ef7d2" providerId="ADAL" clId="{121E0C3F-27A0-43CF-81A6-B1BCE706AA80}" dt="2023-09-10T16:03:24.755" v="21855" actId="164"/>
          <ac:picMkLst>
            <pc:docMk/>
            <pc:sldMk cId="3497144945" sldId="950"/>
            <ac:picMk id="24" creationId="{D169FD71-7EB4-BE7C-2562-B22A0E77E4F0}"/>
          </ac:picMkLst>
        </pc:picChg>
        <pc:picChg chg="del mod">
          <ac:chgData name="Laise Eduarda Paixão de Moraes" userId="ed9e5288-1c22-4d51-b69f-ec30695ef7d2" providerId="ADAL" clId="{121E0C3F-27A0-43CF-81A6-B1BCE706AA80}" dt="2023-09-10T15:57:05.124" v="21670" actId="478"/>
          <ac:picMkLst>
            <pc:docMk/>
            <pc:sldMk cId="3497144945" sldId="950"/>
            <ac:picMk id="4110" creationId="{573820DD-21B6-CE5B-62F4-F5DAB91689C2}"/>
          </ac:picMkLst>
        </pc:picChg>
        <pc:picChg chg="del mod">
          <ac:chgData name="Laise Eduarda Paixão de Moraes" userId="ed9e5288-1c22-4d51-b69f-ec30695ef7d2" providerId="ADAL" clId="{121E0C3F-27A0-43CF-81A6-B1BCE706AA80}" dt="2023-09-10T15:57:05.664" v="21671" actId="478"/>
          <ac:picMkLst>
            <pc:docMk/>
            <pc:sldMk cId="3497144945" sldId="950"/>
            <ac:picMk id="4112" creationId="{392DC485-058D-D36E-BB34-FCAA1BE33252}"/>
          </ac:picMkLst>
        </pc:picChg>
      </pc:sldChg>
      <pc:sldChg chg="addSp modSp add del mod ord modShow">
        <pc:chgData name="Laise Eduarda Paixão de Moraes" userId="ed9e5288-1c22-4d51-b69f-ec30695ef7d2" providerId="ADAL" clId="{121E0C3F-27A0-43CF-81A6-B1BCE706AA80}" dt="2023-09-10T15:38:21.675" v="21015" actId="47"/>
        <pc:sldMkLst>
          <pc:docMk/>
          <pc:sldMk cId="4170594549" sldId="951"/>
        </pc:sldMkLst>
        <pc:spChg chg="mod">
          <ac:chgData name="Laise Eduarda Paixão de Moraes" userId="ed9e5288-1c22-4d51-b69f-ec30695ef7d2" providerId="ADAL" clId="{121E0C3F-27A0-43CF-81A6-B1BCE706AA80}" dt="2023-09-10T12:59:34.318" v="17791" actId="6549"/>
          <ac:spMkLst>
            <pc:docMk/>
            <pc:sldMk cId="4170594549" sldId="951"/>
            <ac:spMk id="3" creationId="{9BE910C2-7FF8-CC18-84EA-2D19ACBB1AD9}"/>
          </ac:spMkLst>
        </pc:spChg>
        <pc:picChg chg="add mod">
          <ac:chgData name="Laise Eduarda Paixão de Moraes" userId="ed9e5288-1c22-4d51-b69f-ec30695ef7d2" providerId="ADAL" clId="{121E0C3F-27A0-43CF-81A6-B1BCE706AA80}" dt="2023-09-09T16:46:49.006" v="2747"/>
          <ac:picMkLst>
            <pc:docMk/>
            <pc:sldMk cId="4170594549" sldId="951"/>
            <ac:picMk id="4" creationId="{B602DC09-1505-B165-985B-C46B51AC618D}"/>
          </ac:picMkLst>
        </pc:picChg>
      </pc:sldChg>
      <pc:sldChg chg="addSp delSp modSp add mod modShow">
        <pc:chgData name="Laise Eduarda Paixão de Moraes" userId="ed9e5288-1c22-4d51-b69f-ec30695ef7d2" providerId="ADAL" clId="{121E0C3F-27A0-43CF-81A6-B1BCE706AA80}" dt="2023-09-10T15:02:12.431" v="20092" actId="1035"/>
        <pc:sldMkLst>
          <pc:docMk/>
          <pc:sldMk cId="2823600951" sldId="952"/>
        </pc:sldMkLst>
        <pc:spChg chg="mod">
          <ac:chgData name="Laise Eduarda Paixão de Moraes" userId="ed9e5288-1c22-4d51-b69f-ec30695ef7d2" providerId="ADAL" clId="{121E0C3F-27A0-43CF-81A6-B1BCE706AA80}" dt="2023-09-10T12:59:41.452" v="17797" actId="20577"/>
          <ac:spMkLst>
            <pc:docMk/>
            <pc:sldMk cId="2823600951" sldId="952"/>
            <ac:spMk id="3" creationId="{9BE910C2-7FF8-CC18-84EA-2D19ACBB1AD9}"/>
          </ac:spMkLst>
        </pc:spChg>
        <pc:picChg chg="add del mod">
          <ac:chgData name="Laise Eduarda Paixão de Moraes" userId="ed9e5288-1c22-4d51-b69f-ec30695ef7d2" providerId="ADAL" clId="{121E0C3F-27A0-43CF-81A6-B1BCE706AA80}" dt="2023-09-09T17:08:24.625" v="2964" actId="478"/>
          <ac:picMkLst>
            <pc:docMk/>
            <pc:sldMk cId="2823600951" sldId="952"/>
            <ac:picMk id="4" creationId="{2BE89081-3D5D-360D-3135-2A74C925B265}"/>
          </ac:picMkLst>
        </pc:picChg>
        <pc:picChg chg="add del mod">
          <ac:chgData name="Laise Eduarda Paixão de Moraes" userId="ed9e5288-1c22-4d51-b69f-ec30695ef7d2" providerId="ADAL" clId="{121E0C3F-27A0-43CF-81A6-B1BCE706AA80}" dt="2023-09-09T00:20:56.472" v="430"/>
          <ac:picMkLst>
            <pc:docMk/>
            <pc:sldMk cId="2823600951" sldId="952"/>
            <ac:picMk id="4" creationId="{EA1D7D89-C50B-8BB8-E268-ED351FFB9B88}"/>
          </ac:picMkLst>
        </pc:picChg>
        <pc:picChg chg="add del mod">
          <ac:chgData name="Laise Eduarda Paixão de Moraes" userId="ed9e5288-1c22-4d51-b69f-ec30695ef7d2" providerId="ADAL" clId="{121E0C3F-27A0-43CF-81A6-B1BCE706AA80}" dt="2023-09-09T00:20:56.472" v="430"/>
          <ac:picMkLst>
            <pc:docMk/>
            <pc:sldMk cId="2823600951" sldId="952"/>
            <ac:picMk id="5" creationId="{D81ABFB5-8C20-C9DE-BC3F-C9C762EF7BE1}"/>
          </ac:picMkLst>
        </pc:picChg>
        <pc:picChg chg="add mod">
          <ac:chgData name="Laise Eduarda Paixão de Moraes" userId="ed9e5288-1c22-4d51-b69f-ec30695ef7d2" providerId="ADAL" clId="{121E0C3F-27A0-43CF-81A6-B1BCE706AA80}" dt="2023-09-10T15:02:12.431" v="20092" actId="1035"/>
          <ac:picMkLst>
            <pc:docMk/>
            <pc:sldMk cId="2823600951" sldId="952"/>
            <ac:picMk id="6" creationId="{DB743344-07C1-B7FE-8DB5-0B79CAC1D513}"/>
          </ac:picMkLst>
        </pc:picChg>
        <pc:picChg chg="add mod">
          <ac:chgData name="Laise Eduarda Paixão de Moraes" userId="ed9e5288-1c22-4d51-b69f-ec30695ef7d2" providerId="ADAL" clId="{121E0C3F-27A0-43CF-81A6-B1BCE706AA80}" dt="2023-09-09T17:08:23.090" v="2963" actId="1076"/>
          <ac:picMkLst>
            <pc:docMk/>
            <pc:sldMk cId="2823600951" sldId="952"/>
            <ac:picMk id="7" creationId="{51A8D2B3-3842-6014-B843-3B3BD4CBB015}"/>
          </ac:picMkLst>
        </pc:picChg>
      </pc:sldChg>
      <pc:sldChg chg="addSp delSp modSp add mod modShow">
        <pc:chgData name="Laise Eduarda Paixão de Moraes" userId="ed9e5288-1c22-4d51-b69f-ec30695ef7d2" providerId="ADAL" clId="{121E0C3F-27A0-43CF-81A6-B1BCE706AA80}" dt="2023-09-10T12:59:44.805" v="17798"/>
        <pc:sldMkLst>
          <pc:docMk/>
          <pc:sldMk cId="3110992947" sldId="953"/>
        </pc:sldMkLst>
        <pc:spChg chg="mod">
          <ac:chgData name="Laise Eduarda Paixão de Moraes" userId="ed9e5288-1c22-4d51-b69f-ec30695ef7d2" providerId="ADAL" clId="{121E0C3F-27A0-43CF-81A6-B1BCE706AA80}" dt="2023-09-10T12:59:44.805" v="17798"/>
          <ac:spMkLst>
            <pc:docMk/>
            <pc:sldMk cId="3110992947" sldId="953"/>
            <ac:spMk id="3" creationId="{9BE910C2-7FF8-CC18-84EA-2D19ACBB1AD9}"/>
          </ac:spMkLst>
        </pc:spChg>
        <pc:spChg chg="add del mod">
          <ac:chgData name="Laise Eduarda Paixão de Moraes" userId="ed9e5288-1c22-4d51-b69f-ec30695ef7d2" providerId="ADAL" clId="{121E0C3F-27A0-43CF-81A6-B1BCE706AA80}" dt="2023-09-09T16:49:31.113" v="2754" actId="478"/>
          <ac:spMkLst>
            <pc:docMk/>
            <pc:sldMk cId="3110992947" sldId="953"/>
            <ac:spMk id="5" creationId="{04CB53AC-8864-FA46-D176-39B604B8ADBD}"/>
          </ac:spMkLst>
        </pc:spChg>
        <pc:grpChg chg="add del mod">
          <ac:chgData name="Laise Eduarda Paixão de Moraes" userId="ed9e5288-1c22-4d51-b69f-ec30695ef7d2" providerId="ADAL" clId="{121E0C3F-27A0-43CF-81A6-B1BCE706AA80}" dt="2023-09-09T17:01:10.627" v="2846" actId="165"/>
          <ac:grpSpMkLst>
            <pc:docMk/>
            <pc:sldMk cId="3110992947" sldId="953"/>
            <ac:grpSpMk id="7" creationId="{C82FA6A2-E897-BA0F-0E6B-1CD9B5284600}"/>
          </ac:grpSpMkLst>
        </pc:grpChg>
        <pc:grpChg chg="add mod">
          <ac:chgData name="Laise Eduarda Paixão de Moraes" userId="ed9e5288-1c22-4d51-b69f-ec30695ef7d2" providerId="ADAL" clId="{121E0C3F-27A0-43CF-81A6-B1BCE706AA80}" dt="2023-09-09T17:07:00.367" v="2950" actId="1076"/>
          <ac:grpSpMkLst>
            <pc:docMk/>
            <pc:sldMk cId="3110992947" sldId="953"/>
            <ac:grpSpMk id="12" creationId="{8A971CD8-5F6D-8C80-6784-BBEC318B5837}"/>
          </ac:grpSpMkLst>
        </pc:grpChg>
        <pc:picChg chg="add del mod">
          <ac:chgData name="Laise Eduarda Paixão de Moraes" userId="ed9e5288-1c22-4d51-b69f-ec30695ef7d2" providerId="ADAL" clId="{121E0C3F-27A0-43CF-81A6-B1BCE706AA80}" dt="2023-09-09T16:49:36.662" v="2755" actId="478"/>
          <ac:picMkLst>
            <pc:docMk/>
            <pc:sldMk cId="3110992947" sldId="953"/>
            <ac:picMk id="4" creationId="{B551942D-7C93-6DC2-2D6D-E39F4032B947}"/>
          </ac:picMkLst>
        </pc:picChg>
        <pc:picChg chg="add mod topLvl">
          <ac:chgData name="Laise Eduarda Paixão de Moraes" userId="ed9e5288-1c22-4d51-b69f-ec30695ef7d2" providerId="ADAL" clId="{121E0C3F-27A0-43CF-81A6-B1BCE706AA80}" dt="2023-09-09T17:07:00.367" v="2950" actId="1076"/>
          <ac:picMkLst>
            <pc:docMk/>
            <pc:sldMk cId="3110992947" sldId="953"/>
            <ac:picMk id="6" creationId="{CDE65770-AB64-39A4-55D2-A454EE3C8589}"/>
          </ac:picMkLst>
        </pc:picChg>
        <pc:picChg chg="add del mod">
          <ac:chgData name="Laise Eduarda Paixão de Moraes" userId="ed9e5288-1c22-4d51-b69f-ec30695ef7d2" providerId="ADAL" clId="{121E0C3F-27A0-43CF-81A6-B1BCE706AA80}" dt="2023-09-09T17:06:09.209" v="2932" actId="478"/>
          <ac:picMkLst>
            <pc:docMk/>
            <pc:sldMk cId="3110992947" sldId="953"/>
            <ac:picMk id="8" creationId="{F88D3458-8928-644C-0104-396525120427}"/>
          </ac:picMkLst>
        </pc:picChg>
        <pc:picChg chg="add mod ord modCrop">
          <ac:chgData name="Laise Eduarda Paixão de Moraes" userId="ed9e5288-1c22-4d51-b69f-ec30695ef7d2" providerId="ADAL" clId="{121E0C3F-27A0-43CF-81A6-B1BCE706AA80}" dt="2023-09-09T17:07:43.378" v="2952"/>
          <ac:picMkLst>
            <pc:docMk/>
            <pc:sldMk cId="3110992947" sldId="953"/>
            <ac:picMk id="11" creationId="{9A81219D-2023-CD1F-1519-59B13D9C039A}"/>
          </ac:picMkLst>
        </pc:picChg>
        <pc:picChg chg="add del mod">
          <ac:chgData name="Laise Eduarda Paixão de Moraes" userId="ed9e5288-1c22-4d51-b69f-ec30695ef7d2" providerId="ADAL" clId="{121E0C3F-27A0-43CF-81A6-B1BCE706AA80}" dt="2023-09-09T16:51:35.973" v="2763" actId="21"/>
          <ac:picMkLst>
            <pc:docMk/>
            <pc:sldMk cId="3110992947" sldId="953"/>
            <ac:picMk id="5122" creationId="{D4111C0D-8D18-A660-DEF6-16E4096E4A63}"/>
          </ac:picMkLst>
        </pc:picChg>
        <pc:picChg chg="add del mod topLvl">
          <ac:chgData name="Laise Eduarda Paixão de Moraes" userId="ed9e5288-1c22-4d51-b69f-ec30695ef7d2" providerId="ADAL" clId="{121E0C3F-27A0-43CF-81A6-B1BCE706AA80}" dt="2023-09-09T17:06:30.555" v="2939" actId="478"/>
          <ac:picMkLst>
            <pc:docMk/>
            <pc:sldMk cId="3110992947" sldId="953"/>
            <ac:picMk id="5124" creationId="{154EAD86-81C6-6674-A6E2-A82B4C01B12C}"/>
          </ac:picMkLst>
        </pc:picChg>
      </pc:sldChg>
      <pc:sldChg chg="addSp modSp add del mod modShow">
        <pc:chgData name="Laise Eduarda Paixão de Moraes" userId="ed9e5288-1c22-4d51-b69f-ec30695ef7d2" providerId="ADAL" clId="{121E0C3F-27A0-43CF-81A6-B1BCE706AA80}" dt="2023-09-09T16:51:21.503" v="2760" actId="47"/>
        <pc:sldMkLst>
          <pc:docMk/>
          <pc:sldMk cId="2381028517" sldId="954"/>
        </pc:sldMkLst>
        <pc:picChg chg="add mod">
          <ac:chgData name="Laise Eduarda Paixão de Moraes" userId="ed9e5288-1c22-4d51-b69f-ec30695ef7d2" providerId="ADAL" clId="{121E0C3F-27A0-43CF-81A6-B1BCE706AA80}" dt="2023-09-09T00:21:11.560" v="438"/>
          <ac:picMkLst>
            <pc:docMk/>
            <pc:sldMk cId="2381028517" sldId="954"/>
            <ac:picMk id="4" creationId="{4EAA6F5C-1806-2867-0F83-18E78681DC34}"/>
          </ac:picMkLst>
        </pc:picChg>
      </pc:sldChg>
      <pc:sldChg chg="addSp delSp modSp add del mod modShow">
        <pc:chgData name="Laise Eduarda Paixão de Moraes" userId="ed9e5288-1c22-4d51-b69f-ec30695ef7d2" providerId="ADAL" clId="{121E0C3F-27A0-43CF-81A6-B1BCE706AA80}" dt="2023-09-09T17:07:03.535" v="2951" actId="47"/>
        <pc:sldMkLst>
          <pc:docMk/>
          <pc:sldMk cId="1171225595" sldId="955"/>
        </pc:sldMkLst>
        <pc:picChg chg="add del mod">
          <ac:chgData name="Laise Eduarda Paixão de Moraes" userId="ed9e5288-1c22-4d51-b69f-ec30695ef7d2" providerId="ADAL" clId="{121E0C3F-27A0-43CF-81A6-B1BCE706AA80}" dt="2023-09-09T16:56:46.881" v="2808" actId="478"/>
          <ac:picMkLst>
            <pc:docMk/>
            <pc:sldMk cId="1171225595" sldId="955"/>
            <ac:picMk id="4" creationId="{8199EBB6-B5C8-B029-F38C-224C1A3EB0A5}"/>
          </ac:picMkLst>
        </pc:picChg>
        <pc:picChg chg="add del mod">
          <ac:chgData name="Laise Eduarda Paixão de Moraes" userId="ed9e5288-1c22-4d51-b69f-ec30695ef7d2" providerId="ADAL" clId="{121E0C3F-27A0-43CF-81A6-B1BCE706AA80}" dt="2023-09-09T16:56:48.911" v="2810" actId="21"/>
          <ac:picMkLst>
            <pc:docMk/>
            <pc:sldMk cId="1171225595" sldId="955"/>
            <ac:picMk id="5" creationId="{57632271-8115-1E0D-7E97-A069CFF1125C}"/>
          </ac:picMkLst>
        </pc:picChg>
      </pc:sldChg>
      <pc:sldChg chg="addSp delSp modSp add mod modShow">
        <pc:chgData name="Laise Eduarda Paixão de Moraes" userId="ed9e5288-1c22-4d51-b69f-ec30695ef7d2" providerId="ADAL" clId="{121E0C3F-27A0-43CF-81A6-B1BCE706AA80}" dt="2023-09-10T12:59:48.248" v="17799"/>
        <pc:sldMkLst>
          <pc:docMk/>
          <pc:sldMk cId="2633524131" sldId="956"/>
        </pc:sldMkLst>
        <pc:spChg chg="mod">
          <ac:chgData name="Laise Eduarda Paixão de Moraes" userId="ed9e5288-1c22-4d51-b69f-ec30695ef7d2" providerId="ADAL" clId="{121E0C3F-27A0-43CF-81A6-B1BCE706AA80}" dt="2023-09-10T12:59:48.248" v="17799"/>
          <ac:spMkLst>
            <pc:docMk/>
            <pc:sldMk cId="2633524131" sldId="956"/>
            <ac:spMk id="3" creationId="{9BE910C2-7FF8-CC18-84EA-2D19ACBB1AD9}"/>
          </ac:spMkLst>
        </pc:spChg>
        <pc:picChg chg="add del mod">
          <ac:chgData name="Laise Eduarda Paixão de Moraes" userId="ed9e5288-1c22-4d51-b69f-ec30695ef7d2" providerId="ADAL" clId="{121E0C3F-27A0-43CF-81A6-B1BCE706AA80}" dt="2023-09-09T17:10:29.820" v="2965" actId="478"/>
          <ac:picMkLst>
            <pc:docMk/>
            <pc:sldMk cId="2633524131" sldId="956"/>
            <ac:picMk id="4" creationId="{CEC670F0-B085-DF9A-4E4B-55A4496B7727}"/>
          </ac:picMkLst>
        </pc:picChg>
        <pc:picChg chg="add del">
          <ac:chgData name="Laise Eduarda Paixão de Moraes" userId="ed9e5288-1c22-4d51-b69f-ec30695ef7d2" providerId="ADAL" clId="{121E0C3F-27A0-43CF-81A6-B1BCE706AA80}" dt="2023-09-09T17:10:38.444" v="2967" actId="478"/>
          <ac:picMkLst>
            <pc:docMk/>
            <pc:sldMk cId="2633524131" sldId="956"/>
            <ac:picMk id="6146" creationId="{2A6C6AA6-A7E0-2980-7F36-39F04B764B97}"/>
          </ac:picMkLst>
        </pc:picChg>
        <pc:picChg chg="add mod">
          <ac:chgData name="Laise Eduarda Paixão de Moraes" userId="ed9e5288-1c22-4d51-b69f-ec30695ef7d2" providerId="ADAL" clId="{121E0C3F-27A0-43CF-81A6-B1BCE706AA80}" dt="2023-09-09T17:12:10.141" v="2973"/>
          <ac:picMkLst>
            <pc:docMk/>
            <pc:sldMk cId="2633524131" sldId="956"/>
            <ac:picMk id="6148" creationId="{FC5A48EF-873E-E516-EB9A-8A49DA91A567}"/>
          </ac:picMkLst>
        </pc:picChg>
      </pc:sldChg>
      <pc:sldChg chg="addSp modSp add del mod modShow">
        <pc:chgData name="Laise Eduarda Paixão de Moraes" userId="ed9e5288-1c22-4d51-b69f-ec30695ef7d2" providerId="ADAL" clId="{121E0C3F-27A0-43CF-81A6-B1BCE706AA80}" dt="2023-09-09T17:07:57.647" v="2953" actId="47"/>
        <pc:sldMkLst>
          <pc:docMk/>
          <pc:sldMk cId="3341326497" sldId="957"/>
        </pc:sldMkLst>
        <pc:picChg chg="add mod">
          <ac:chgData name="Laise Eduarda Paixão de Moraes" userId="ed9e5288-1c22-4d51-b69f-ec30695ef7d2" providerId="ADAL" clId="{121E0C3F-27A0-43CF-81A6-B1BCE706AA80}" dt="2023-09-09T00:22:22.682" v="445"/>
          <ac:picMkLst>
            <pc:docMk/>
            <pc:sldMk cId="3341326497" sldId="957"/>
            <ac:picMk id="4" creationId="{2FE814DE-7BAF-87FE-2A8A-1FA4D5DAB213}"/>
          </ac:picMkLst>
        </pc:picChg>
      </pc:sldChg>
      <pc:sldChg chg="modSp add del mod ord modShow">
        <pc:chgData name="Laise Eduarda Paixão de Moraes" userId="ed9e5288-1c22-4d51-b69f-ec30695ef7d2" providerId="ADAL" clId="{121E0C3F-27A0-43CF-81A6-B1BCE706AA80}" dt="2023-09-09T17:12:41.526" v="2980" actId="47"/>
        <pc:sldMkLst>
          <pc:docMk/>
          <pc:sldMk cId="2579302253" sldId="958"/>
        </pc:sldMkLst>
        <pc:spChg chg="mod">
          <ac:chgData name="Laise Eduarda Paixão de Moraes" userId="ed9e5288-1c22-4d51-b69f-ec30695ef7d2" providerId="ADAL" clId="{121E0C3F-27A0-43CF-81A6-B1BCE706AA80}" dt="2023-09-09T00:22:54.463" v="449" actId="113"/>
          <ac:spMkLst>
            <pc:docMk/>
            <pc:sldMk cId="2579302253" sldId="958"/>
            <ac:spMk id="8" creationId="{25AA3D4E-60A9-7429-7390-2C5BB2D28FC6}"/>
          </ac:spMkLst>
        </pc:spChg>
      </pc:sldChg>
      <pc:sldChg chg="addSp delSp modSp add del mod modShow">
        <pc:chgData name="Laise Eduarda Paixão de Moraes" userId="ed9e5288-1c22-4d51-b69f-ec30695ef7d2" providerId="ADAL" clId="{121E0C3F-27A0-43CF-81A6-B1BCE706AA80}" dt="2023-09-09T00:24:54.982" v="501" actId="47"/>
        <pc:sldMkLst>
          <pc:docMk/>
          <pc:sldMk cId="3913434775" sldId="959"/>
        </pc:sldMkLst>
        <pc:picChg chg="del">
          <ac:chgData name="Laise Eduarda Paixão de Moraes" userId="ed9e5288-1c22-4d51-b69f-ec30695ef7d2" providerId="ADAL" clId="{121E0C3F-27A0-43CF-81A6-B1BCE706AA80}" dt="2023-09-09T00:23:21.976" v="451" actId="478"/>
          <ac:picMkLst>
            <pc:docMk/>
            <pc:sldMk cId="3913434775" sldId="959"/>
            <ac:picMk id="4" creationId="{B602DC09-1505-B165-985B-C46B51AC618D}"/>
          </ac:picMkLst>
        </pc:picChg>
        <pc:picChg chg="add mod">
          <ac:chgData name="Laise Eduarda Paixão de Moraes" userId="ed9e5288-1c22-4d51-b69f-ec30695ef7d2" providerId="ADAL" clId="{121E0C3F-27A0-43CF-81A6-B1BCE706AA80}" dt="2023-09-09T00:24:00.942" v="473" actId="1036"/>
          <ac:picMkLst>
            <pc:docMk/>
            <pc:sldMk cId="3913434775" sldId="959"/>
            <ac:picMk id="5" creationId="{1B88A283-F936-066B-74B1-FFFB00B7EED2}"/>
          </ac:picMkLst>
        </pc:picChg>
      </pc:sldChg>
      <pc:sldChg chg="addSp delSp modSp add mod ord modShow">
        <pc:chgData name="Laise Eduarda Paixão de Moraes" userId="ed9e5288-1c22-4d51-b69f-ec30695ef7d2" providerId="ADAL" clId="{121E0C3F-27A0-43CF-81A6-B1BCE706AA80}" dt="2023-09-10T16:10:06.425" v="22001" actId="478"/>
        <pc:sldMkLst>
          <pc:docMk/>
          <pc:sldMk cId="3779508888" sldId="960"/>
        </pc:sldMkLst>
        <pc:spChg chg="mod">
          <ac:chgData name="Laise Eduarda Paixão de Moraes" userId="ed9e5288-1c22-4d51-b69f-ec30695ef7d2" providerId="ADAL" clId="{121E0C3F-27A0-43CF-81A6-B1BCE706AA80}" dt="2023-09-09T17:22:19.279" v="3080" actId="207"/>
          <ac:spMkLst>
            <pc:docMk/>
            <pc:sldMk cId="3779508888" sldId="960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10T15:02:59.571" v="20111" actId="20577"/>
          <ac:spMkLst>
            <pc:docMk/>
            <pc:sldMk cId="3779508888" sldId="960"/>
            <ac:spMk id="3" creationId="{9BE910C2-7FF8-CC18-84EA-2D19ACBB1AD9}"/>
          </ac:spMkLst>
        </pc:spChg>
        <pc:spChg chg="add del mod">
          <ac:chgData name="Laise Eduarda Paixão de Moraes" userId="ed9e5288-1c22-4d51-b69f-ec30695ef7d2" providerId="ADAL" clId="{121E0C3F-27A0-43CF-81A6-B1BCE706AA80}" dt="2023-09-09T17:22:58.821" v="3084" actId="478"/>
          <ac:spMkLst>
            <pc:docMk/>
            <pc:sldMk cId="3779508888" sldId="960"/>
            <ac:spMk id="4" creationId="{02FF09F4-00E7-1BB2-B34B-466C463B6C6C}"/>
          </ac:spMkLst>
        </pc:spChg>
        <pc:spChg chg="add mod">
          <ac:chgData name="Laise Eduarda Paixão de Moraes" userId="ed9e5288-1c22-4d51-b69f-ec30695ef7d2" providerId="ADAL" clId="{121E0C3F-27A0-43CF-81A6-B1BCE706AA80}" dt="2023-09-09T00:24:12.869" v="474"/>
          <ac:spMkLst>
            <pc:docMk/>
            <pc:sldMk cId="3779508888" sldId="960"/>
            <ac:spMk id="5" creationId="{BEA8E139-BE4F-CB21-E8F4-5635C94DA026}"/>
          </ac:spMkLst>
        </pc:spChg>
        <pc:spChg chg="add mod">
          <ac:chgData name="Laise Eduarda Paixão de Moraes" userId="ed9e5288-1c22-4d51-b69f-ec30695ef7d2" providerId="ADAL" clId="{121E0C3F-27A0-43CF-81A6-B1BCE706AA80}" dt="2023-09-09T00:24:12.869" v="474"/>
          <ac:spMkLst>
            <pc:docMk/>
            <pc:sldMk cId="3779508888" sldId="960"/>
            <ac:spMk id="6" creationId="{7D0EEAD1-244D-4620-3ED2-FCEC1EB5B85E}"/>
          </ac:spMkLst>
        </pc:spChg>
        <pc:spChg chg="add mod">
          <ac:chgData name="Laise Eduarda Paixão de Moraes" userId="ed9e5288-1c22-4d51-b69f-ec30695ef7d2" providerId="ADAL" clId="{121E0C3F-27A0-43CF-81A6-B1BCE706AA80}" dt="2023-09-09T17:23:12.082" v="3088" actId="1076"/>
          <ac:spMkLst>
            <pc:docMk/>
            <pc:sldMk cId="3779508888" sldId="960"/>
            <ac:spMk id="8" creationId="{F65AAB69-81C2-69EE-83EB-994D3B37A802}"/>
          </ac:spMkLst>
        </pc:spChg>
        <pc:spChg chg="add del mod">
          <ac:chgData name="Laise Eduarda Paixão de Moraes" userId="ed9e5288-1c22-4d51-b69f-ec30695ef7d2" providerId="ADAL" clId="{121E0C3F-27A0-43CF-81A6-B1BCE706AA80}" dt="2023-09-10T16:10:06.425" v="22001" actId="478"/>
          <ac:spMkLst>
            <pc:docMk/>
            <pc:sldMk cId="3779508888" sldId="960"/>
            <ac:spMk id="9" creationId="{A356689E-8FBB-D0EF-1AE0-DD265D47B078}"/>
          </ac:spMkLst>
        </pc:spChg>
        <pc:spChg chg="add del mod">
          <ac:chgData name="Laise Eduarda Paixão de Moraes" userId="ed9e5288-1c22-4d51-b69f-ec30695ef7d2" providerId="ADAL" clId="{121E0C3F-27A0-43CF-81A6-B1BCE706AA80}" dt="2023-09-10T16:09:41.292" v="21999" actId="478"/>
          <ac:spMkLst>
            <pc:docMk/>
            <pc:sldMk cId="3779508888" sldId="960"/>
            <ac:spMk id="11" creationId="{4E6D2D04-ED52-10D9-87EA-5029EA0D08FF}"/>
          </ac:spMkLst>
        </pc:spChg>
        <pc:graphicFrameChg chg="add mod modGraphic">
          <ac:chgData name="Laise Eduarda Paixão de Moraes" userId="ed9e5288-1c22-4d51-b69f-ec30695ef7d2" providerId="ADAL" clId="{121E0C3F-27A0-43CF-81A6-B1BCE706AA80}" dt="2023-09-10T16:10:03.195" v="22000" actId="2084"/>
          <ac:graphicFrameMkLst>
            <pc:docMk/>
            <pc:sldMk cId="3779508888" sldId="960"/>
            <ac:graphicFrameMk id="7" creationId="{5FF941C9-D62D-0448-8333-3B08928BBC2F}"/>
          </ac:graphicFrameMkLst>
        </pc:graphicFrameChg>
      </pc:sldChg>
      <pc:sldChg chg="addSp delSp modSp add del mod ord modShow">
        <pc:chgData name="Laise Eduarda Paixão de Moraes" userId="ed9e5288-1c22-4d51-b69f-ec30695ef7d2" providerId="ADAL" clId="{121E0C3F-27A0-43CF-81A6-B1BCE706AA80}" dt="2023-09-10T14:39:21.793" v="19156" actId="207"/>
        <pc:sldMkLst>
          <pc:docMk/>
          <pc:sldMk cId="2126048735" sldId="961"/>
        </pc:sldMkLst>
        <pc:spChg chg="mod">
          <ac:chgData name="Laise Eduarda Paixão de Moraes" userId="ed9e5288-1c22-4d51-b69f-ec30695ef7d2" providerId="ADAL" clId="{121E0C3F-27A0-43CF-81A6-B1BCE706AA80}" dt="2023-09-10T14:39:21.793" v="19156" actId="207"/>
          <ac:spMkLst>
            <pc:docMk/>
            <pc:sldMk cId="2126048735" sldId="961"/>
            <ac:spMk id="2" creationId="{B39CFB50-EADC-D101-D0D0-612FA250C1BF}"/>
          </ac:spMkLst>
        </pc:spChg>
        <pc:spChg chg="del mod">
          <ac:chgData name="Laise Eduarda Paixão de Moraes" userId="ed9e5288-1c22-4d51-b69f-ec30695ef7d2" providerId="ADAL" clId="{121E0C3F-27A0-43CF-81A6-B1BCE706AA80}" dt="2023-09-09T00:29:17.626" v="576" actId="478"/>
          <ac:spMkLst>
            <pc:docMk/>
            <pc:sldMk cId="2126048735" sldId="961"/>
            <ac:spMk id="3" creationId="{9BE910C2-7FF8-CC18-84EA-2D19ACBB1AD9}"/>
          </ac:spMkLst>
        </pc:spChg>
        <pc:spChg chg="add mod">
          <ac:chgData name="Laise Eduarda Paixão de Moraes" userId="ed9e5288-1c22-4d51-b69f-ec30695ef7d2" providerId="ADAL" clId="{121E0C3F-27A0-43CF-81A6-B1BCE706AA80}" dt="2023-09-09T00:27:55.828" v="547"/>
          <ac:spMkLst>
            <pc:docMk/>
            <pc:sldMk cId="2126048735" sldId="961"/>
            <ac:spMk id="4" creationId="{7892DA89-6857-C5B1-FDAD-39F5B66EF492}"/>
          </ac:spMkLst>
        </pc:spChg>
        <pc:spChg chg="add mod">
          <ac:chgData name="Laise Eduarda Paixão de Moraes" userId="ed9e5288-1c22-4d51-b69f-ec30695ef7d2" providerId="ADAL" clId="{121E0C3F-27A0-43CF-81A6-B1BCE706AA80}" dt="2023-09-09T00:27:55.828" v="547"/>
          <ac:spMkLst>
            <pc:docMk/>
            <pc:sldMk cId="2126048735" sldId="961"/>
            <ac:spMk id="5" creationId="{77E9DE63-9AEC-D978-EB22-771E71492A11}"/>
          </ac:spMkLst>
        </pc:spChg>
        <pc:spChg chg="add mod">
          <ac:chgData name="Laise Eduarda Paixão de Moraes" userId="ed9e5288-1c22-4d51-b69f-ec30695ef7d2" providerId="ADAL" clId="{121E0C3F-27A0-43CF-81A6-B1BCE706AA80}" dt="2023-09-09T00:27:55.828" v="547"/>
          <ac:spMkLst>
            <pc:docMk/>
            <pc:sldMk cId="2126048735" sldId="961"/>
            <ac:spMk id="6" creationId="{382D32B9-FA2A-6808-26EA-7B544BEA4198}"/>
          </ac:spMkLst>
        </pc:spChg>
        <pc:spChg chg="add mod">
          <ac:chgData name="Laise Eduarda Paixão de Moraes" userId="ed9e5288-1c22-4d51-b69f-ec30695ef7d2" providerId="ADAL" clId="{121E0C3F-27A0-43CF-81A6-B1BCE706AA80}" dt="2023-09-10T13:00:15.018" v="17807" actId="20577"/>
          <ac:spMkLst>
            <pc:docMk/>
            <pc:sldMk cId="2126048735" sldId="961"/>
            <ac:spMk id="9" creationId="{F0425262-DEC6-D3E8-B082-41894A9B43B3}"/>
          </ac:spMkLst>
        </pc:spChg>
        <pc:picChg chg="add mod">
          <ac:chgData name="Laise Eduarda Paixão de Moraes" userId="ed9e5288-1c22-4d51-b69f-ec30695ef7d2" providerId="ADAL" clId="{121E0C3F-27A0-43CF-81A6-B1BCE706AA80}" dt="2023-09-09T17:28:54.667" v="3129"/>
          <ac:picMkLst>
            <pc:docMk/>
            <pc:sldMk cId="2126048735" sldId="961"/>
            <ac:picMk id="7" creationId="{6DAB2C75-AF78-A5B8-AAD6-1E08B3F04B48}"/>
          </ac:picMkLst>
        </pc:picChg>
        <pc:picChg chg="add del mod">
          <ac:chgData name="Laise Eduarda Paixão de Moraes" userId="ed9e5288-1c22-4d51-b69f-ec30695ef7d2" providerId="ADAL" clId="{121E0C3F-27A0-43CF-81A6-B1BCE706AA80}" dt="2023-09-09T00:35:02.568" v="617" actId="478"/>
          <ac:picMkLst>
            <pc:docMk/>
            <pc:sldMk cId="2126048735" sldId="961"/>
            <ac:picMk id="8" creationId="{9CA5017E-A4D6-A26D-3919-10FD16AB9B8E}"/>
          </ac:picMkLst>
        </pc:picChg>
        <pc:picChg chg="add mod modCrop">
          <ac:chgData name="Laise Eduarda Paixão de Moraes" userId="ed9e5288-1c22-4d51-b69f-ec30695ef7d2" providerId="ADAL" clId="{121E0C3F-27A0-43CF-81A6-B1BCE706AA80}" dt="2023-09-09T00:37:02.446" v="648" actId="1038"/>
          <ac:picMkLst>
            <pc:docMk/>
            <pc:sldMk cId="2126048735" sldId="961"/>
            <ac:picMk id="12" creationId="{180AD231-F511-3333-75CF-12316761981C}"/>
          </ac:picMkLst>
        </pc:picChg>
        <pc:picChg chg="add del mod ord">
          <ac:chgData name="Laise Eduarda Paixão de Moraes" userId="ed9e5288-1c22-4d51-b69f-ec30695ef7d2" providerId="ADAL" clId="{121E0C3F-27A0-43CF-81A6-B1BCE706AA80}" dt="2023-09-09T00:36:54.356" v="640" actId="478"/>
          <ac:picMkLst>
            <pc:docMk/>
            <pc:sldMk cId="2126048735" sldId="961"/>
            <ac:picMk id="13" creationId="{F810E072-20EC-5214-483B-FB8C65C90DCA}"/>
          </ac:picMkLst>
        </pc:picChg>
      </pc:sldChg>
      <pc:sldChg chg="addSp delSp modSp add mod ord modShow">
        <pc:chgData name="Laise Eduarda Paixão de Moraes" userId="ed9e5288-1c22-4d51-b69f-ec30695ef7d2" providerId="ADAL" clId="{121E0C3F-27A0-43CF-81A6-B1BCE706AA80}" dt="2023-09-10T12:59:52.118" v="17801" actId="6549"/>
        <pc:sldMkLst>
          <pc:docMk/>
          <pc:sldMk cId="138319449" sldId="962"/>
        </pc:sldMkLst>
        <pc:spChg chg="mod">
          <ac:chgData name="Laise Eduarda Paixão de Moraes" userId="ed9e5288-1c22-4d51-b69f-ec30695ef7d2" providerId="ADAL" clId="{121E0C3F-27A0-43CF-81A6-B1BCE706AA80}" dt="2023-09-09T17:12:57.652" v="2981" actId="207"/>
          <ac:spMkLst>
            <pc:docMk/>
            <pc:sldMk cId="138319449" sldId="962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10T12:59:52.118" v="17801" actId="6549"/>
          <ac:spMkLst>
            <pc:docMk/>
            <pc:sldMk cId="138319449" sldId="962"/>
            <ac:spMk id="3" creationId="{9BE910C2-7FF8-CC18-84EA-2D19ACBB1AD9}"/>
          </ac:spMkLst>
        </pc:spChg>
        <pc:spChg chg="add mod">
          <ac:chgData name="Laise Eduarda Paixão de Moraes" userId="ed9e5288-1c22-4d51-b69f-ec30695ef7d2" providerId="ADAL" clId="{121E0C3F-27A0-43CF-81A6-B1BCE706AA80}" dt="2023-09-09T17:19:17.725" v="3029" actId="20577"/>
          <ac:spMkLst>
            <pc:docMk/>
            <pc:sldMk cId="138319449" sldId="962"/>
            <ac:spMk id="9" creationId="{23DDEE52-8E7F-B392-C43E-958B11C61861}"/>
          </ac:spMkLst>
        </pc:spChg>
        <pc:spChg chg="add mod">
          <ac:chgData name="Laise Eduarda Paixão de Moraes" userId="ed9e5288-1c22-4d51-b69f-ec30695ef7d2" providerId="ADAL" clId="{121E0C3F-27A0-43CF-81A6-B1BCE706AA80}" dt="2023-09-09T00:23:32.115" v="455"/>
          <ac:spMkLst>
            <pc:docMk/>
            <pc:sldMk cId="138319449" sldId="962"/>
            <ac:spMk id="11" creationId="{EE03088F-B1A7-8AA0-8957-2F5EA161ECCC}"/>
          </ac:spMkLst>
        </pc:spChg>
        <pc:spChg chg="add mod">
          <ac:chgData name="Laise Eduarda Paixão de Moraes" userId="ed9e5288-1c22-4d51-b69f-ec30695ef7d2" providerId="ADAL" clId="{121E0C3F-27A0-43CF-81A6-B1BCE706AA80}" dt="2023-09-09T00:23:32.115" v="455"/>
          <ac:spMkLst>
            <pc:docMk/>
            <pc:sldMk cId="138319449" sldId="962"/>
            <ac:spMk id="12" creationId="{EC07B823-2642-8B55-8059-3D638A495B27}"/>
          </ac:spMkLst>
        </pc:spChg>
        <pc:grpChg chg="add mod">
          <ac:chgData name="Laise Eduarda Paixão de Moraes" userId="ed9e5288-1c22-4d51-b69f-ec30695ef7d2" providerId="ADAL" clId="{121E0C3F-27A0-43CF-81A6-B1BCE706AA80}" dt="2023-09-09T00:23:32.115" v="455"/>
          <ac:grpSpMkLst>
            <pc:docMk/>
            <pc:sldMk cId="138319449" sldId="962"/>
            <ac:grpSpMk id="5" creationId="{EA91DE40-4BC0-8A29-2222-33657948D197}"/>
          </ac:grpSpMkLst>
        </pc:grpChg>
        <pc:picChg chg="add del mod">
          <ac:chgData name="Laise Eduarda Paixão de Moraes" userId="ed9e5288-1c22-4d51-b69f-ec30695ef7d2" providerId="ADAL" clId="{121E0C3F-27A0-43CF-81A6-B1BCE706AA80}" dt="2023-09-09T17:17:54.464" v="3001"/>
          <ac:picMkLst>
            <pc:docMk/>
            <pc:sldMk cId="138319449" sldId="962"/>
            <ac:picMk id="4" creationId="{D6EDC3B5-83CF-82F6-A6D8-67197F37D5A3}"/>
          </ac:picMkLst>
        </pc:picChg>
        <pc:picChg chg="mod">
          <ac:chgData name="Laise Eduarda Paixão de Moraes" userId="ed9e5288-1c22-4d51-b69f-ec30695ef7d2" providerId="ADAL" clId="{121E0C3F-27A0-43CF-81A6-B1BCE706AA80}" dt="2023-09-09T17:14:35.704" v="2982"/>
          <ac:picMkLst>
            <pc:docMk/>
            <pc:sldMk cId="138319449" sldId="962"/>
            <ac:picMk id="6" creationId="{928B7364-8B8F-B227-4AAC-090DA44FE812}"/>
          </ac:picMkLst>
        </pc:picChg>
        <pc:picChg chg="mod">
          <ac:chgData name="Laise Eduarda Paixão de Moraes" userId="ed9e5288-1c22-4d51-b69f-ec30695ef7d2" providerId="ADAL" clId="{121E0C3F-27A0-43CF-81A6-B1BCE706AA80}" dt="2023-09-09T17:15:14.665" v="2983"/>
          <ac:picMkLst>
            <pc:docMk/>
            <pc:sldMk cId="138319449" sldId="962"/>
            <ac:picMk id="7" creationId="{336D2F2D-2E5F-3043-0153-FBE19986E354}"/>
          </ac:picMkLst>
        </pc:picChg>
        <pc:picChg chg="mod">
          <ac:chgData name="Laise Eduarda Paixão de Moraes" userId="ed9e5288-1c22-4d51-b69f-ec30695ef7d2" providerId="ADAL" clId="{121E0C3F-27A0-43CF-81A6-B1BCE706AA80}" dt="2023-09-09T17:15:45.038" v="2984"/>
          <ac:picMkLst>
            <pc:docMk/>
            <pc:sldMk cId="138319449" sldId="962"/>
            <ac:picMk id="8" creationId="{8BE53F7C-0E86-A202-92DC-A5FCAB419689}"/>
          </ac:picMkLst>
        </pc:picChg>
        <pc:picChg chg="add del mod">
          <ac:chgData name="Laise Eduarda Paixão de Moraes" userId="ed9e5288-1c22-4d51-b69f-ec30695ef7d2" providerId="ADAL" clId="{121E0C3F-27A0-43CF-81A6-B1BCE706AA80}" dt="2023-09-09T17:17:21.114" v="2995" actId="478"/>
          <ac:picMkLst>
            <pc:docMk/>
            <pc:sldMk cId="138319449" sldId="962"/>
            <ac:picMk id="14" creationId="{4D1B0A0C-9128-55E9-2B4F-198889789CFA}"/>
          </ac:picMkLst>
        </pc:picChg>
        <pc:picChg chg="add del mod">
          <ac:chgData name="Laise Eduarda Paixão de Moraes" userId="ed9e5288-1c22-4d51-b69f-ec30695ef7d2" providerId="ADAL" clId="{121E0C3F-27A0-43CF-81A6-B1BCE706AA80}" dt="2023-09-09T17:17:18.294" v="2991"/>
          <ac:picMkLst>
            <pc:docMk/>
            <pc:sldMk cId="138319449" sldId="962"/>
            <ac:picMk id="15" creationId="{F6D2C3EC-8AD3-2823-FA1E-EB8F4C6CA60D}"/>
          </ac:picMkLst>
        </pc:picChg>
      </pc:sldChg>
      <pc:sldChg chg="addSp delSp modSp add mod ord modShow">
        <pc:chgData name="Laise Eduarda Paixão de Moraes" userId="ed9e5288-1c22-4d51-b69f-ec30695ef7d2" providerId="ADAL" clId="{121E0C3F-27A0-43CF-81A6-B1BCE706AA80}" dt="2023-09-10T12:59:54.848" v="17802"/>
        <pc:sldMkLst>
          <pc:docMk/>
          <pc:sldMk cId="4036976706" sldId="963"/>
        </pc:sldMkLst>
        <pc:spChg chg="mod">
          <ac:chgData name="Laise Eduarda Paixão de Moraes" userId="ed9e5288-1c22-4d51-b69f-ec30695ef7d2" providerId="ADAL" clId="{121E0C3F-27A0-43CF-81A6-B1BCE706AA80}" dt="2023-09-09T17:19:30.010" v="3031" actId="207"/>
          <ac:spMkLst>
            <pc:docMk/>
            <pc:sldMk cId="4036976706" sldId="963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10T12:59:54.848" v="17802"/>
          <ac:spMkLst>
            <pc:docMk/>
            <pc:sldMk cId="4036976706" sldId="963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121E0C3F-27A0-43CF-81A6-B1BCE706AA80}" dt="2023-09-09T00:25:13.505" v="503" actId="478"/>
          <ac:spMkLst>
            <pc:docMk/>
            <pc:sldMk cId="4036976706" sldId="963"/>
            <ac:spMk id="9" creationId="{23DDEE52-8E7F-B392-C43E-958B11C61861}"/>
          </ac:spMkLst>
        </pc:spChg>
        <pc:spChg chg="del">
          <ac:chgData name="Laise Eduarda Paixão de Moraes" userId="ed9e5288-1c22-4d51-b69f-ec30695ef7d2" providerId="ADAL" clId="{121E0C3F-27A0-43CF-81A6-B1BCE706AA80}" dt="2023-09-09T00:25:14.698" v="504" actId="478"/>
          <ac:spMkLst>
            <pc:docMk/>
            <pc:sldMk cId="4036976706" sldId="963"/>
            <ac:spMk id="11" creationId="{EE03088F-B1A7-8AA0-8957-2F5EA161ECCC}"/>
          </ac:spMkLst>
        </pc:spChg>
        <pc:spChg chg="del">
          <ac:chgData name="Laise Eduarda Paixão de Moraes" userId="ed9e5288-1c22-4d51-b69f-ec30695ef7d2" providerId="ADAL" clId="{121E0C3F-27A0-43CF-81A6-B1BCE706AA80}" dt="2023-09-09T00:25:16.611" v="506" actId="478"/>
          <ac:spMkLst>
            <pc:docMk/>
            <pc:sldMk cId="4036976706" sldId="963"/>
            <ac:spMk id="12" creationId="{EC07B823-2642-8B55-8059-3D638A495B27}"/>
          </ac:spMkLst>
        </pc:spChg>
        <pc:spChg chg="add del mod">
          <ac:chgData name="Laise Eduarda Paixão de Moraes" userId="ed9e5288-1c22-4d51-b69f-ec30695ef7d2" providerId="ADAL" clId="{121E0C3F-27A0-43CF-81A6-B1BCE706AA80}" dt="2023-09-09T00:25:25.661" v="510"/>
          <ac:spMkLst>
            <pc:docMk/>
            <pc:sldMk cId="4036976706" sldId="963"/>
            <ac:spMk id="13" creationId="{BF3DFEB7-A300-4792-9C11-DB152BD71E6D}"/>
          </ac:spMkLst>
        </pc:spChg>
        <pc:spChg chg="add del mod">
          <ac:chgData name="Laise Eduarda Paixão de Moraes" userId="ed9e5288-1c22-4d51-b69f-ec30695ef7d2" providerId="ADAL" clId="{121E0C3F-27A0-43CF-81A6-B1BCE706AA80}" dt="2023-09-09T00:25:25.661" v="510"/>
          <ac:spMkLst>
            <pc:docMk/>
            <pc:sldMk cId="4036976706" sldId="963"/>
            <ac:spMk id="14" creationId="{6B062FC6-8F46-A9F5-ECF0-DBAFF75F8D9A}"/>
          </ac:spMkLst>
        </pc:spChg>
        <pc:spChg chg="add mod">
          <ac:chgData name="Laise Eduarda Paixão de Moraes" userId="ed9e5288-1c22-4d51-b69f-ec30695ef7d2" providerId="ADAL" clId="{121E0C3F-27A0-43CF-81A6-B1BCE706AA80}" dt="2023-09-09T17:19:52.548" v="3061" actId="20577"/>
          <ac:spMkLst>
            <pc:docMk/>
            <pc:sldMk cId="4036976706" sldId="963"/>
            <ac:spMk id="17" creationId="{619A1C20-1360-C750-4FCD-1D89105FECF5}"/>
          </ac:spMkLst>
        </pc:spChg>
        <pc:spChg chg="add mod">
          <ac:chgData name="Laise Eduarda Paixão de Moraes" userId="ed9e5288-1c22-4d51-b69f-ec30695ef7d2" providerId="ADAL" clId="{121E0C3F-27A0-43CF-81A6-B1BCE706AA80}" dt="2023-09-09T00:25:42.356" v="514" actId="14100"/>
          <ac:spMkLst>
            <pc:docMk/>
            <pc:sldMk cId="4036976706" sldId="963"/>
            <ac:spMk id="20" creationId="{2284038F-2B7F-22A0-D78A-792C69E9C11D}"/>
          </ac:spMkLst>
        </pc:spChg>
        <pc:grpChg chg="del">
          <ac:chgData name="Laise Eduarda Paixão de Moraes" userId="ed9e5288-1c22-4d51-b69f-ec30695ef7d2" providerId="ADAL" clId="{121E0C3F-27A0-43CF-81A6-B1BCE706AA80}" dt="2023-09-09T00:25:15.282" v="505" actId="478"/>
          <ac:grpSpMkLst>
            <pc:docMk/>
            <pc:sldMk cId="4036976706" sldId="963"/>
            <ac:grpSpMk id="5" creationId="{EA91DE40-4BC0-8A29-2222-33657948D197}"/>
          </ac:grpSpMkLst>
        </pc:grpChg>
        <pc:picChg chg="del">
          <ac:chgData name="Laise Eduarda Paixão de Moraes" userId="ed9e5288-1c22-4d51-b69f-ec30695ef7d2" providerId="ADAL" clId="{121E0C3F-27A0-43CF-81A6-B1BCE706AA80}" dt="2023-09-09T00:25:13.505" v="503" actId="478"/>
          <ac:picMkLst>
            <pc:docMk/>
            <pc:sldMk cId="4036976706" sldId="963"/>
            <ac:picMk id="4" creationId="{D6EDC3B5-83CF-82F6-A6D8-67197F37D5A3}"/>
          </ac:picMkLst>
        </pc:picChg>
        <pc:picChg chg="add del mod">
          <ac:chgData name="Laise Eduarda Paixão de Moraes" userId="ed9e5288-1c22-4d51-b69f-ec30695ef7d2" providerId="ADAL" clId="{121E0C3F-27A0-43CF-81A6-B1BCE706AA80}" dt="2023-09-09T00:25:25.661" v="510"/>
          <ac:picMkLst>
            <pc:docMk/>
            <pc:sldMk cId="4036976706" sldId="963"/>
            <ac:picMk id="15" creationId="{4211F431-CCE1-C5D8-9EA0-115920AD46D0}"/>
          </ac:picMkLst>
        </pc:picChg>
        <pc:picChg chg="add del mod">
          <ac:chgData name="Laise Eduarda Paixão de Moraes" userId="ed9e5288-1c22-4d51-b69f-ec30695ef7d2" providerId="ADAL" clId="{121E0C3F-27A0-43CF-81A6-B1BCE706AA80}" dt="2023-09-09T00:25:25.661" v="510"/>
          <ac:picMkLst>
            <pc:docMk/>
            <pc:sldMk cId="4036976706" sldId="963"/>
            <ac:picMk id="16" creationId="{0800A3CD-5B46-E9B9-C5D8-E3BBC52210F1}"/>
          </ac:picMkLst>
        </pc:picChg>
        <pc:picChg chg="add mod">
          <ac:chgData name="Laise Eduarda Paixão de Moraes" userId="ed9e5288-1c22-4d51-b69f-ec30695ef7d2" providerId="ADAL" clId="{121E0C3F-27A0-43CF-81A6-B1BCE706AA80}" dt="2023-09-09T17:20:30.772" v="3062"/>
          <ac:picMkLst>
            <pc:docMk/>
            <pc:sldMk cId="4036976706" sldId="963"/>
            <ac:picMk id="18" creationId="{BDDEA0DD-94E7-241D-AF02-33F86FEC4623}"/>
          </ac:picMkLst>
        </pc:picChg>
        <pc:picChg chg="add mod">
          <ac:chgData name="Laise Eduarda Paixão de Moraes" userId="ed9e5288-1c22-4d51-b69f-ec30695ef7d2" providerId="ADAL" clId="{121E0C3F-27A0-43CF-81A6-B1BCE706AA80}" dt="2023-09-09T17:22:10.043" v="3079"/>
          <ac:picMkLst>
            <pc:docMk/>
            <pc:sldMk cId="4036976706" sldId="963"/>
            <ac:picMk id="19" creationId="{36E10E29-979B-7879-248F-F56CE0EB1410}"/>
          </ac:picMkLst>
        </pc:picChg>
      </pc:sldChg>
      <pc:sldChg chg="addSp modSp add mod modShow">
        <pc:chgData name="Laise Eduarda Paixão de Moraes" userId="ed9e5288-1c22-4d51-b69f-ec30695ef7d2" providerId="ADAL" clId="{121E0C3F-27A0-43CF-81A6-B1BCE706AA80}" dt="2023-09-10T12:59:57.721" v="17803"/>
        <pc:sldMkLst>
          <pc:docMk/>
          <pc:sldMk cId="3429231189" sldId="964"/>
        </pc:sldMkLst>
        <pc:spChg chg="mod">
          <ac:chgData name="Laise Eduarda Paixão de Moraes" userId="ed9e5288-1c22-4d51-b69f-ec30695ef7d2" providerId="ADAL" clId="{121E0C3F-27A0-43CF-81A6-B1BCE706AA80}" dt="2023-09-09T17:20:47.839" v="3063" actId="207"/>
          <ac:spMkLst>
            <pc:docMk/>
            <pc:sldMk cId="3429231189" sldId="964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10T12:59:57.721" v="17803"/>
          <ac:spMkLst>
            <pc:docMk/>
            <pc:sldMk cId="3429231189" sldId="964"/>
            <ac:spMk id="3" creationId="{9BE910C2-7FF8-CC18-84EA-2D19ACBB1AD9}"/>
          </ac:spMkLst>
        </pc:spChg>
        <pc:picChg chg="add mod">
          <ac:chgData name="Laise Eduarda Paixão de Moraes" userId="ed9e5288-1c22-4d51-b69f-ec30695ef7d2" providerId="ADAL" clId="{121E0C3F-27A0-43CF-81A6-B1BCE706AA80}" dt="2023-09-09T00:25:52.781" v="515"/>
          <ac:picMkLst>
            <pc:docMk/>
            <pc:sldMk cId="3429231189" sldId="964"/>
            <ac:picMk id="4" creationId="{0018FEFD-1C02-B620-6097-58D366DB543D}"/>
          </ac:picMkLst>
        </pc:picChg>
      </pc:sldChg>
      <pc:sldChg chg="add del">
        <pc:chgData name="Laise Eduarda Paixão de Moraes" userId="ed9e5288-1c22-4d51-b69f-ec30695ef7d2" providerId="ADAL" clId="{121E0C3F-27A0-43CF-81A6-B1BCE706AA80}" dt="2023-09-09T00:26:01.324" v="517" actId="47"/>
        <pc:sldMkLst>
          <pc:docMk/>
          <pc:sldMk cId="1912170632" sldId="965"/>
        </pc:sldMkLst>
      </pc:sldChg>
      <pc:sldChg chg="modSp add del mod modShow">
        <pc:chgData name="Laise Eduarda Paixão de Moraes" userId="ed9e5288-1c22-4d51-b69f-ec30695ef7d2" providerId="ADAL" clId="{121E0C3F-27A0-43CF-81A6-B1BCE706AA80}" dt="2023-09-09T17:21:00.999" v="3067" actId="47"/>
        <pc:sldMkLst>
          <pc:docMk/>
          <pc:sldMk cId="2015821325" sldId="966"/>
        </pc:sldMkLst>
        <pc:spChg chg="mod">
          <ac:chgData name="Laise Eduarda Paixão de Moraes" userId="ed9e5288-1c22-4d51-b69f-ec30695ef7d2" providerId="ADAL" clId="{121E0C3F-27A0-43CF-81A6-B1BCE706AA80}" dt="2023-09-09T00:26:24.273" v="523" actId="113"/>
          <ac:spMkLst>
            <pc:docMk/>
            <pc:sldMk cId="2015821325" sldId="966"/>
            <ac:spMk id="8" creationId="{25AA3D4E-60A9-7429-7390-2C5BB2D28FC6}"/>
          </ac:spMkLst>
        </pc:spChg>
      </pc:sldChg>
      <pc:sldChg chg="add del">
        <pc:chgData name="Laise Eduarda Paixão de Moraes" userId="ed9e5288-1c22-4d51-b69f-ec30695ef7d2" providerId="ADAL" clId="{121E0C3F-27A0-43CF-81A6-B1BCE706AA80}" dt="2023-09-09T00:26:17.332" v="521"/>
        <pc:sldMkLst>
          <pc:docMk/>
          <pc:sldMk cId="725742715" sldId="967"/>
        </pc:sldMkLst>
      </pc:sldChg>
      <pc:sldChg chg="addSp delSp modSp add mod ord modShow">
        <pc:chgData name="Laise Eduarda Paixão de Moraes" userId="ed9e5288-1c22-4d51-b69f-ec30695ef7d2" providerId="ADAL" clId="{121E0C3F-27A0-43CF-81A6-B1BCE706AA80}" dt="2023-09-10T15:02:51.756" v="20105"/>
        <pc:sldMkLst>
          <pc:docMk/>
          <pc:sldMk cId="1162247584" sldId="967"/>
        </pc:sldMkLst>
        <pc:spChg chg="del mod">
          <ac:chgData name="Laise Eduarda Paixão de Moraes" userId="ed9e5288-1c22-4d51-b69f-ec30695ef7d2" providerId="ADAL" clId="{121E0C3F-27A0-43CF-81A6-B1BCE706AA80}" dt="2023-09-10T15:02:39.950" v="20098" actId="478"/>
          <ac:spMkLst>
            <pc:docMk/>
            <pc:sldMk cId="1162247584" sldId="967"/>
            <ac:spMk id="2" creationId="{B39CFB50-EADC-D101-D0D0-612FA250C1BF}"/>
          </ac:spMkLst>
        </pc:spChg>
        <pc:spChg chg="del mod">
          <ac:chgData name="Laise Eduarda Paixão de Moraes" userId="ed9e5288-1c22-4d51-b69f-ec30695ef7d2" providerId="ADAL" clId="{121E0C3F-27A0-43CF-81A6-B1BCE706AA80}" dt="2023-09-10T15:02:39.950" v="20098" actId="478"/>
          <ac:spMkLst>
            <pc:docMk/>
            <pc:sldMk cId="1162247584" sldId="967"/>
            <ac:spMk id="3" creationId="{9BE910C2-7FF8-CC18-84EA-2D19ACBB1AD9}"/>
          </ac:spMkLst>
        </pc:spChg>
        <pc:spChg chg="add del mod">
          <ac:chgData name="Laise Eduarda Paixão de Moraes" userId="ed9e5288-1c22-4d51-b69f-ec30695ef7d2" providerId="ADAL" clId="{121E0C3F-27A0-43CF-81A6-B1BCE706AA80}" dt="2023-09-09T17:17:43.835" v="2999" actId="478"/>
          <ac:spMkLst>
            <pc:docMk/>
            <pc:sldMk cId="1162247584" sldId="967"/>
            <ac:spMk id="6" creationId="{D3ACD806-27CF-0AE7-21A6-8C1D34C02100}"/>
          </ac:spMkLst>
        </pc:spChg>
        <pc:spChg chg="del">
          <ac:chgData name="Laise Eduarda Paixão de Moraes" userId="ed9e5288-1c22-4d51-b69f-ec30695ef7d2" providerId="ADAL" clId="{121E0C3F-27A0-43CF-81A6-B1BCE706AA80}" dt="2023-09-09T00:26:51.829" v="527" actId="478"/>
          <ac:spMkLst>
            <pc:docMk/>
            <pc:sldMk cId="1162247584" sldId="967"/>
            <ac:spMk id="9" creationId="{23DDEE52-8E7F-B392-C43E-958B11C61861}"/>
          </ac:spMkLst>
        </pc:spChg>
        <pc:spChg chg="del">
          <ac:chgData name="Laise Eduarda Paixão de Moraes" userId="ed9e5288-1c22-4d51-b69f-ec30695ef7d2" providerId="ADAL" clId="{121E0C3F-27A0-43CF-81A6-B1BCE706AA80}" dt="2023-09-09T00:26:49.558" v="526" actId="478"/>
          <ac:spMkLst>
            <pc:docMk/>
            <pc:sldMk cId="1162247584" sldId="967"/>
            <ac:spMk id="11" creationId="{EE03088F-B1A7-8AA0-8957-2F5EA161ECCC}"/>
          </ac:spMkLst>
        </pc:spChg>
        <pc:spChg chg="add del mod">
          <ac:chgData name="Laise Eduarda Paixão de Moraes" userId="ed9e5288-1c22-4d51-b69f-ec30695ef7d2" providerId="ADAL" clId="{121E0C3F-27A0-43CF-81A6-B1BCE706AA80}" dt="2023-09-09T00:27:10.158" v="533"/>
          <ac:spMkLst>
            <pc:docMk/>
            <pc:sldMk cId="1162247584" sldId="967"/>
            <ac:spMk id="12" creationId="{EC07B823-2642-8B55-8059-3D638A495B27}"/>
          </ac:spMkLst>
        </pc:spChg>
        <pc:spChg chg="add del mod">
          <ac:chgData name="Laise Eduarda Paixão de Moraes" userId="ed9e5288-1c22-4d51-b69f-ec30695ef7d2" providerId="ADAL" clId="{121E0C3F-27A0-43CF-81A6-B1BCE706AA80}" dt="2023-09-10T15:02:28.560" v="20094" actId="478"/>
          <ac:spMkLst>
            <pc:docMk/>
            <pc:sldMk cId="1162247584" sldId="967"/>
            <ac:spMk id="13" creationId="{E3C43910-5D68-9EE1-3AD6-68814397D974}"/>
          </ac:spMkLst>
        </pc:spChg>
        <pc:spChg chg="add del mod">
          <ac:chgData name="Laise Eduarda Paixão de Moraes" userId="ed9e5288-1c22-4d51-b69f-ec30695ef7d2" providerId="ADAL" clId="{121E0C3F-27A0-43CF-81A6-B1BCE706AA80}" dt="2023-09-09T00:27:04.769" v="531"/>
          <ac:spMkLst>
            <pc:docMk/>
            <pc:sldMk cId="1162247584" sldId="967"/>
            <ac:spMk id="15" creationId="{DE0EE081-72B9-8BCA-93FB-35B898630DD9}"/>
          </ac:spMkLst>
        </pc:spChg>
        <pc:grpChg chg="del">
          <ac:chgData name="Laise Eduarda Paixão de Moraes" userId="ed9e5288-1c22-4d51-b69f-ec30695ef7d2" providerId="ADAL" clId="{121E0C3F-27A0-43CF-81A6-B1BCE706AA80}" dt="2023-09-09T00:26:51.829" v="527" actId="478"/>
          <ac:grpSpMkLst>
            <pc:docMk/>
            <pc:sldMk cId="1162247584" sldId="967"/>
            <ac:grpSpMk id="5" creationId="{EA91DE40-4BC0-8A29-2222-33657948D197}"/>
          </ac:grpSpMkLst>
        </pc:grpChg>
        <pc:picChg chg="del">
          <ac:chgData name="Laise Eduarda Paixão de Moraes" userId="ed9e5288-1c22-4d51-b69f-ec30695ef7d2" providerId="ADAL" clId="{121E0C3F-27A0-43CF-81A6-B1BCE706AA80}" dt="2023-09-09T17:17:40.684" v="2997" actId="478"/>
          <ac:picMkLst>
            <pc:docMk/>
            <pc:sldMk cId="1162247584" sldId="967"/>
            <ac:picMk id="4" creationId="{D6EDC3B5-83CF-82F6-A6D8-67197F37D5A3}"/>
          </ac:picMkLst>
        </pc:picChg>
        <pc:picChg chg="add del mod">
          <ac:chgData name="Laise Eduarda Paixão de Moraes" userId="ed9e5288-1c22-4d51-b69f-ec30695ef7d2" providerId="ADAL" clId="{121E0C3F-27A0-43CF-81A6-B1BCE706AA80}" dt="2023-09-09T17:21:25.986" v="3071" actId="478"/>
          <ac:picMkLst>
            <pc:docMk/>
            <pc:sldMk cId="1162247584" sldId="967"/>
            <ac:picMk id="5" creationId="{5A2C3F76-0DAB-7331-CE9B-CE0A2804D1E7}"/>
          </ac:picMkLst>
        </pc:picChg>
        <pc:picChg chg="add del mod">
          <ac:chgData name="Laise Eduarda Paixão de Moraes" userId="ed9e5288-1c22-4d51-b69f-ec30695ef7d2" providerId="ADAL" clId="{121E0C3F-27A0-43CF-81A6-B1BCE706AA80}" dt="2023-09-10T15:02:27.890" v="20093" actId="478"/>
          <ac:picMkLst>
            <pc:docMk/>
            <pc:sldMk cId="1162247584" sldId="967"/>
            <ac:picMk id="7" creationId="{0967864F-E210-D78B-9B48-0D9AADFEF88D}"/>
          </ac:picMkLst>
        </pc:picChg>
        <pc:picChg chg="add mod">
          <ac:chgData name="Laise Eduarda Paixão de Moraes" userId="ed9e5288-1c22-4d51-b69f-ec30695ef7d2" providerId="ADAL" clId="{121E0C3F-27A0-43CF-81A6-B1BCE706AA80}" dt="2023-09-10T15:02:48.657" v="20103" actId="1076"/>
          <ac:picMkLst>
            <pc:docMk/>
            <pc:sldMk cId="1162247584" sldId="967"/>
            <ac:picMk id="14" creationId="{59E728AF-9795-7747-5FD2-C346603253EA}"/>
          </ac:picMkLst>
        </pc:picChg>
      </pc:sldChg>
      <pc:sldChg chg="addSp delSp modSp add mod modShow">
        <pc:chgData name="Laise Eduarda Paixão de Moraes" userId="ed9e5288-1c22-4d51-b69f-ec30695ef7d2" providerId="ADAL" clId="{121E0C3F-27A0-43CF-81A6-B1BCE706AA80}" dt="2023-09-10T14:39:35.414" v="19159" actId="167"/>
        <pc:sldMkLst>
          <pc:docMk/>
          <pc:sldMk cId="720037589" sldId="968"/>
        </pc:sldMkLst>
        <pc:spChg chg="del">
          <ac:chgData name="Laise Eduarda Paixão de Moraes" userId="ed9e5288-1c22-4d51-b69f-ec30695ef7d2" providerId="ADAL" clId="{121E0C3F-27A0-43CF-81A6-B1BCE706AA80}" dt="2023-09-10T14:39:31.920" v="19157" actId="478"/>
          <ac:spMkLst>
            <pc:docMk/>
            <pc:sldMk cId="720037589" sldId="968"/>
            <ac:spMk id="2" creationId="{B39CFB50-EADC-D101-D0D0-612FA250C1BF}"/>
          </ac:spMkLst>
        </pc:spChg>
        <pc:spChg chg="add mod">
          <ac:chgData name="Laise Eduarda Paixão de Moraes" userId="ed9e5288-1c22-4d51-b69f-ec30695ef7d2" providerId="ADAL" clId="{121E0C3F-27A0-43CF-81A6-B1BCE706AA80}" dt="2023-09-09T00:39:07.782" v="676" actId="14100"/>
          <ac:spMkLst>
            <pc:docMk/>
            <pc:sldMk cId="720037589" sldId="968"/>
            <ac:spMk id="3" creationId="{D77BB0BE-E62E-420C-AD50-BE38AB457B9A}"/>
          </ac:spMkLst>
        </pc:spChg>
        <pc:spChg chg="mod">
          <ac:chgData name="Laise Eduarda Paixão de Moraes" userId="ed9e5288-1c22-4d51-b69f-ec30695ef7d2" providerId="ADAL" clId="{121E0C3F-27A0-43CF-81A6-B1BCE706AA80}" dt="2023-09-10T13:00:18.257" v="17809" actId="20577"/>
          <ac:spMkLst>
            <pc:docMk/>
            <pc:sldMk cId="720037589" sldId="968"/>
            <ac:spMk id="9" creationId="{F0425262-DEC6-D3E8-B082-41894A9B43B3}"/>
          </ac:spMkLst>
        </pc:spChg>
        <pc:spChg chg="add mod ord">
          <ac:chgData name="Laise Eduarda Paixão de Moraes" userId="ed9e5288-1c22-4d51-b69f-ec30695ef7d2" providerId="ADAL" clId="{121E0C3F-27A0-43CF-81A6-B1BCE706AA80}" dt="2023-09-10T14:39:35.414" v="19159" actId="167"/>
          <ac:spMkLst>
            <pc:docMk/>
            <pc:sldMk cId="720037589" sldId="968"/>
            <ac:spMk id="12" creationId="{9ADA95FD-75F6-1332-592A-6E1BEE56D73F}"/>
          </ac:spMkLst>
        </pc:spChg>
        <pc:picChg chg="mod">
          <ac:chgData name="Laise Eduarda Paixão de Moraes" userId="ed9e5288-1c22-4d51-b69f-ec30695ef7d2" providerId="ADAL" clId="{121E0C3F-27A0-43CF-81A6-B1BCE706AA80}" dt="2023-09-09T17:29:00.257" v="3130"/>
          <ac:picMkLst>
            <pc:docMk/>
            <pc:sldMk cId="720037589" sldId="968"/>
            <ac:picMk id="7" creationId="{6DAB2C75-AF78-A5B8-AAD6-1E08B3F04B48}"/>
          </ac:picMkLst>
        </pc:picChg>
        <pc:picChg chg="mod modCrop">
          <ac:chgData name="Laise Eduarda Paixão de Moraes" userId="ed9e5288-1c22-4d51-b69f-ec30695ef7d2" providerId="ADAL" clId="{121E0C3F-27A0-43CF-81A6-B1BCE706AA80}" dt="2023-09-10T01:05:55.156" v="14910" actId="732"/>
          <ac:picMkLst>
            <pc:docMk/>
            <pc:sldMk cId="720037589" sldId="968"/>
            <ac:picMk id="8" creationId="{9CA5017E-A4D6-A26D-3919-10FD16AB9B8E}"/>
          </ac:picMkLst>
        </pc:picChg>
        <pc:picChg chg="add mod">
          <ac:chgData name="Laise Eduarda Paixão de Moraes" userId="ed9e5288-1c22-4d51-b69f-ec30695ef7d2" providerId="ADAL" clId="{121E0C3F-27A0-43CF-81A6-B1BCE706AA80}" dt="2023-09-10T01:07:12.788" v="14924"/>
          <ac:picMkLst>
            <pc:docMk/>
            <pc:sldMk cId="720037589" sldId="968"/>
            <ac:picMk id="11" creationId="{76509A5A-B0D3-3B1D-3136-A026F90E7645}"/>
          </ac:picMkLst>
        </pc:picChg>
        <pc:picChg chg="del">
          <ac:chgData name="Laise Eduarda Paixão de Moraes" userId="ed9e5288-1c22-4d51-b69f-ec30695ef7d2" providerId="ADAL" clId="{121E0C3F-27A0-43CF-81A6-B1BCE706AA80}" dt="2023-09-09T00:36:38.141" v="630" actId="478"/>
          <ac:picMkLst>
            <pc:docMk/>
            <pc:sldMk cId="720037589" sldId="968"/>
            <ac:picMk id="12" creationId="{180AD231-F511-3333-75CF-12316761981C}"/>
          </ac:picMkLst>
        </pc:picChg>
      </pc:sldChg>
      <pc:sldChg chg="addSp delSp modSp add mod setBg modShow">
        <pc:chgData name="Laise Eduarda Paixão de Moraes" userId="ed9e5288-1c22-4d51-b69f-ec30695ef7d2" providerId="ADAL" clId="{121E0C3F-27A0-43CF-81A6-B1BCE706AA80}" dt="2023-09-10T14:58:54.441" v="20055" actId="20577"/>
        <pc:sldMkLst>
          <pc:docMk/>
          <pc:sldMk cId="2669127336" sldId="969"/>
        </pc:sldMkLst>
        <pc:spChg chg="add del mod">
          <ac:chgData name="Laise Eduarda Paixão de Moraes" userId="ed9e5288-1c22-4d51-b69f-ec30695ef7d2" providerId="ADAL" clId="{121E0C3F-27A0-43CF-81A6-B1BCE706AA80}" dt="2023-09-09T21:11:01.120" v="8512" actId="478"/>
          <ac:spMkLst>
            <pc:docMk/>
            <pc:sldMk cId="2669127336" sldId="969"/>
            <ac:spMk id="2" creationId="{B469C1CE-0198-7746-5B4E-2614D3774EF4}"/>
          </ac:spMkLst>
        </pc:spChg>
        <pc:spChg chg="add del mod">
          <ac:chgData name="Laise Eduarda Paixão de Moraes" userId="ed9e5288-1c22-4d51-b69f-ec30695ef7d2" providerId="ADAL" clId="{121E0C3F-27A0-43CF-81A6-B1BCE706AA80}" dt="2023-09-09T14:35:58.287" v="1509"/>
          <ac:spMkLst>
            <pc:docMk/>
            <pc:sldMk cId="2669127336" sldId="969"/>
            <ac:spMk id="3" creationId="{3F143427-5B48-DB69-FDDA-8B8379DD3FE0}"/>
          </ac:spMkLst>
        </pc:spChg>
        <pc:spChg chg="ord">
          <ac:chgData name="Laise Eduarda Paixão de Moraes" userId="ed9e5288-1c22-4d51-b69f-ec30695ef7d2" providerId="ADAL" clId="{121E0C3F-27A0-43CF-81A6-B1BCE706AA80}" dt="2023-09-09T00:46:42.862" v="695" actId="26606"/>
          <ac:spMkLst>
            <pc:docMk/>
            <pc:sldMk cId="2669127336" sldId="969"/>
            <ac:spMk id="4" creationId="{40907D46-7ED6-3F2E-961D-8D330733BC6E}"/>
          </ac:spMkLst>
        </pc:spChg>
        <pc:spChg chg="add del mod">
          <ac:chgData name="Laise Eduarda Paixão de Moraes" userId="ed9e5288-1c22-4d51-b69f-ec30695ef7d2" providerId="ADAL" clId="{121E0C3F-27A0-43CF-81A6-B1BCE706AA80}" dt="2023-09-09T14:35:58.287" v="1509"/>
          <ac:spMkLst>
            <pc:docMk/>
            <pc:sldMk cId="2669127336" sldId="969"/>
            <ac:spMk id="5" creationId="{594AD6CC-73B8-8256-6471-846B20FD2D78}"/>
          </ac:spMkLst>
        </pc:spChg>
        <pc:spChg chg="add del mod">
          <ac:chgData name="Laise Eduarda Paixão de Moraes" userId="ed9e5288-1c22-4d51-b69f-ec30695ef7d2" providerId="ADAL" clId="{121E0C3F-27A0-43CF-81A6-B1BCE706AA80}" dt="2023-09-09T14:35:58.287" v="1509"/>
          <ac:spMkLst>
            <pc:docMk/>
            <pc:sldMk cId="2669127336" sldId="969"/>
            <ac:spMk id="6" creationId="{483F479C-9218-8B9E-128C-4B72D9CEC487}"/>
          </ac:spMkLst>
        </pc:spChg>
        <pc:spChg chg="del mod">
          <ac:chgData name="Laise Eduarda Paixão de Moraes" userId="ed9e5288-1c22-4d51-b69f-ec30695ef7d2" providerId="ADAL" clId="{121E0C3F-27A0-43CF-81A6-B1BCE706AA80}" dt="2023-09-09T14:36:00.115" v="1510" actId="478"/>
          <ac:spMkLst>
            <pc:docMk/>
            <pc:sldMk cId="2669127336" sldId="969"/>
            <ac:spMk id="7" creationId="{BA0D9F56-DC21-C55C-3644-294C478FD754}"/>
          </ac:spMkLst>
        </pc:spChg>
        <pc:spChg chg="del mod">
          <ac:chgData name="Laise Eduarda Paixão de Moraes" userId="ed9e5288-1c22-4d51-b69f-ec30695ef7d2" providerId="ADAL" clId="{121E0C3F-27A0-43CF-81A6-B1BCE706AA80}" dt="2023-09-09T14:36:00.115" v="1510" actId="478"/>
          <ac:spMkLst>
            <pc:docMk/>
            <pc:sldMk cId="2669127336" sldId="969"/>
            <ac:spMk id="8" creationId="{305B8AC0-AEC8-E4D0-6DCA-CDB8E2879ED0}"/>
          </ac:spMkLst>
        </pc:spChg>
        <pc:spChg chg="mod ord">
          <ac:chgData name="Laise Eduarda Paixão de Moraes" userId="ed9e5288-1c22-4d51-b69f-ec30695ef7d2" providerId="ADAL" clId="{121E0C3F-27A0-43CF-81A6-B1BCE706AA80}" dt="2023-09-09T00:48:37.941" v="744" actId="26606"/>
          <ac:spMkLst>
            <pc:docMk/>
            <pc:sldMk cId="2669127336" sldId="969"/>
            <ac:spMk id="9" creationId="{86015CFD-3F75-BE7F-6ECC-84B3B3E6F95B}"/>
          </ac:spMkLst>
        </pc:spChg>
        <pc:spChg chg="add del mod">
          <ac:chgData name="Laise Eduarda Paixão de Moraes" userId="ed9e5288-1c22-4d51-b69f-ec30695ef7d2" providerId="ADAL" clId="{121E0C3F-27A0-43CF-81A6-B1BCE706AA80}" dt="2023-09-09T14:36:02.587" v="1511" actId="478"/>
          <ac:spMkLst>
            <pc:docMk/>
            <pc:sldMk cId="2669127336" sldId="969"/>
            <ac:spMk id="12" creationId="{D2AEC8C6-1EB7-A9ED-D5EB-503930C55EE8}"/>
          </ac:spMkLst>
        </pc:spChg>
        <pc:spChg chg="add del mod">
          <ac:chgData name="Laise Eduarda Paixão de Moraes" userId="ed9e5288-1c22-4d51-b69f-ec30695ef7d2" providerId="ADAL" clId="{121E0C3F-27A0-43CF-81A6-B1BCE706AA80}" dt="2023-09-09T14:36:02.587" v="1511" actId="478"/>
          <ac:spMkLst>
            <pc:docMk/>
            <pc:sldMk cId="2669127336" sldId="969"/>
            <ac:spMk id="14" creationId="{9E4C6AE4-AD5A-8713-78C5-9C98BC2113F1}"/>
          </ac:spMkLst>
        </pc:spChg>
        <pc:spChg chg="add del">
          <ac:chgData name="Laise Eduarda Paixão de Moraes" userId="ed9e5288-1c22-4d51-b69f-ec30695ef7d2" providerId="ADAL" clId="{121E0C3F-27A0-43CF-81A6-B1BCE706AA80}" dt="2023-09-09T00:48:37.941" v="744" actId="26606"/>
          <ac:spMkLst>
            <pc:docMk/>
            <pc:sldMk cId="2669127336" sldId="969"/>
            <ac:spMk id="15" creationId="{848F64AA-5BE2-4280-BEFA-DC288118FCCE}"/>
          </ac:spMkLst>
        </pc:spChg>
        <pc:spChg chg="add del mod">
          <ac:chgData name="Laise Eduarda Paixão de Moraes" userId="ed9e5288-1c22-4d51-b69f-ec30695ef7d2" providerId="ADAL" clId="{121E0C3F-27A0-43CF-81A6-B1BCE706AA80}" dt="2023-09-09T14:41:32.490" v="1632" actId="478"/>
          <ac:spMkLst>
            <pc:docMk/>
            <pc:sldMk cId="2669127336" sldId="969"/>
            <ac:spMk id="15" creationId="{CC852936-FF38-58DA-D5A7-6EDEF0518619}"/>
          </ac:spMkLst>
        </pc:spChg>
        <pc:spChg chg="add del mod">
          <ac:chgData name="Laise Eduarda Paixão de Moraes" userId="ed9e5288-1c22-4d51-b69f-ec30695ef7d2" providerId="ADAL" clId="{121E0C3F-27A0-43CF-81A6-B1BCE706AA80}" dt="2023-09-09T14:41:32.490" v="1632" actId="478"/>
          <ac:spMkLst>
            <pc:docMk/>
            <pc:sldMk cId="2669127336" sldId="969"/>
            <ac:spMk id="16" creationId="{6ED16F5E-EA16-B818-2BB8-B7B507C0065F}"/>
          </ac:spMkLst>
        </pc:spChg>
        <pc:spChg chg="add del mod">
          <ac:chgData name="Laise Eduarda Paixão de Moraes" userId="ed9e5288-1c22-4d51-b69f-ec30695ef7d2" providerId="ADAL" clId="{121E0C3F-27A0-43CF-81A6-B1BCE706AA80}" dt="2023-09-09T14:41:32.490" v="1632" actId="478"/>
          <ac:spMkLst>
            <pc:docMk/>
            <pc:sldMk cId="2669127336" sldId="969"/>
            <ac:spMk id="17" creationId="{1FCE1358-471F-8CAC-C561-F9CF7E90868E}"/>
          </ac:spMkLst>
        </pc:spChg>
        <pc:spChg chg="add del mod">
          <ac:chgData name="Laise Eduarda Paixão de Moraes" userId="ed9e5288-1c22-4d51-b69f-ec30695ef7d2" providerId="ADAL" clId="{121E0C3F-27A0-43CF-81A6-B1BCE706AA80}" dt="2023-09-09T14:41:35.473" v="1633" actId="478"/>
          <ac:spMkLst>
            <pc:docMk/>
            <pc:sldMk cId="2669127336" sldId="969"/>
            <ac:spMk id="19" creationId="{37B00186-E674-1CEB-8CC7-2C28D92CC634}"/>
          </ac:spMkLst>
        </pc:spChg>
        <pc:spChg chg="add del mod">
          <ac:chgData name="Laise Eduarda Paixão de Moraes" userId="ed9e5288-1c22-4d51-b69f-ec30695ef7d2" providerId="ADAL" clId="{121E0C3F-27A0-43CF-81A6-B1BCE706AA80}" dt="2023-09-09T17:31:29.911" v="3169" actId="478"/>
          <ac:spMkLst>
            <pc:docMk/>
            <pc:sldMk cId="2669127336" sldId="969"/>
            <ac:spMk id="20" creationId="{DC68BD20-4007-4820-DF71-2A672769ADF2}"/>
          </ac:spMkLst>
        </pc:spChg>
        <pc:spChg chg="add mod">
          <ac:chgData name="Laise Eduarda Paixão de Moraes" userId="ed9e5288-1c22-4d51-b69f-ec30695ef7d2" providerId="ADAL" clId="{121E0C3F-27A0-43CF-81A6-B1BCE706AA80}" dt="2023-09-09T21:10:44.582" v="8449" actId="255"/>
          <ac:spMkLst>
            <pc:docMk/>
            <pc:sldMk cId="2669127336" sldId="969"/>
            <ac:spMk id="21" creationId="{DB7BB091-7FDB-314B-4220-CBCCBA1A3B87}"/>
          </ac:spMkLst>
        </pc:spChg>
        <pc:spChg chg="add mod">
          <ac:chgData name="Laise Eduarda Paixão de Moraes" userId="ed9e5288-1c22-4d51-b69f-ec30695ef7d2" providerId="ADAL" clId="{121E0C3F-27A0-43CF-81A6-B1BCE706AA80}" dt="2023-09-10T14:58:54.441" v="20055" actId="20577"/>
          <ac:spMkLst>
            <pc:docMk/>
            <pc:sldMk cId="2669127336" sldId="969"/>
            <ac:spMk id="22" creationId="{3ED97E0C-B4CC-E656-E025-2675437F2438}"/>
          </ac:spMkLst>
        </pc:spChg>
        <pc:grpChg chg="add del mod">
          <ac:chgData name="Laise Eduarda Paixão de Moraes" userId="ed9e5288-1c22-4d51-b69f-ec30695ef7d2" providerId="ADAL" clId="{121E0C3F-27A0-43CF-81A6-B1BCE706AA80}" dt="2023-09-09T21:10:36.685" v="8444" actId="478"/>
          <ac:grpSpMkLst>
            <pc:docMk/>
            <pc:sldMk cId="2669127336" sldId="969"/>
            <ac:grpSpMk id="3" creationId="{4F9BCEBC-D089-03F5-9A32-9CA190BC8CB9}"/>
          </ac:grpSpMkLst>
        </pc:grpChg>
        <pc:grpChg chg="add del mod">
          <ac:chgData name="Laise Eduarda Paixão de Moraes" userId="ed9e5288-1c22-4d51-b69f-ec30695ef7d2" providerId="ADAL" clId="{121E0C3F-27A0-43CF-81A6-B1BCE706AA80}" dt="2023-09-09T21:10:38.847" v="8446" actId="21"/>
          <ac:grpSpMkLst>
            <pc:docMk/>
            <pc:sldMk cId="2669127336" sldId="969"/>
            <ac:grpSpMk id="8" creationId="{ABA9E9AF-77EF-9472-D7A7-99CADABBA888}"/>
          </ac:grpSpMkLst>
        </pc:grpChg>
        <pc:picChg chg="add del mod ord">
          <ac:chgData name="Laise Eduarda Paixão de Moraes" userId="ed9e5288-1c22-4d51-b69f-ec30695ef7d2" providerId="ADAL" clId="{121E0C3F-27A0-43CF-81A6-B1BCE706AA80}" dt="2023-09-09T14:41:41.187" v="1636" actId="478"/>
          <ac:picMkLst>
            <pc:docMk/>
            <pc:sldMk cId="2669127336" sldId="969"/>
            <ac:picMk id="2" creationId="{01B27D8C-D2F1-8F25-4E97-C3A86C6128BC}"/>
          </ac:picMkLst>
        </pc:picChg>
        <pc:picChg chg="add del mod">
          <ac:chgData name="Laise Eduarda Paixão de Moraes" userId="ed9e5288-1c22-4d51-b69f-ec30695ef7d2" providerId="ADAL" clId="{121E0C3F-27A0-43CF-81A6-B1BCE706AA80}" dt="2023-09-10T11:27:41.153" v="14940" actId="478"/>
          <ac:picMkLst>
            <pc:docMk/>
            <pc:sldMk cId="2669127336" sldId="969"/>
            <ac:picMk id="2" creationId="{4CEE6A34-ADBF-3A7D-62E7-84CDE7DD2D54}"/>
          </ac:picMkLst>
        </pc:picChg>
        <pc:picChg chg="add del mod">
          <ac:chgData name="Laise Eduarda Paixão de Moraes" userId="ed9e5288-1c22-4d51-b69f-ec30695ef7d2" providerId="ADAL" clId="{121E0C3F-27A0-43CF-81A6-B1BCE706AA80}" dt="2023-09-09T00:46:43.722" v="696"/>
          <ac:picMkLst>
            <pc:docMk/>
            <pc:sldMk cId="2669127336" sldId="969"/>
            <ac:picMk id="3" creationId="{A7DBAD25-57B2-F09B-E8A5-86EEBECBD4BD}"/>
          </ac:picMkLst>
        </pc:picChg>
        <pc:picChg chg="mod">
          <ac:chgData name="Laise Eduarda Paixão de Moraes" userId="ed9e5288-1c22-4d51-b69f-ec30695ef7d2" providerId="ADAL" clId="{121E0C3F-27A0-43CF-81A6-B1BCE706AA80}" dt="2023-09-09T21:08:13.958" v="8239"/>
          <ac:picMkLst>
            <pc:docMk/>
            <pc:sldMk cId="2669127336" sldId="969"/>
            <ac:picMk id="5" creationId="{2ECFCA44-EE23-7AE8-9524-BEBD048B9FA2}"/>
          </ac:picMkLst>
        </pc:picChg>
        <pc:picChg chg="add del mod ord">
          <ac:chgData name="Laise Eduarda Paixão de Moraes" userId="ed9e5288-1c22-4d51-b69f-ec30695ef7d2" providerId="ADAL" clId="{121E0C3F-27A0-43CF-81A6-B1BCE706AA80}" dt="2023-09-09T00:46:43.722" v="696"/>
          <ac:picMkLst>
            <pc:docMk/>
            <pc:sldMk cId="2669127336" sldId="969"/>
            <ac:picMk id="5" creationId="{73BDC5FE-FEEE-28CC-5226-DDA6D24C24E7}"/>
          </ac:picMkLst>
        </pc:picChg>
        <pc:picChg chg="mod">
          <ac:chgData name="Laise Eduarda Paixão de Moraes" userId="ed9e5288-1c22-4d51-b69f-ec30695ef7d2" providerId="ADAL" clId="{121E0C3F-27A0-43CF-81A6-B1BCE706AA80}" dt="2023-09-09T21:08:13.958" v="8239"/>
          <ac:picMkLst>
            <pc:docMk/>
            <pc:sldMk cId="2669127336" sldId="969"/>
            <ac:picMk id="6" creationId="{490C992C-A434-0752-35CC-F763A1EB91F8}"/>
          </ac:picMkLst>
        </pc:picChg>
        <pc:picChg chg="add del mod ord">
          <ac:chgData name="Laise Eduarda Paixão de Moraes" userId="ed9e5288-1c22-4d51-b69f-ec30695ef7d2" providerId="ADAL" clId="{121E0C3F-27A0-43CF-81A6-B1BCE706AA80}" dt="2023-09-09T00:48:49.658" v="753" actId="21"/>
          <ac:picMkLst>
            <pc:docMk/>
            <pc:sldMk cId="2669127336" sldId="969"/>
            <ac:picMk id="6" creationId="{E29DB2EC-9CAA-000D-019A-819CA96F7298}"/>
          </ac:picMkLst>
        </pc:picChg>
        <pc:picChg chg="mod">
          <ac:chgData name="Laise Eduarda Paixão de Moraes" userId="ed9e5288-1c22-4d51-b69f-ec30695ef7d2" providerId="ADAL" clId="{121E0C3F-27A0-43CF-81A6-B1BCE706AA80}" dt="2023-09-09T21:08:13.958" v="8239"/>
          <ac:picMkLst>
            <pc:docMk/>
            <pc:sldMk cId="2669127336" sldId="969"/>
            <ac:picMk id="7" creationId="{30A9A382-835E-53CB-E94A-01332DE8C597}"/>
          </ac:picMkLst>
        </pc:picChg>
        <pc:picChg chg="add del mod">
          <ac:chgData name="Laise Eduarda Paixão de Moraes" userId="ed9e5288-1c22-4d51-b69f-ec30695ef7d2" providerId="ADAL" clId="{121E0C3F-27A0-43CF-81A6-B1BCE706AA80}" dt="2023-09-09T14:46:43.660" v="1759"/>
          <ac:picMkLst>
            <pc:docMk/>
            <pc:sldMk cId="2669127336" sldId="969"/>
            <ac:picMk id="10" creationId="{5BCC5ADB-0FDE-6346-60E4-3E51B4272491}"/>
          </ac:picMkLst>
        </pc:picChg>
        <pc:picChg chg="del mod topLvl">
          <ac:chgData name="Laise Eduarda Paixão de Moraes" userId="ed9e5288-1c22-4d51-b69f-ec30695ef7d2" providerId="ADAL" clId="{121E0C3F-27A0-43CF-81A6-B1BCE706AA80}" dt="2023-09-09T21:11:06.252" v="8514" actId="21"/>
          <ac:picMkLst>
            <pc:docMk/>
            <pc:sldMk cId="2669127336" sldId="969"/>
            <ac:picMk id="11" creationId="{D6907406-0B2E-E988-D269-3FE3F6EB1811}"/>
          </ac:picMkLst>
        </pc:picChg>
        <pc:picChg chg="del mod topLvl">
          <ac:chgData name="Laise Eduarda Paixão de Moraes" userId="ed9e5288-1c22-4d51-b69f-ec30695ef7d2" providerId="ADAL" clId="{121E0C3F-27A0-43CF-81A6-B1BCE706AA80}" dt="2023-09-09T21:10:38.847" v="8446" actId="21"/>
          <ac:picMkLst>
            <pc:docMk/>
            <pc:sldMk cId="2669127336" sldId="969"/>
            <ac:picMk id="12" creationId="{21982F88-C4F9-37BF-C03F-F6A1F97CE7F9}"/>
          </ac:picMkLst>
        </pc:picChg>
        <pc:picChg chg="add del">
          <ac:chgData name="Laise Eduarda Paixão de Moraes" userId="ed9e5288-1c22-4d51-b69f-ec30695ef7d2" providerId="ADAL" clId="{121E0C3F-27A0-43CF-81A6-B1BCE706AA80}" dt="2023-09-09T00:48:37.941" v="744" actId="26606"/>
          <ac:picMkLst>
            <pc:docMk/>
            <pc:sldMk cId="2669127336" sldId="969"/>
            <ac:picMk id="12" creationId="{5BCC5ADB-0FDE-6346-60E4-3E51B4272491}"/>
          </ac:picMkLst>
        </pc:picChg>
        <pc:picChg chg="add del mod">
          <ac:chgData name="Laise Eduarda Paixão de Moraes" userId="ed9e5288-1c22-4d51-b69f-ec30695ef7d2" providerId="ADAL" clId="{121E0C3F-27A0-43CF-81A6-B1BCE706AA80}" dt="2023-09-09T00:48:44.461" v="750"/>
          <ac:picMkLst>
            <pc:docMk/>
            <pc:sldMk cId="2669127336" sldId="969"/>
            <ac:picMk id="13" creationId="{652330C4-189F-BB30-CA1C-3F27ADC2B190}"/>
          </ac:picMkLst>
        </pc:picChg>
        <pc:picChg chg="add del mod">
          <ac:chgData name="Laise Eduarda Paixão de Moraes" userId="ed9e5288-1c22-4d51-b69f-ec30695ef7d2" providerId="ADAL" clId="{121E0C3F-27A0-43CF-81A6-B1BCE706AA80}" dt="2023-09-09T21:10:57.961" v="8511" actId="21"/>
          <ac:picMkLst>
            <pc:docMk/>
            <pc:sldMk cId="2669127336" sldId="969"/>
            <ac:picMk id="13" creationId="{E6DFC3AA-AA4F-D772-427C-6F1B513DD3E4}"/>
          </ac:picMkLst>
        </pc:picChg>
        <pc:picChg chg="del">
          <ac:chgData name="Laise Eduarda Paixão de Moraes" userId="ed9e5288-1c22-4d51-b69f-ec30695ef7d2" providerId="ADAL" clId="{121E0C3F-27A0-43CF-81A6-B1BCE706AA80}" dt="2023-09-09T00:42:18.742" v="684" actId="478"/>
          <ac:picMkLst>
            <pc:docMk/>
            <pc:sldMk cId="2669127336" sldId="969"/>
            <ac:picMk id="14" creationId="{BA8B9A32-3934-98E6-E96D-B22334ACE02A}"/>
          </ac:picMkLst>
        </pc:picChg>
        <pc:picChg chg="add mod">
          <ac:chgData name="Laise Eduarda Paixão de Moraes" userId="ed9e5288-1c22-4d51-b69f-ec30695ef7d2" providerId="ADAL" clId="{121E0C3F-27A0-43CF-81A6-B1BCE706AA80}" dt="2023-09-10T14:58:45.222" v="20035"/>
          <ac:picMkLst>
            <pc:docMk/>
            <pc:sldMk cId="2669127336" sldId="969"/>
            <ac:picMk id="14" creationId="{E1D57946-DEBF-B43C-6A7B-92A7F73DEB8C}"/>
          </ac:picMkLst>
        </pc:picChg>
        <pc:cxnChg chg="add del">
          <ac:chgData name="Laise Eduarda Paixão de Moraes" userId="ed9e5288-1c22-4d51-b69f-ec30695ef7d2" providerId="ADAL" clId="{121E0C3F-27A0-43CF-81A6-B1BCE706AA80}" dt="2023-09-09T00:46:42.862" v="695" actId="26606"/>
          <ac:cxnSpMkLst>
            <pc:docMk/>
            <pc:sldMk cId="2669127336" sldId="969"/>
            <ac:cxnSpMk id="11" creationId="{33FC4C9A-7760-08E3-AE1B-B5EBEC35F96C}"/>
          </ac:cxnSpMkLst>
        </pc:cxnChg>
      </pc:sldChg>
      <pc:sldChg chg="addSp delSp modSp add del mod modShow">
        <pc:chgData name="Laise Eduarda Paixão de Moraes" userId="ed9e5288-1c22-4d51-b69f-ec30695ef7d2" providerId="ADAL" clId="{121E0C3F-27A0-43CF-81A6-B1BCE706AA80}" dt="2023-09-09T01:07:57.319" v="786" actId="47"/>
        <pc:sldMkLst>
          <pc:docMk/>
          <pc:sldMk cId="1436572412" sldId="970"/>
        </pc:sldMkLst>
        <pc:picChg chg="add del mod">
          <ac:chgData name="Laise Eduarda Paixão de Moraes" userId="ed9e5288-1c22-4d51-b69f-ec30695ef7d2" providerId="ADAL" clId="{121E0C3F-27A0-43CF-81A6-B1BCE706AA80}" dt="2023-09-09T01:07:54.042" v="784" actId="21"/>
          <ac:picMkLst>
            <pc:docMk/>
            <pc:sldMk cId="1436572412" sldId="970"/>
            <ac:picMk id="4" creationId="{7D400224-2C1F-010A-B0B4-4CDD567DFAF2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09T01:07:48.354" v="782" actId="47"/>
        <pc:sldMkLst>
          <pc:docMk/>
          <pc:sldMk cId="2752453371" sldId="971"/>
        </pc:sldMkLst>
      </pc:sldChg>
      <pc:sldChg chg="addSp delSp modSp add del mod modShow">
        <pc:chgData name="Laise Eduarda Paixão de Moraes" userId="ed9e5288-1c22-4d51-b69f-ec30695ef7d2" providerId="ADAL" clId="{121E0C3F-27A0-43CF-81A6-B1BCE706AA80}" dt="2023-09-09T17:58:23.597" v="3851" actId="47"/>
        <pc:sldMkLst>
          <pc:docMk/>
          <pc:sldMk cId="249017380" sldId="972"/>
        </pc:sldMkLst>
        <pc:spChg chg="add del mod">
          <ac:chgData name="Laise Eduarda Paixão de Moraes" userId="ed9e5288-1c22-4d51-b69f-ec30695ef7d2" providerId="ADAL" clId="{121E0C3F-27A0-43CF-81A6-B1BCE706AA80}" dt="2023-09-09T17:58:03.023" v="3845" actId="21"/>
          <ac:spMkLst>
            <pc:docMk/>
            <pc:sldMk cId="249017380" sldId="972"/>
            <ac:spMk id="12" creationId="{7D6E9A94-778E-832D-FF67-96B230D83FD1}"/>
          </ac:spMkLst>
        </pc:spChg>
      </pc:sldChg>
      <pc:sldChg chg="addSp delSp modSp add del mod modShow">
        <pc:chgData name="Laise Eduarda Paixão de Moraes" userId="ed9e5288-1c22-4d51-b69f-ec30695ef7d2" providerId="ADAL" clId="{121E0C3F-27A0-43CF-81A6-B1BCE706AA80}" dt="2023-09-09T17:58:47.720" v="3856" actId="47"/>
        <pc:sldMkLst>
          <pc:docMk/>
          <pc:sldMk cId="1636126982" sldId="973"/>
        </pc:sldMkLst>
        <pc:picChg chg="add del mod">
          <ac:chgData name="Laise Eduarda Paixão de Moraes" userId="ed9e5288-1c22-4d51-b69f-ec30695ef7d2" providerId="ADAL" clId="{121E0C3F-27A0-43CF-81A6-B1BCE706AA80}" dt="2023-09-09T17:58:43.529" v="3854" actId="21"/>
          <ac:picMkLst>
            <pc:docMk/>
            <pc:sldMk cId="1636126982" sldId="973"/>
            <ac:picMk id="5" creationId="{97468556-4F0E-D680-A43A-23364EB382E0}"/>
          </ac:picMkLst>
        </pc:picChg>
        <pc:picChg chg="add del mod">
          <ac:chgData name="Laise Eduarda Paixão de Moraes" userId="ed9e5288-1c22-4d51-b69f-ec30695ef7d2" providerId="ADAL" clId="{121E0C3F-27A0-43CF-81A6-B1BCE706AA80}" dt="2023-09-09T17:58:43.529" v="3854" actId="21"/>
          <ac:picMkLst>
            <pc:docMk/>
            <pc:sldMk cId="1636126982" sldId="973"/>
            <ac:picMk id="6" creationId="{48823A4F-5EC1-AA94-E4EA-F8C3ED5CBE82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09T01:09:18.957" v="795" actId="2696"/>
        <pc:sldMkLst>
          <pc:docMk/>
          <pc:sldMk cId="3410178132" sldId="974"/>
        </pc:sldMkLst>
      </pc:sldChg>
      <pc:sldChg chg="add del">
        <pc:chgData name="Laise Eduarda Paixão de Moraes" userId="ed9e5288-1c22-4d51-b69f-ec30695ef7d2" providerId="ADAL" clId="{121E0C3F-27A0-43CF-81A6-B1BCE706AA80}" dt="2023-09-09T17:58:55.099" v="3857" actId="2696"/>
        <pc:sldMkLst>
          <pc:docMk/>
          <pc:sldMk cId="3823587367" sldId="974"/>
        </pc:sldMkLst>
      </pc:sldChg>
      <pc:sldChg chg="add del">
        <pc:chgData name="Laise Eduarda Paixão de Moraes" userId="ed9e5288-1c22-4d51-b69f-ec30695ef7d2" providerId="ADAL" clId="{121E0C3F-27A0-43CF-81A6-B1BCE706AA80}" dt="2023-09-09T17:59:14.100" v="3864" actId="47"/>
        <pc:sldMkLst>
          <pc:docMk/>
          <pc:sldMk cId="3903105448" sldId="974"/>
        </pc:sldMkLst>
      </pc:sldChg>
      <pc:sldChg chg="addSp delSp modSp add del mod modShow">
        <pc:chgData name="Laise Eduarda Paixão de Moraes" userId="ed9e5288-1c22-4d51-b69f-ec30695ef7d2" providerId="ADAL" clId="{121E0C3F-27A0-43CF-81A6-B1BCE706AA80}" dt="2023-09-09T17:59:07.135" v="3863" actId="47"/>
        <pc:sldMkLst>
          <pc:docMk/>
          <pc:sldMk cId="3088795388" sldId="975"/>
        </pc:sldMkLst>
        <pc:picChg chg="add del mod">
          <ac:chgData name="Laise Eduarda Paixão de Moraes" userId="ed9e5288-1c22-4d51-b69f-ec30695ef7d2" providerId="ADAL" clId="{121E0C3F-27A0-43CF-81A6-B1BCE706AA80}" dt="2023-09-09T01:07:07.660" v="778" actId="478"/>
          <ac:picMkLst>
            <pc:docMk/>
            <pc:sldMk cId="3088795388" sldId="975"/>
            <ac:picMk id="34" creationId="{7C575A94-6E0F-9858-23EC-A944C2B57067}"/>
          </ac:picMkLst>
        </pc:picChg>
        <pc:picChg chg="add del mod">
          <ac:chgData name="Laise Eduarda Paixão de Moraes" userId="ed9e5288-1c22-4d51-b69f-ec30695ef7d2" providerId="ADAL" clId="{121E0C3F-27A0-43CF-81A6-B1BCE706AA80}" dt="2023-09-09T17:59:02.043" v="3859" actId="21"/>
          <ac:picMkLst>
            <pc:docMk/>
            <pc:sldMk cId="3088795388" sldId="975"/>
            <ac:picMk id="35" creationId="{57D341F3-E1BA-8645-CA9C-B90D36E4EE90}"/>
          </ac:picMkLst>
        </pc:picChg>
        <pc:picChg chg="add del mod">
          <ac:chgData name="Laise Eduarda Paixão de Moraes" userId="ed9e5288-1c22-4d51-b69f-ec30695ef7d2" providerId="ADAL" clId="{121E0C3F-27A0-43CF-81A6-B1BCE706AA80}" dt="2023-09-09T17:59:02.043" v="3859" actId="21"/>
          <ac:picMkLst>
            <pc:docMk/>
            <pc:sldMk cId="3088795388" sldId="975"/>
            <ac:picMk id="36" creationId="{4FCD1666-6C08-0153-2B83-F448AA09A05B}"/>
          </ac:picMkLst>
        </pc:picChg>
        <pc:picChg chg="add del mod">
          <ac:chgData name="Laise Eduarda Paixão de Moraes" userId="ed9e5288-1c22-4d51-b69f-ec30695ef7d2" providerId="ADAL" clId="{121E0C3F-27A0-43CF-81A6-B1BCE706AA80}" dt="2023-09-09T17:59:02.043" v="3859" actId="21"/>
          <ac:picMkLst>
            <pc:docMk/>
            <pc:sldMk cId="3088795388" sldId="975"/>
            <ac:picMk id="37" creationId="{1EE9EF97-38B0-0BC6-56B3-B6DCF8056E5F}"/>
          </ac:picMkLst>
        </pc:picChg>
      </pc:sldChg>
      <pc:sldChg chg="addSp delSp modSp add del mod modShow">
        <pc:chgData name="Laise Eduarda Paixão de Moraes" userId="ed9e5288-1c22-4d51-b69f-ec30695ef7d2" providerId="ADAL" clId="{121E0C3F-27A0-43CF-81A6-B1BCE706AA80}" dt="2023-09-09T17:59:31.706" v="3867" actId="47"/>
        <pc:sldMkLst>
          <pc:docMk/>
          <pc:sldMk cId="3678179998" sldId="976"/>
        </pc:sldMkLst>
        <pc:picChg chg="add del mod">
          <ac:chgData name="Laise Eduarda Paixão de Moraes" userId="ed9e5288-1c22-4d51-b69f-ec30695ef7d2" providerId="ADAL" clId="{121E0C3F-27A0-43CF-81A6-B1BCE706AA80}" dt="2023-09-09T01:10:14.337" v="810" actId="478"/>
          <ac:picMkLst>
            <pc:docMk/>
            <pc:sldMk cId="3678179998" sldId="976"/>
            <ac:picMk id="4" creationId="{A03C8622-243F-B06D-01BF-7F9BD0D73135}"/>
          </ac:picMkLst>
        </pc:picChg>
        <pc:picChg chg="add del mod">
          <ac:chgData name="Laise Eduarda Paixão de Moraes" userId="ed9e5288-1c22-4d51-b69f-ec30695ef7d2" providerId="ADAL" clId="{121E0C3F-27A0-43CF-81A6-B1BCE706AA80}" dt="2023-09-09T17:59:24.307" v="3865" actId="21"/>
          <ac:picMkLst>
            <pc:docMk/>
            <pc:sldMk cId="3678179998" sldId="976"/>
            <ac:picMk id="5" creationId="{2E56F043-07F2-4263-D4CF-A32827731185}"/>
          </ac:picMkLst>
        </pc:picChg>
        <pc:picChg chg="add del mod">
          <ac:chgData name="Laise Eduarda Paixão de Moraes" userId="ed9e5288-1c22-4d51-b69f-ec30695ef7d2" providerId="ADAL" clId="{121E0C3F-27A0-43CF-81A6-B1BCE706AA80}" dt="2023-09-09T17:59:24.307" v="3865" actId="21"/>
          <ac:picMkLst>
            <pc:docMk/>
            <pc:sldMk cId="3678179998" sldId="976"/>
            <ac:picMk id="6" creationId="{BFCE2D0C-D9F8-C552-47C9-11F69F6ADFAD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09T01:10:16.399" v="811" actId="47"/>
        <pc:sldMkLst>
          <pc:docMk/>
          <pc:sldMk cId="3387163912" sldId="977"/>
        </pc:sldMkLst>
      </pc:sldChg>
      <pc:sldChg chg="add del mod ord modShow">
        <pc:chgData name="Laise Eduarda Paixão de Moraes" userId="ed9e5288-1c22-4d51-b69f-ec30695ef7d2" providerId="ADAL" clId="{121E0C3F-27A0-43CF-81A6-B1BCE706AA80}" dt="2023-09-09T18:00:01.424" v="3876" actId="47"/>
        <pc:sldMkLst>
          <pc:docMk/>
          <pc:sldMk cId="461517952" sldId="978"/>
        </pc:sldMkLst>
      </pc:sldChg>
      <pc:sldChg chg="add del">
        <pc:chgData name="Laise Eduarda Paixão de Moraes" userId="ed9e5288-1c22-4d51-b69f-ec30695ef7d2" providerId="ADAL" clId="{121E0C3F-27A0-43CF-81A6-B1BCE706AA80}" dt="2023-09-09T17:59:36.349" v="3868" actId="2696"/>
        <pc:sldMkLst>
          <pc:docMk/>
          <pc:sldMk cId="1036616871" sldId="979"/>
        </pc:sldMkLst>
      </pc:sldChg>
      <pc:sldChg chg="add del">
        <pc:chgData name="Laise Eduarda Paixão de Moraes" userId="ed9e5288-1c22-4d51-b69f-ec30695ef7d2" providerId="ADAL" clId="{121E0C3F-27A0-43CF-81A6-B1BCE706AA80}" dt="2023-09-09T17:59:46.420" v="3872" actId="47"/>
        <pc:sldMkLst>
          <pc:docMk/>
          <pc:sldMk cId="3520547078" sldId="979"/>
        </pc:sldMkLst>
      </pc:sldChg>
      <pc:sldChg chg="add del">
        <pc:chgData name="Laise Eduarda Paixão de Moraes" userId="ed9e5288-1c22-4d51-b69f-ec30695ef7d2" providerId="ADAL" clId="{121E0C3F-27A0-43CF-81A6-B1BCE706AA80}" dt="2023-09-09T17:59:54.719" v="3873" actId="47"/>
        <pc:sldMkLst>
          <pc:docMk/>
          <pc:sldMk cId="3095929064" sldId="980"/>
        </pc:sldMkLst>
      </pc:sldChg>
      <pc:sldChg chg="add del">
        <pc:chgData name="Laise Eduarda Paixão de Moraes" userId="ed9e5288-1c22-4d51-b69f-ec30695ef7d2" providerId="ADAL" clId="{121E0C3F-27A0-43CF-81A6-B1BCE706AA80}" dt="2023-09-09T01:10:06.425" v="807" actId="47"/>
        <pc:sldMkLst>
          <pc:docMk/>
          <pc:sldMk cId="2397772387" sldId="981"/>
        </pc:sldMkLst>
      </pc:sldChg>
      <pc:sldChg chg="add del">
        <pc:chgData name="Laise Eduarda Paixão de Moraes" userId="ed9e5288-1c22-4d51-b69f-ec30695ef7d2" providerId="ADAL" clId="{121E0C3F-27A0-43CF-81A6-B1BCE706AA80}" dt="2023-09-09T01:10:06.425" v="807" actId="47"/>
        <pc:sldMkLst>
          <pc:docMk/>
          <pc:sldMk cId="3702908978" sldId="982"/>
        </pc:sldMkLst>
      </pc:sldChg>
      <pc:sldChg chg="add del">
        <pc:chgData name="Laise Eduarda Paixão de Moraes" userId="ed9e5288-1c22-4d51-b69f-ec30695ef7d2" providerId="ADAL" clId="{121E0C3F-27A0-43CF-81A6-B1BCE706AA80}" dt="2023-09-09T01:10:06.425" v="807" actId="47"/>
        <pc:sldMkLst>
          <pc:docMk/>
          <pc:sldMk cId="3549053803" sldId="983"/>
        </pc:sldMkLst>
      </pc:sldChg>
      <pc:sldChg chg="add del">
        <pc:chgData name="Laise Eduarda Paixão de Moraes" userId="ed9e5288-1c22-4d51-b69f-ec30695ef7d2" providerId="ADAL" clId="{121E0C3F-27A0-43CF-81A6-B1BCE706AA80}" dt="2023-09-09T01:10:06.425" v="807" actId="47"/>
        <pc:sldMkLst>
          <pc:docMk/>
          <pc:sldMk cId="393677718" sldId="984"/>
        </pc:sldMkLst>
      </pc:sldChg>
      <pc:sldChg chg="add del">
        <pc:chgData name="Laise Eduarda Paixão de Moraes" userId="ed9e5288-1c22-4d51-b69f-ec30695ef7d2" providerId="ADAL" clId="{121E0C3F-27A0-43CF-81A6-B1BCE706AA80}" dt="2023-09-09T01:11:23.067" v="816" actId="47"/>
        <pc:sldMkLst>
          <pc:docMk/>
          <pc:sldMk cId="778927793" sldId="985"/>
        </pc:sldMkLst>
      </pc:sldChg>
      <pc:sldChg chg="add del">
        <pc:chgData name="Laise Eduarda Paixão de Moraes" userId="ed9e5288-1c22-4d51-b69f-ec30695ef7d2" providerId="ADAL" clId="{121E0C3F-27A0-43CF-81A6-B1BCE706AA80}" dt="2023-09-09T01:11:02.696" v="815" actId="47"/>
        <pc:sldMkLst>
          <pc:docMk/>
          <pc:sldMk cId="3201510630" sldId="986"/>
        </pc:sldMkLst>
      </pc:sldChg>
      <pc:sldChg chg="add del">
        <pc:chgData name="Laise Eduarda Paixão de Moraes" userId="ed9e5288-1c22-4d51-b69f-ec30695ef7d2" providerId="ADAL" clId="{121E0C3F-27A0-43CF-81A6-B1BCE706AA80}" dt="2023-09-09T01:11:23.067" v="816" actId="47"/>
        <pc:sldMkLst>
          <pc:docMk/>
          <pc:sldMk cId="98231072" sldId="987"/>
        </pc:sldMkLst>
      </pc:sldChg>
      <pc:sldChg chg="add del">
        <pc:chgData name="Laise Eduarda Paixão de Moraes" userId="ed9e5288-1c22-4d51-b69f-ec30695ef7d2" providerId="ADAL" clId="{121E0C3F-27A0-43CF-81A6-B1BCE706AA80}" dt="2023-09-09T01:11:23.067" v="816" actId="47"/>
        <pc:sldMkLst>
          <pc:docMk/>
          <pc:sldMk cId="4248194699" sldId="988"/>
        </pc:sldMkLst>
      </pc:sldChg>
      <pc:sldChg chg="add del">
        <pc:chgData name="Laise Eduarda Paixão de Moraes" userId="ed9e5288-1c22-4d51-b69f-ec30695ef7d2" providerId="ADAL" clId="{121E0C3F-27A0-43CF-81A6-B1BCE706AA80}" dt="2023-09-09T01:11:23.067" v="816" actId="47"/>
        <pc:sldMkLst>
          <pc:docMk/>
          <pc:sldMk cId="249867901" sldId="989"/>
        </pc:sldMkLst>
      </pc:sldChg>
      <pc:sldChg chg="add del">
        <pc:chgData name="Laise Eduarda Paixão de Moraes" userId="ed9e5288-1c22-4d51-b69f-ec30695ef7d2" providerId="ADAL" clId="{121E0C3F-27A0-43CF-81A6-B1BCE706AA80}" dt="2023-09-09T01:11:23.067" v="816" actId="47"/>
        <pc:sldMkLst>
          <pc:docMk/>
          <pc:sldMk cId="4239441148" sldId="990"/>
        </pc:sldMkLst>
      </pc:sldChg>
      <pc:sldChg chg="add del">
        <pc:chgData name="Laise Eduarda Paixão de Moraes" userId="ed9e5288-1c22-4d51-b69f-ec30695ef7d2" providerId="ADAL" clId="{121E0C3F-27A0-43CF-81A6-B1BCE706AA80}" dt="2023-09-09T01:11:23.067" v="816" actId="47"/>
        <pc:sldMkLst>
          <pc:docMk/>
          <pc:sldMk cId="1548511980" sldId="991"/>
        </pc:sldMkLst>
      </pc:sldChg>
      <pc:sldChg chg="add del">
        <pc:chgData name="Laise Eduarda Paixão de Moraes" userId="ed9e5288-1c22-4d51-b69f-ec30695ef7d2" providerId="ADAL" clId="{121E0C3F-27A0-43CF-81A6-B1BCE706AA80}" dt="2023-09-09T01:11:23.067" v="816" actId="47"/>
        <pc:sldMkLst>
          <pc:docMk/>
          <pc:sldMk cId="2288198457" sldId="992"/>
        </pc:sldMkLst>
      </pc:sldChg>
      <pc:sldChg chg="add del">
        <pc:chgData name="Laise Eduarda Paixão de Moraes" userId="ed9e5288-1c22-4d51-b69f-ec30695ef7d2" providerId="ADAL" clId="{121E0C3F-27A0-43CF-81A6-B1BCE706AA80}" dt="2023-09-09T01:11:23.067" v="816" actId="47"/>
        <pc:sldMkLst>
          <pc:docMk/>
          <pc:sldMk cId="4109823041" sldId="993"/>
        </pc:sldMkLst>
      </pc:sldChg>
      <pc:sldChg chg="add del">
        <pc:chgData name="Laise Eduarda Paixão de Moraes" userId="ed9e5288-1c22-4d51-b69f-ec30695ef7d2" providerId="ADAL" clId="{121E0C3F-27A0-43CF-81A6-B1BCE706AA80}" dt="2023-09-09T01:11:23.067" v="816" actId="47"/>
        <pc:sldMkLst>
          <pc:docMk/>
          <pc:sldMk cId="223658122" sldId="994"/>
        </pc:sldMkLst>
      </pc:sldChg>
      <pc:sldChg chg="add del">
        <pc:chgData name="Laise Eduarda Paixão de Moraes" userId="ed9e5288-1c22-4d51-b69f-ec30695ef7d2" providerId="ADAL" clId="{121E0C3F-27A0-43CF-81A6-B1BCE706AA80}" dt="2023-09-09T01:11:23.067" v="816" actId="47"/>
        <pc:sldMkLst>
          <pc:docMk/>
          <pc:sldMk cId="328709883" sldId="995"/>
        </pc:sldMkLst>
      </pc:sldChg>
      <pc:sldChg chg="add del">
        <pc:chgData name="Laise Eduarda Paixão de Moraes" userId="ed9e5288-1c22-4d51-b69f-ec30695ef7d2" providerId="ADAL" clId="{121E0C3F-27A0-43CF-81A6-B1BCE706AA80}" dt="2023-09-09T01:11:23.067" v="816" actId="47"/>
        <pc:sldMkLst>
          <pc:docMk/>
          <pc:sldMk cId="1195358510" sldId="996"/>
        </pc:sldMkLst>
      </pc:sldChg>
      <pc:sldChg chg="add del">
        <pc:chgData name="Laise Eduarda Paixão de Moraes" userId="ed9e5288-1c22-4d51-b69f-ec30695ef7d2" providerId="ADAL" clId="{121E0C3F-27A0-43CF-81A6-B1BCE706AA80}" dt="2023-09-09T01:11:23.067" v="816" actId="47"/>
        <pc:sldMkLst>
          <pc:docMk/>
          <pc:sldMk cId="1028335348" sldId="997"/>
        </pc:sldMkLst>
      </pc:sldChg>
      <pc:sldChg chg="add del">
        <pc:chgData name="Laise Eduarda Paixão de Moraes" userId="ed9e5288-1c22-4d51-b69f-ec30695ef7d2" providerId="ADAL" clId="{121E0C3F-27A0-43CF-81A6-B1BCE706AA80}" dt="2023-09-09T01:11:23.067" v="816" actId="47"/>
        <pc:sldMkLst>
          <pc:docMk/>
          <pc:sldMk cId="3591419532" sldId="998"/>
        </pc:sldMkLst>
      </pc:sldChg>
      <pc:sldChg chg="add del">
        <pc:chgData name="Laise Eduarda Paixão de Moraes" userId="ed9e5288-1c22-4d51-b69f-ec30695ef7d2" providerId="ADAL" clId="{121E0C3F-27A0-43CF-81A6-B1BCE706AA80}" dt="2023-09-09T01:11:23.067" v="816" actId="47"/>
        <pc:sldMkLst>
          <pc:docMk/>
          <pc:sldMk cId="1221577622" sldId="999"/>
        </pc:sldMkLst>
      </pc:sldChg>
      <pc:sldChg chg="add del mod modShow">
        <pc:chgData name="Laise Eduarda Paixão de Moraes" userId="ed9e5288-1c22-4d51-b69f-ec30695ef7d2" providerId="ADAL" clId="{121E0C3F-27A0-43CF-81A6-B1BCE706AA80}" dt="2023-09-09T01:09:18.957" v="795" actId="2696"/>
        <pc:sldMkLst>
          <pc:docMk/>
          <pc:sldMk cId="634806895" sldId="1000"/>
        </pc:sldMkLst>
      </pc:sldChg>
      <pc:sldChg chg="addSp delSp modSp add del ord">
        <pc:chgData name="Laise Eduarda Paixão de Moraes" userId="ed9e5288-1c22-4d51-b69f-ec30695ef7d2" providerId="ADAL" clId="{121E0C3F-27A0-43CF-81A6-B1BCE706AA80}" dt="2023-09-09T22:56:49.592" v="11673" actId="47"/>
        <pc:sldMkLst>
          <pc:docMk/>
          <pc:sldMk cId="3168734241" sldId="1000"/>
        </pc:sldMkLst>
        <pc:grpChg chg="add del mod">
          <ac:chgData name="Laise Eduarda Paixão de Moraes" userId="ed9e5288-1c22-4d51-b69f-ec30695ef7d2" providerId="ADAL" clId="{121E0C3F-27A0-43CF-81A6-B1BCE706AA80}" dt="2023-09-09T22:27:01.186" v="10567" actId="21"/>
          <ac:grpSpMkLst>
            <pc:docMk/>
            <pc:sldMk cId="3168734241" sldId="1000"/>
            <ac:grpSpMk id="6" creationId="{EABDD4E1-B302-03F9-B1B8-A063BEDE116C}"/>
          </ac:grpSpMkLst>
        </pc:grpChg>
        <pc:picChg chg="del mod">
          <ac:chgData name="Laise Eduarda Paixão de Moraes" userId="ed9e5288-1c22-4d51-b69f-ec30695ef7d2" providerId="ADAL" clId="{121E0C3F-27A0-43CF-81A6-B1BCE706AA80}" dt="2023-09-09T22:27:06.066" v="10569" actId="478"/>
          <ac:picMkLst>
            <pc:docMk/>
            <pc:sldMk cId="3168734241" sldId="1000"/>
            <ac:picMk id="7" creationId="{E0A2D44E-B483-7F73-ADF0-2C5394FD883D}"/>
          </ac:picMkLst>
        </pc:picChg>
        <pc:picChg chg="del mod">
          <ac:chgData name="Laise Eduarda Paixão de Moraes" userId="ed9e5288-1c22-4d51-b69f-ec30695ef7d2" providerId="ADAL" clId="{121E0C3F-27A0-43CF-81A6-B1BCE706AA80}" dt="2023-09-09T22:27:01.186" v="10567" actId="21"/>
          <ac:picMkLst>
            <pc:docMk/>
            <pc:sldMk cId="3168734241" sldId="1000"/>
            <ac:picMk id="8" creationId="{F083EE62-7ED3-1561-1791-F9CCAA489238}"/>
          </ac:picMkLst>
        </pc:picChg>
      </pc:sldChg>
      <pc:sldChg chg="addSp delSp modSp add mod ord setBg modShow">
        <pc:chgData name="Laise Eduarda Paixão de Moraes" userId="ed9e5288-1c22-4d51-b69f-ec30695ef7d2" providerId="ADAL" clId="{121E0C3F-27A0-43CF-81A6-B1BCE706AA80}" dt="2023-09-10T16:08:01.858" v="21996"/>
        <pc:sldMkLst>
          <pc:docMk/>
          <pc:sldMk cId="2083536036" sldId="1001"/>
        </pc:sldMkLst>
        <pc:spChg chg="add del mod">
          <ac:chgData name="Laise Eduarda Paixão de Moraes" userId="ed9e5288-1c22-4d51-b69f-ec30695ef7d2" providerId="ADAL" clId="{121E0C3F-27A0-43CF-81A6-B1BCE706AA80}" dt="2023-09-09T14:39:02.895" v="1583" actId="478"/>
          <ac:spMkLst>
            <pc:docMk/>
            <pc:sldMk cId="2083536036" sldId="1001"/>
            <ac:spMk id="5" creationId="{651E9482-33EE-A2AB-CB63-DC76A410852B}"/>
          </ac:spMkLst>
        </pc:spChg>
        <pc:spChg chg="add del mod">
          <ac:chgData name="Laise Eduarda Paixão de Moraes" userId="ed9e5288-1c22-4d51-b69f-ec30695ef7d2" providerId="ADAL" clId="{121E0C3F-27A0-43CF-81A6-B1BCE706AA80}" dt="2023-09-09T14:39:02.895" v="1583" actId="478"/>
          <ac:spMkLst>
            <pc:docMk/>
            <pc:sldMk cId="2083536036" sldId="1001"/>
            <ac:spMk id="7" creationId="{5D13D13C-84A9-A60D-3544-1F970A8DCEDE}"/>
          </ac:spMkLst>
        </pc:spChg>
        <pc:spChg chg="del mod">
          <ac:chgData name="Laise Eduarda Paixão de Moraes" userId="ed9e5288-1c22-4d51-b69f-ec30695ef7d2" providerId="ADAL" clId="{121E0C3F-27A0-43CF-81A6-B1BCE706AA80}" dt="2023-09-09T02:06:18.224" v="1226" actId="478"/>
          <ac:spMkLst>
            <pc:docMk/>
            <pc:sldMk cId="2083536036" sldId="1001"/>
            <ac:spMk id="7" creationId="{BA0D9F56-DC21-C55C-3644-294C478FD754}"/>
          </ac:spMkLst>
        </pc:spChg>
        <pc:spChg chg="del mod">
          <ac:chgData name="Laise Eduarda Paixão de Moraes" userId="ed9e5288-1c22-4d51-b69f-ec30695ef7d2" providerId="ADAL" clId="{121E0C3F-27A0-43CF-81A6-B1BCE706AA80}" dt="2023-09-09T02:06:18.224" v="1226" actId="478"/>
          <ac:spMkLst>
            <pc:docMk/>
            <pc:sldMk cId="2083536036" sldId="1001"/>
            <ac:spMk id="8" creationId="{305B8AC0-AEC8-E4D0-6DCA-CDB8E2879ED0}"/>
          </ac:spMkLst>
        </pc:spChg>
        <pc:spChg chg="add del mod">
          <ac:chgData name="Laise Eduarda Paixão de Moraes" userId="ed9e5288-1c22-4d51-b69f-ec30695ef7d2" providerId="ADAL" clId="{121E0C3F-27A0-43CF-81A6-B1BCE706AA80}" dt="2023-09-09T14:40:27.440" v="1617" actId="478"/>
          <ac:spMkLst>
            <pc:docMk/>
            <pc:sldMk cId="2083536036" sldId="1001"/>
            <ac:spMk id="8" creationId="{F18D1E0C-EA08-C3F5-F420-35C4C41D951C}"/>
          </ac:spMkLst>
        </pc:spChg>
        <pc:spChg chg="add del mod">
          <ac:chgData name="Laise Eduarda Paixão de Moraes" userId="ed9e5288-1c22-4d51-b69f-ec30695ef7d2" providerId="ADAL" clId="{121E0C3F-27A0-43CF-81A6-B1BCE706AA80}" dt="2023-09-09T14:40:27.440" v="1617" actId="478"/>
          <ac:spMkLst>
            <pc:docMk/>
            <pc:sldMk cId="2083536036" sldId="1001"/>
            <ac:spMk id="10" creationId="{596A5EDC-284C-327A-8F7E-802150BB36DF}"/>
          </ac:spMkLst>
        </pc:spChg>
        <pc:spChg chg="add del mod">
          <ac:chgData name="Laise Eduarda Paixão de Moraes" userId="ed9e5288-1c22-4d51-b69f-ec30695ef7d2" providerId="ADAL" clId="{121E0C3F-27A0-43CF-81A6-B1BCE706AA80}" dt="2023-09-09T14:40:29.372" v="1618" actId="478"/>
          <ac:spMkLst>
            <pc:docMk/>
            <pc:sldMk cId="2083536036" sldId="1001"/>
            <ac:spMk id="12" creationId="{0EA8A3CA-8595-528E-632D-757BD8B8E246}"/>
          </ac:spMkLst>
        </pc:spChg>
        <pc:spChg chg="add del mod">
          <ac:chgData name="Laise Eduarda Paixão de Moraes" userId="ed9e5288-1c22-4d51-b69f-ec30695ef7d2" providerId="ADAL" clId="{121E0C3F-27A0-43CF-81A6-B1BCE706AA80}" dt="2023-09-09T14:40:29.372" v="1618" actId="478"/>
          <ac:spMkLst>
            <pc:docMk/>
            <pc:sldMk cId="2083536036" sldId="1001"/>
            <ac:spMk id="14" creationId="{7D941850-AD3D-1D12-35F7-E2EB9E4B3705}"/>
          </ac:spMkLst>
        </pc:spChg>
        <pc:spChg chg="add mod">
          <ac:chgData name="Laise Eduarda Paixão de Moraes" userId="ed9e5288-1c22-4d51-b69f-ec30695ef7d2" providerId="ADAL" clId="{121E0C3F-27A0-43CF-81A6-B1BCE706AA80}" dt="2023-09-09T21:11:50.247" v="8574" actId="255"/>
          <ac:spMkLst>
            <pc:docMk/>
            <pc:sldMk cId="2083536036" sldId="1001"/>
            <ac:spMk id="15" creationId="{911F289D-0B89-34CD-EA65-FB720060099E}"/>
          </ac:spMkLst>
        </pc:spChg>
        <pc:spChg chg="add del mod">
          <ac:chgData name="Laise Eduarda Paixão de Moraes" userId="ed9e5288-1c22-4d51-b69f-ec30695ef7d2" providerId="ADAL" clId="{121E0C3F-27A0-43CF-81A6-B1BCE706AA80}" dt="2023-09-09T01:49:37.748" v="970" actId="478"/>
          <ac:spMkLst>
            <pc:docMk/>
            <pc:sldMk cId="2083536036" sldId="1001"/>
            <ac:spMk id="15" creationId="{E99763B3-311E-A4B2-B7FC-7E2AE7988583}"/>
          </ac:spMkLst>
        </pc:spChg>
        <pc:spChg chg="add mod">
          <ac:chgData name="Laise Eduarda Paixão de Moraes" userId="ed9e5288-1c22-4d51-b69f-ec30695ef7d2" providerId="ADAL" clId="{121E0C3F-27A0-43CF-81A6-B1BCE706AA80}" dt="2023-09-10T14:55:46.233" v="19933" actId="20577"/>
          <ac:spMkLst>
            <pc:docMk/>
            <pc:sldMk cId="2083536036" sldId="1001"/>
            <ac:spMk id="16" creationId="{FC2A4CB2-0B06-37F4-704A-3F403FBDB15E}"/>
          </ac:spMkLst>
        </pc:spChg>
        <pc:spChg chg="add del mod">
          <ac:chgData name="Laise Eduarda Paixão de Moraes" userId="ed9e5288-1c22-4d51-b69f-ec30695ef7d2" providerId="ADAL" clId="{121E0C3F-27A0-43CF-81A6-B1BCE706AA80}" dt="2023-09-09T02:06:20.400" v="1229" actId="478"/>
          <ac:spMkLst>
            <pc:docMk/>
            <pc:sldMk cId="2083536036" sldId="1001"/>
            <ac:spMk id="17" creationId="{BDEA9421-A456-5093-0589-8CB3C22A1451}"/>
          </ac:spMkLst>
        </pc:spChg>
        <pc:spChg chg="add del mod">
          <ac:chgData name="Laise Eduarda Paixão de Moraes" userId="ed9e5288-1c22-4d51-b69f-ec30695ef7d2" providerId="ADAL" clId="{121E0C3F-27A0-43CF-81A6-B1BCE706AA80}" dt="2023-09-09T02:06:20.400" v="1229" actId="478"/>
          <ac:spMkLst>
            <pc:docMk/>
            <pc:sldMk cId="2083536036" sldId="1001"/>
            <ac:spMk id="19" creationId="{809C9DD8-4A89-0708-B6DC-28861340EF6F}"/>
          </ac:spMkLst>
        </pc:spChg>
        <pc:spChg chg="add del mod">
          <ac:chgData name="Laise Eduarda Paixão de Moraes" userId="ed9e5288-1c22-4d51-b69f-ec30695ef7d2" providerId="ADAL" clId="{121E0C3F-27A0-43CF-81A6-B1BCE706AA80}" dt="2023-09-09T02:06:19.188" v="1228"/>
          <ac:spMkLst>
            <pc:docMk/>
            <pc:sldMk cId="2083536036" sldId="1001"/>
            <ac:spMk id="20" creationId="{BFF1701C-F65C-3118-E891-5269CF3BAB1F}"/>
          </ac:spMkLst>
        </pc:spChg>
        <pc:spChg chg="add del mod">
          <ac:chgData name="Laise Eduarda Paixão de Moraes" userId="ed9e5288-1c22-4d51-b69f-ec30695ef7d2" providerId="ADAL" clId="{121E0C3F-27A0-43CF-81A6-B1BCE706AA80}" dt="2023-09-09T02:06:19.188" v="1228"/>
          <ac:spMkLst>
            <pc:docMk/>
            <pc:sldMk cId="2083536036" sldId="1001"/>
            <ac:spMk id="21" creationId="{940BDD21-7DFC-CCFB-7F20-1FBDDEEE4060}"/>
          </ac:spMkLst>
        </pc:spChg>
        <pc:spChg chg="add del mod">
          <ac:chgData name="Laise Eduarda Paixão de Moraes" userId="ed9e5288-1c22-4d51-b69f-ec30695ef7d2" providerId="ADAL" clId="{121E0C3F-27A0-43CF-81A6-B1BCE706AA80}" dt="2023-09-09T14:39:00.691" v="1582" actId="478"/>
          <ac:spMkLst>
            <pc:docMk/>
            <pc:sldMk cId="2083536036" sldId="1001"/>
            <ac:spMk id="26" creationId="{A3AD9CF6-AA28-4C36-E0BE-4634A74514E5}"/>
          </ac:spMkLst>
        </pc:spChg>
        <pc:spChg chg="add del mod">
          <ac:chgData name="Laise Eduarda Paixão de Moraes" userId="ed9e5288-1c22-4d51-b69f-ec30695ef7d2" providerId="ADAL" clId="{121E0C3F-27A0-43CF-81A6-B1BCE706AA80}" dt="2023-09-09T14:39:00.691" v="1582" actId="478"/>
          <ac:spMkLst>
            <pc:docMk/>
            <pc:sldMk cId="2083536036" sldId="1001"/>
            <ac:spMk id="27" creationId="{5BE968AF-91A5-A812-4B24-2B62F7BBAFE5}"/>
          </ac:spMkLst>
        </pc:spChg>
        <pc:grpChg chg="add mod">
          <ac:chgData name="Laise Eduarda Paixão de Moraes" userId="ed9e5288-1c22-4d51-b69f-ec30695ef7d2" providerId="ADAL" clId="{121E0C3F-27A0-43CF-81A6-B1BCE706AA80}" dt="2023-09-09T21:01:34.292" v="7607" actId="14826"/>
          <ac:grpSpMkLst>
            <pc:docMk/>
            <pc:sldMk cId="2083536036" sldId="1001"/>
            <ac:grpSpMk id="6" creationId="{7D672587-AA59-9B03-F9E5-4E13AC8E99F7}"/>
          </ac:grpSpMkLst>
        </pc:grpChg>
        <pc:grpChg chg="add del mod">
          <ac:chgData name="Laise Eduarda Paixão de Moraes" userId="ed9e5288-1c22-4d51-b69f-ec30695ef7d2" providerId="ADAL" clId="{121E0C3F-27A0-43CF-81A6-B1BCE706AA80}" dt="2023-09-09T02:06:18.224" v="1226" actId="478"/>
          <ac:grpSpMkLst>
            <pc:docMk/>
            <pc:sldMk cId="2083536036" sldId="1001"/>
            <ac:grpSpMk id="14" creationId="{500E7E01-38C8-0EC4-9BCA-30DDE9087C5B}"/>
          </ac:grpSpMkLst>
        </pc:grpChg>
        <pc:grpChg chg="add del mod">
          <ac:chgData name="Laise Eduarda Paixão de Moraes" userId="ed9e5288-1c22-4d51-b69f-ec30695ef7d2" providerId="ADAL" clId="{121E0C3F-27A0-43CF-81A6-B1BCE706AA80}" dt="2023-09-09T20:58:39.517" v="7515" actId="478"/>
          <ac:grpSpMkLst>
            <pc:docMk/>
            <pc:sldMk cId="2083536036" sldId="1001"/>
            <ac:grpSpMk id="17" creationId="{02FF3700-95D3-E41B-1C52-185431A17F34}"/>
          </ac:grpSpMkLst>
        </pc:grpChg>
        <pc:grpChg chg="add del mod">
          <ac:chgData name="Laise Eduarda Paixão de Moraes" userId="ed9e5288-1c22-4d51-b69f-ec30695ef7d2" providerId="ADAL" clId="{121E0C3F-27A0-43CF-81A6-B1BCE706AA80}" dt="2023-09-09T02:06:19.188" v="1228"/>
          <ac:grpSpMkLst>
            <pc:docMk/>
            <pc:sldMk cId="2083536036" sldId="1001"/>
            <ac:grpSpMk id="22" creationId="{C5142F16-969A-5B07-A7BE-32CD2B0AF929}"/>
          </ac:grpSpMkLst>
        </pc:grpChg>
        <pc:grpChg chg="add del mod">
          <ac:chgData name="Laise Eduarda Paixão de Moraes" userId="ed9e5288-1c22-4d51-b69f-ec30695ef7d2" providerId="ADAL" clId="{121E0C3F-27A0-43CF-81A6-B1BCE706AA80}" dt="2023-09-09T02:18:32.964" v="1335" actId="478"/>
          <ac:grpSpMkLst>
            <pc:docMk/>
            <pc:sldMk cId="2083536036" sldId="1001"/>
            <ac:grpSpMk id="28" creationId="{81ADE32C-ABA9-5F7B-7AA3-EAF44E6B0B40}"/>
          </ac:grpSpMkLst>
        </pc:grpChg>
        <pc:grpChg chg="add del mod">
          <ac:chgData name="Laise Eduarda Paixão de Moraes" userId="ed9e5288-1c22-4d51-b69f-ec30695ef7d2" providerId="ADAL" clId="{121E0C3F-27A0-43CF-81A6-B1BCE706AA80}" dt="2023-09-09T14:40:27.440" v="1617" actId="478"/>
          <ac:grpSpMkLst>
            <pc:docMk/>
            <pc:sldMk cId="2083536036" sldId="1001"/>
            <ac:grpSpMk id="32" creationId="{E4EC160A-38A9-4D02-A9AE-E049CF2B9F86}"/>
          </ac:grpSpMkLst>
        </pc:grpChg>
        <pc:picChg chg="del">
          <ac:chgData name="Laise Eduarda Paixão de Moraes" userId="ed9e5288-1c22-4d51-b69f-ec30695ef7d2" providerId="ADAL" clId="{121E0C3F-27A0-43CF-81A6-B1BCE706AA80}" dt="2023-09-09T01:45:00.621" v="901" actId="478"/>
          <ac:picMkLst>
            <pc:docMk/>
            <pc:sldMk cId="2083536036" sldId="1001"/>
            <ac:picMk id="2" creationId="{01B27D8C-D2F1-8F25-4E97-C3A86C6128BC}"/>
          </ac:picMkLst>
        </pc:picChg>
        <pc:picChg chg="add del mod">
          <ac:chgData name="Laise Eduarda Paixão de Moraes" userId="ed9e5288-1c22-4d51-b69f-ec30695ef7d2" providerId="ADAL" clId="{121E0C3F-27A0-43CF-81A6-B1BCE706AA80}" dt="2023-09-09T20:58:12.446" v="7507" actId="21"/>
          <ac:picMkLst>
            <pc:docMk/>
            <pc:sldMk cId="2083536036" sldId="1001"/>
            <ac:picMk id="2" creationId="{8D3A5DF7-ADC1-221E-ACD4-AE75EA6A137E}"/>
          </ac:picMkLst>
        </pc:picChg>
        <pc:picChg chg="add mod">
          <ac:chgData name="Laise Eduarda Paixão de Moraes" userId="ed9e5288-1c22-4d51-b69f-ec30695ef7d2" providerId="ADAL" clId="{121E0C3F-27A0-43CF-81A6-B1BCE706AA80}" dt="2023-09-09T14:41:14.721" v="1630" actId="167"/>
          <ac:picMkLst>
            <pc:docMk/>
            <pc:sldMk cId="2083536036" sldId="1001"/>
            <ac:picMk id="3" creationId="{C43E9398-3228-1F60-569B-AF68D326EC72}"/>
          </ac:picMkLst>
        </pc:picChg>
        <pc:picChg chg="add del mod">
          <ac:chgData name="Laise Eduarda Paixão de Moraes" userId="ed9e5288-1c22-4d51-b69f-ec30695ef7d2" providerId="ADAL" clId="{121E0C3F-27A0-43CF-81A6-B1BCE706AA80}" dt="2023-09-09T20:58:39.517" v="7515" actId="478"/>
          <ac:picMkLst>
            <pc:docMk/>
            <pc:sldMk cId="2083536036" sldId="1001"/>
            <ac:picMk id="5" creationId="{8CFFA84C-7782-10A5-EF8F-F1DD21B4F9B0}"/>
          </ac:picMkLst>
        </pc:picChg>
        <pc:picChg chg="add mod">
          <ac:chgData name="Laise Eduarda Paixão de Moraes" userId="ed9e5288-1c22-4d51-b69f-ec30695ef7d2" providerId="ADAL" clId="{121E0C3F-27A0-43CF-81A6-B1BCE706AA80}" dt="2023-09-09T01:47:22.168" v="946" actId="164"/>
          <ac:picMkLst>
            <pc:docMk/>
            <pc:sldMk cId="2083536036" sldId="1001"/>
            <ac:picMk id="6" creationId="{39EC1E8A-A19D-FA8D-4F72-362287A3ADF5}"/>
          </ac:picMkLst>
        </pc:picChg>
        <pc:picChg chg="mod">
          <ac:chgData name="Laise Eduarda Paixão de Moraes" userId="ed9e5288-1c22-4d51-b69f-ec30695ef7d2" providerId="ADAL" clId="{121E0C3F-27A0-43CF-81A6-B1BCE706AA80}" dt="2023-09-09T21:01:34.292" v="7607" actId="14826"/>
          <ac:picMkLst>
            <pc:docMk/>
            <pc:sldMk cId="2083536036" sldId="1001"/>
            <ac:picMk id="7" creationId="{EF401548-D16E-1039-FFDF-EEDE22DD6C66}"/>
          </ac:picMkLst>
        </pc:picChg>
        <pc:picChg chg="mod">
          <ac:chgData name="Laise Eduarda Paixão de Moraes" userId="ed9e5288-1c22-4d51-b69f-ec30695ef7d2" providerId="ADAL" clId="{121E0C3F-27A0-43CF-81A6-B1BCE706AA80}" dt="2023-09-09T21:01:34.292" v="7607" actId="14826"/>
          <ac:picMkLst>
            <pc:docMk/>
            <pc:sldMk cId="2083536036" sldId="1001"/>
            <ac:picMk id="8" creationId="{9EB7497D-382D-09C5-BA87-AC89AD8287E4}"/>
          </ac:picMkLst>
        </pc:picChg>
        <pc:picChg chg="mod">
          <ac:chgData name="Laise Eduarda Paixão de Moraes" userId="ed9e5288-1c22-4d51-b69f-ec30695ef7d2" providerId="ADAL" clId="{121E0C3F-27A0-43CF-81A6-B1BCE706AA80}" dt="2023-09-10T14:54:48.370" v="19898"/>
          <ac:picMkLst>
            <pc:docMk/>
            <pc:sldMk cId="2083536036" sldId="1001"/>
            <ac:picMk id="10" creationId="{EEDA5D91-1104-F8B3-058E-28BE7D1854F3}"/>
          </ac:picMkLst>
        </pc:picChg>
        <pc:picChg chg="add mod">
          <ac:chgData name="Laise Eduarda Paixão de Moraes" userId="ed9e5288-1c22-4d51-b69f-ec30695ef7d2" providerId="ADAL" clId="{121E0C3F-27A0-43CF-81A6-B1BCE706AA80}" dt="2023-09-09T01:52:18.823" v="998" actId="1036"/>
          <ac:picMkLst>
            <pc:docMk/>
            <pc:sldMk cId="2083536036" sldId="1001"/>
            <ac:picMk id="11" creationId="{8551E052-A048-1B75-C8E5-903174FC0AED}"/>
          </ac:picMkLst>
        </pc:picChg>
        <pc:picChg chg="add mod">
          <ac:chgData name="Laise Eduarda Paixão de Moraes" userId="ed9e5288-1c22-4d51-b69f-ec30695ef7d2" providerId="ADAL" clId="{121E0C3F-27A0-43CF-81A6-B1BCE706AA80}" dt="2023-09-09T01:52:15.336" v="996" actId="1036"/>
          <ac:picMkLst>
            <pc:docMk/>
            <pc:sldMk cId="2083536036" sldId="1001"/>
            <ac:picMk id="13" creationId="{9602381F-1E57-D685-2506-FD4AA54377E6}"/>
          </ac:picMkLst>
        </pc:picChg>
        <pc:picChg chg="mod">
          <ac:chgData name="Laise Eduarda Paixão de Moraes" userId="ed9e5288-1c22-4d51-b69f-ec30695ef7d2" providerId="ADAL" clId="{121E0C3F-27A0-43CF-81A6-B1BCE706AA80}" dt="2023-09-09T20:57:21.406" v="7470" actId="14826"/>
          <ac:picMkLst>
            <pc:docMk/>
            <pc:sldMk cId="2083536036" sldId="1001"/>
            <ac:picMk id="18" creationId="{99DB58E3-F351-AA65-686B-EF9C23B30279}"/>
          </ac:picMkLst>
        </pc:picChg>
        <pc:picChg chg="mod">
          <ac:chgData name="Laise Eduarda Paixão de Moraes" userId="ed9e5288-1c22-4d51-b69f-ec30695ef7d2" providerId="ADAL" clId="{121E0C3F-27A0-43CF-81A6-B1BCE706AA80}" dt="2023-09-09T20:57:21.406" v="7470" actId="14826"/>
          <ac:picMkLst>
            <pc:docMk/>
            <pc:sldMk cId="2083536036" sldId="1001"/>
            <ac:picMk id="19" creationId="{30796700-770E-CC74-0DBD-0D3768D27392}"/>
          </ac:picMkLst>
        </pc:picChg>
        <pc:picChg chg="del mod">
          <ac:chgData name="Laise Eduarda Paixão de Moraes" userId="ed9e5288-1c22-4d51-b69f-ec30695ef7d2" providerId="ADAL" clId="{121E0C3F-27A0-43CF-81A6-B1BCE706AA80}" dt="2023-09-09T20:58:14.159" v="7508" actId="478"/>
          <ac:picMkLst>
            <pc:docMk/>
            <pc:sldMk cId="2083536036" sldId="1001"/>
            <ac:picMk id="20" creationId="{6052B918-B854-7E88-D9C6-0D238EB6E96A}"/>
          </ac:picMkLst>
        </pc:picChg>
        <pc:picChg chg="mod">
          <ac:chgData name="Laise Eduarda Paixão de Moraes" userId="ed9e5288-1c22-4d51-b69f-ec30695ef7d2" providerId="ADAL" clId="{121E0C3F-27A0-43CF-81A6-B1BCE706AA80}" dt="2023-09-09T02:06:18.500" v="1227"/>
          <ac:picMkLst>
            <pc:docMk/>
            <pc:sldMk cId="2083536036" sldId="1001"/>
            <ac:picMk id="23" creationId="{55C9AA31-B68E-A1F4-765E-BA2222DAA719}"/>
          </ac:picMkLst>
        </pc:picChg>
        <pc:picChg chg="mod">
          <ac:chgData name="Laise Eduarda Paixão de Moraes" userId="ed9e5288-1c22-4d51-b69f-ec30695ef7d2" providerId="ADAL" clId="{121E0C3F-27A0-43CF-81A6-B1BCE706AA80}" dt="2023-09-09T02:06:18.500" v="1227"/>
          <ac:picMkLst>
            <pc:docMk/>
            <pc:sldMk cId="2083536036" sldId="1001"/>
            <ac:picMk id="24" creationId="{1EC957E4-C1F3-EA65-8D73-2D3B6305E716}"/>
          </ac:picMkLst>
        </pc:picChg>
        <pc:picChg chg="mod">
          <ac:chgData name="Laise Eduarda Paixão de Moraes" userId="ed9e5288-1c22-4d51-b69f-ec30695ef7d2" providerId="ADAL" clId="{121E0C3F-27A0-43CF-81A6-B1BCE706AA80}" dt="2023-09-09T02:06:18.500" v="1227"/>
          <ac:picMkLst>
            <pc:docMk/>
            <pc:sldMk cId="2083536036" sldId="1001"/>
            <ac:picMk id="25" creationId="{C3AC573B-1C3E-0DB8-1CCC-D407A1CD81BB}"/>
          </ac:picMkLst>
        </pc:picChg>
        <pc:picChg chg="mod">
          <ac:chgData name="Laise Eduarda Paixão de Moraes" userId="ed9e5288-1c22-4d51-b69f-ec30695ef7d2" providerId="ADAL" clId="{121E0C3F-27A0-43CF-81A6-B1BCE706AA80}" dt="2023-09-09T02:06:20.702" v="1230"/>
          <ac:picMkLst>
            <pc:docMk/>
            <pc:sldMk cId="2083536036" sldId="1001"/>
            <ac:picMk id="29" creationId="{10E70515-CA91-9A41-22D4-A174FE8DD2E1}"/>
          </ac:picMkLst>
        </pc:picChg>
        <pc:picChg chg="mod">
          <ac:chgData name="Laise Eduarda Paixão de Moraes" userId="ed9e5288-1c22-4d51-b69f-ec30695ef7d2" providerId="ADAL" clId="{121E0C3F-27A0-43CF-81A6-B1BCE706AA80}" dt="2023-09-09T02:06:20.702" v="1230"/>
          <ac:picMkLst>
            <pc:docMk/>
            <pc:sldMk cId="2083536036" sldId="1001"/>
            <ac:picMk id="30" creationId="{9397A651-2413-946F-44C2-48D405A2A943}"/>
          </ac:picMkLst>
        </pc:picChg>
        <pc:picChg chg="mod">
          <ac:chgData name="Laise Eduarda Paixão de Moraes" userId="ed9e5288-1c22-4d51-b69f-ec30695ef7d2" providerId="ADAL" clId="{121E0C3F-27A0-43CF-81A6-B1BCE706AA80}" dt="2023-09-09T02:06:20.702" v="1230"/>
          <ac:picMkLst>
            <pc:docMk/>
            <pc:sldMk cId="2083536036" sldId="1001"/>
            <ac:picMk id="31" creationId="{EFC6D14D-072A-DBE0-5CD9-33FFB91EB427}"/>
          </ac:picMkLst>
        </pc:picChg>
        <pc:picChg chg="mod">
          <ac:chgData name="Laise Eduarda Paixão de Moraes" userId="ed9e5288-1c22-4d51-b69f-ec30695ef7d2" providerId="ADAL" clId="{121E0C3F-27A0-43CF-81A6-B1BCE706AA80}" dt="2023-09-09T14:38:36.911" v="1575" actId="1038"/>
          <ac:picMkLst>
            <pc:docMk/>
            <pc:sldMk cId="2083536036" sldId="1001"/>
            <ac:picMk id="33" creationId="{5378F3F0-42DC-DD23-1F34-589BF79E8373}"/>
          </ac:picMkLst>
        </pc:picChg>
        <pc:picChg chg="mod">
          <ac:chgData name="Laise Eduarda Paixão de Moraes" userId="ed9e5288-1c22-4d51-b69f-ec30695ef7d2" providerId="ADAL" clId="{121E0C3F-27A0-43CF-81A6-B1BCE706AA80}" dt="2023-09-09T14:38:40.622" v="1576" actId="1037"/>
          <ac:picMkLst>
            <pc:docMk/>
            <pc:sldMk cId="2083536036" sldId="1001"/>
            <ac:picMk id="34" creationId="{991F0B9D-A1A7-E361-0042-30EBFF2A57E5}"/>
          </ac:picMkLst>
        </pc:picChg>
        <pc:picChg chg="mod">
          <ac:chgData name="Laise Eduarda Paixão de Moraes" userId="ed9e5288-1c22-4d51-b69f-ec30695ef7d2" providerId="ADAL" clId="{121E0C3F-27A0-43CF-81A6-B1BCE706AA80}" dt="2023-09-09T02:18:33.268" v="1336"/>
          <ac:picMkLst>
            <pc:docMk/>
            <pc:sldMk cId="2083536036" sldId="1001"/>
            <ac:picMk id="35" creationId="{FF1C792D-1B58-150C-79C3-06500EBFE48A}"/>
          </ac:picMkLst>
        </pc:picChg>
        <pc:picChg chg="add del mod">
          <ac:chgData name="Laise Eduarda Paixão de Moraes" userId="ed9e5288-1c22-4d51-b69f-ec30695ef7d2" providerId="ADAL" clId="{121E0C3F-27A0-43CF-81A6-B1BCE706AA80}" dt="2023-09-09T01:44:59.344" v="900" actId="21"/>
          <ac:picMkLst>
            <pc:docMk/>
            <pc:sldMk cId="2083536036" sldId="1001"/>
            <ac:picMk id="27650" creationId="{74B49313-6872-BB75-F090-E89F253845E9}"/>
          </ac:picMkLst>
        </pc:picChg>
        <pc:picChg chg="add del">
          <ac:chgData name="Laise Eduarda Paixão de Moraes" userId="ed9e5288-1c22-4d51-b69f-ec30695ef7d2" providerId="ADAL" clId="{121E0C3F-27A0-43CF-81A6-B1BCE706AA80}" dt="2023-09-09T01:50:48.510" v="973" actId="478"/>
          <ac:picMkLst>
            <pc:docMk/>
            <pc:sldMk cId="2083536036" sldId="1001"/>
            <ac:picMk id="27652" creationId="{421DC828-FCED-3A55-FF91-EBF930DC1CA6}"/>
          </ac:picMkLst>
        </pc:picChg>
      </pc:sldChg>
      <pc:sldChg chg="addSp delSp modSp new del mod modShow">
        <pc:chgData name="Laise Eduarda Paixão de Moraes" userId="ed9e5288-1c22-4d51-b69f-ec30695ef7d2" providerId="ADAL" clId="{121E0C3F-27A0-43CF-81A6-B1BCE706AA80}" dt="2023-09-09T17:57:07.642" v="3839" actId="47"/>
        <pc:sldMkLst>
          <pc:docMk/>
          <pc:sldMk cId="2272885985" sldId="1002"/>
        </pc:sldMkLst>
        <pc:spChg chg="del">
          <ac:chgData name="Laise Eduarda Paixão de Moraes" userId="ed9e5288-1c22-4d51-b69f-ec30695ef7d2" providerId="ADAL" clId="{121E0C3F-27A0-43CF-81A6-B1BCE706AA80}" dt="2023-09-09T01:18:03.168" v="862" actId="478"/>
          <ac:spMkLst>
            <pc:docMk/>
            <pc:sldMk cId="2272885985" sldId="1002"/>
            <ac:spMk id="2" creationId="{77E7014F-6E2E-E311-1677-84EF6D4802ED}"/>
          </ac:spMkLst>
        </pc:spChg>
        <pc:spChg chg="del">
          <ac:chgData name="Laise Eduarda Paixão de Moraes" userId="ed9e5288-1c22-4d51-b69f-ec30695ef7d2" providerId="ADAL" clId="{121E0C3F-27A0-43CF-81A6-B1BCE706AA80}" dt="2023-09-09T01:18:03.168" v="862" actId="478"/>
          <ac:spMkLst>
            <pc:docMk/>
            <pc:sldMk cId="2272885985" sldId="1002"/>
            <ac:spMk id="3" creationId="{E79523CD-6F1D-420A-605D-37A6A670EB4D}"/>
          </ac:spMkLst>
        </pc:spChg>
        <pc:spChg chg="add mod">
          <ac:chgData name="Laise Eduarda Paixão de Moraes" userId="ed9e5288-1c22-4d51-b69f-ec30695ef7d2" providerId="ADAL" clId="{121E0C3F-27A0-43CF-81A6-B1BCE706AA80}" dt="2023-09-09T01:18:05.361" v="863" actId="1076"/>
          <ac:spMkLst>
            <pc:docMk/>
            <pc:sldMk cId="2272885985" sldId="1002"/>
            <ac:spMk id="6" creationId="{D8655CF8-CE32-0E22-E280-87E508C915E2}"/>
          </ac:spMkLst>
        </pc:spChg>
        <pc:spChg chg="add mod">
          <ac:chgData name="Laise Eduarda Paixão de Moraes" userId="ed9e5288-1c22-4d51-b69f-ec30695ef7d2" providerId="ADAL" clId="{121E0C3F-27A0-43CF-81A6-B1BCE706AA80}" dt="2023-09-09T01:19:18.544" v="877" actId="1076"/>
          <ac:spMkLst>
            <pc:docMk/>
            <pc:sldMk cId="2272885985" sldId="1002"/>
            <ac:spMk id="8" creationId="{5B7DACD4-E97B-0ED3-EC85-1D19FFC881FE}"/>
          </ac:spMkLst>
        </pc:spChg>
        <pc:spChg chg="add mod">
          <ac:chgData name="Laise Eduarda Paixão de Moraes" userId="ed9e5288-1c22-4d51-b69f-ec30695ef7d2" providerId="ADAL" clId="{121E0C3F-27A0-43CF-81A6-B1BCE706AA80}" dt="2023-09-09T01:18:15.498" v="865" actId="1076"/>
          <ac:spMkLst>
            <pc:docMk/>
            <pc:sldMk cId="2272885985" sldId="1002"/>
            <ac:spMk id="10" creationId="{A09AE90D-7F74-E78A-CE19-C0B14EDDBA7B}"/>
          </ac:spMkLst>
        </pc:spChg>
        <pc:spChg chg="add mod">
          <ac:chgData name="Laise Eduarda Paixão de Moraes" userId="ed9e5288-1c22-4d51-b69f-ec30695ef7d2" providerId="ADAL" clId="{121E0C3F-27A0-43CF-81A6-B1BCE706AA80}" dt="2023-09-09T01:18:21.535" v="867" actId="1076"/>
          <ac:spMkLst>
            <pc:docMk/>
            <pc:sldMk cId="2272885985" sldId="1002"/>
            <ac:spMk id="12" creationId="{C6C7A8A7-57ED-FADF-0670-7F1AB7ED7422}"/>
          </ac:spMkLst>
        </pc:spChg>
        <pc:spChg chg="add mod">
          <ac:chgData name="Laise Eduarda Paixão de Moraes" userId="ed9e5288-1c22-4d51-b69f-ec30695ef7d2" providerId="ADAL" clId="{121E0C3F-27A0-43CF-81A6-B1BCE706AA80}" dt="2023-09-09T01:18:26.442" v="869" actId="1076"/>
          <ac:spMkLst>
            <pc:docMk/>
            <pc:sldMk cId="2272885985" sldId="1002"/>
            <ac:spMk id="14" creationId="{67333133-92EC-31FC-391D-A036A54075CA}"/>
          </ac:spMkLst>
        </pc:spChg>
        <pc:spChg chg="add mod">
          <ac:chgData name="Laise Eduarda Paixão de Moraes" userId="ed9e5288-1c22-4d51-b69f-ec30695ef7d2" providerId="ADAL" clId="{121E0C3F-27A0-43CF-81A6-B1BCE706AA80}" dt="2023-09-09T01:19:08.244" v="873"/>
          <ac:spMkLst>
            <pc:docMk/>
            <pc:sldMk cId="2272885985" sldId="1002"/>
            <ac:spMk id="16" creationId="{9BA0030F-8D45-5D8A-BA42-B856BAF0D492}"/>
          </ac:spMkLst>
        </pc:spChg>
        <pc:spChg chg="add mod">
          <ac:chgData name="Laise Eduarda Paixão de Moraes" userId="ed9e5288-1c22-4d51-b69f-ec30695ef7d2" providerId="ADAL" clId="{121E0C3F-27A0-43CF-81A6-B1BCE706AA80}" dt="2023-09-09T01:19:10.869" v="875" actId="1076"/>
          <ac:spMkLst>
            <pc:docMk/>
            <pc:sldMk cId="2272885985" sldId="1002"/>
            <ac:spMk id="18" creationId="{A27B5D97-0DF6-51A1-581F-84C3AD257261}"/>
          </ac:spMkLst>
        </pc:spChg>
        <pc:spChg chg="add">
          <ac:chgData name="Laise Eduarda Paixão de Moraes" userId="ed9e5288-1c22-4d51-b69f-ec30695ef7d2" providerId="ADAL" clId="{121E0C3F-27A0-43CF-81A6-B1BCE706AA80}" dt="2023-09-09T01:19:15.229" v="876" actId="22"/>
          <ac:spMkLst>
            <pc:docMk/>
            <pc:sldMk cId="2272885985" sldId="1002"/>
            <ac:spMk id="20" creationId="{788AFAA3-6FBD-5B4A-75F5-A6C3C6434E19}"/>
          </ac:spMkLst>
        </pc:spChg>
      </pc:sldChg>
      <pc:sldChg chg="addSp delSp modSp add del mod">
        <pc:chgData name="Laise Eduarda Paixão de Moraes" userId="ed9e5288-1c22-4d51-b69f-ec30695ef7d2" providerId="ADAL" clId="{121E0C3F-27A0-43CF-81A6-B1BCE706AA80}" dt="2023-09-09T02:21:25.281" v="1400" actId="47"/>
        <pc:sldMkLst>
          <pc:docMk/>
          <pc:sldMk cId="3656747873" sldId="1003"/>
        </pc:sldMkLst>
        <pc:spChg chg="add del">
          <ac:chgData name="Laise Eduarda Paixão de Moraes" userId="ed9e5288-1c22-4d51-b69f-ec30695ef7d2" providerId="ADAL" clId="{121E0C3F-27A0-43CF-81A6-B1BCE706AA80}" dt="2023-09-09T02:18:38.257" v="1337" actId="478"/>
          <ac:spMkLst>
            <pc:docMk/>
            <pc:sldMk cId="3656747873" sldId="1003"/>
            <ac:spMk id="2" creationId="{75E1D4D5-4C02-4287-A8EE-295F4EA53E77}"/>
          </ac:spMkLst>
        </pc:spChg>
        <pc:spChg chg="add del">
          <ac:chgData name="Laise Eduarda Paixão de Moraes" userId="ed9e5288-1c22-4d51-b69f-ec30695ef7d2" providerId="ADAL" clId="{121E0C3F-27A0-43CF-81A6-B1BCE706AA80}" dt="2023-09-09T02:18:38.257" v="1337" actId="478"/>
          <ac:spMkLst>
            <pc:docMk/>
            <pc:sldMk cId="3656747873" sldId="1003"/>
            <ac:spMk id="3" creationId="{F2156C42-CFF2-4C9F-BFFF-B2C03C09292C}"/>
          </ac:spMkLst>
        </pc:spChg>
        <pc:spChg chg="add del mod">
          <ac:chgData name="Laise Eduarda Paixão de Moraes" userId="ed9e5288-1c22-4d51-b69f-ec30695ef7d2" providerId="ADAL" clId="{121E0C3F-27A0-43CF-81A6-B1BCE706AA80}" dt="2023-09-09T02:16:42.500" v="1331" actId="478"/>
          <ac:spMkLst>
            <pc:docMk/>
            <pc:sldMk cId="3656747873" sldId="1003"/>
            <ac:spMk id="5" creationId="{172A2DE7-6FBF-A957-342E-DD4F215389CB}"/>
          </ac:spMkLst>
        </pc:spChg>
        <pc:spChg chg="add del mod">
          <ac:chgData name="Laise Eduarda Paixão de Moraes" userId="ed9e5288-1c22-4d51-b69f-ec30695ef7d2" providerId="ADAL" clId="{121E0C3F-27A0-43CF-81A6-B1BCE706AA80}" dt="2023-09-09T02:16:42.500" v="1331" actId="478"/>
          <ac:spMkLst>
            <pc:docMk/>
            <pc:sldMk cId="3656747873" sldId="1003"/>
            <ac:spMk id="8" creationId="{762257A3-CD42-C25E-7C17-2DBF0ADA4634}"/>
          </ac:spMkLst>
        </pc:spChg>
        <pc:spChg chg="add del mod">
          <ac:chgData name="Laise Eduarda Paixão de Moraes" userId="ed9e5288-1c22-4d51-b69f-ec30695ef7d2" providerId="ADAL" clId="{121E0C3F-27A0-43CF-81A6-B1BCE706AA80}" dt="2023-09-09T02:18:40.185" v="1338" actId="478"/>
          <ac:spMkLst>
            <pc:docMk/>
            <pc:sldMk cId="3656747873" sldId="1003"/>
            <ac:spMk id="10" creationId="{5B57C2A8-9B8C-C3D2-DA5A-86FD9A1496FA}"/>
          </ac:spMkLst>
        </pc:spChg>
        <pc:spChg chg="add del mod">
          <ac:chgData name="Laise Eduarda Paixão de Moraes" userId="ed9e5288-1c22-4d51-b69f-ec30695ef7d2" providerId="ADAL" clId="{121E0C3F-27A0-43CF-81A6-B1BCE706AA80}" dt="2023-09-09T02:18:40.860" v="1339" actId="478"/>
          <ac:spMkLst>
            <pc:docMk/>
            <pc:sldMk cId="3656747873" sldId="1003"/>
            <ac:spMk id="12" creationId="{46FAB66A-B3C1-9B08-3104-578C04A52C7F}"/>
          </ac:spMkLst>
        </pc:spChg>
        <pc:spChg chg="add del">
          <ac:chgData name="Laise Eduarda Paixão de Moraes" userId="ed9e5288-1c22-4d51-b69f-ec30695ef7d2" providerId="ADAL" clId="{121E0C3F-27A0-43CF-81A6-B1BCE706AA80}" dt="2023-09-09T02:16:42.158" v="1330" actId="21"/>
          <ac:spMkLst>
            <pc:docMk/>
            <pc:sldMk cId="3656747873" sldId="1003"/>
            <ac:spMk id="16" creationId="{A50500BE-3487-442A-AF8C-526ABA73FF96}"/>
          </ac:spMkLst>
        </pc:spChg>
        <pc:picChg chg="del">
          <ac:chgData name="Laise Eduarda Paixão de Moraes" userId="ed9e5288-1c22-4d51-b69f-ec30695ef7d2" providerId="ADAL" clId="{121E0C3F-27A0-43CF-81A6-B1BCE706AA80}" dt="2023-09-09T02:18:50.116" v="1340" actId="21"/>
          <ac:picMkLst>
            <pc:docMk/>
            <pc:sldMk cId="3656747873" sldId="1003"/>
            <ac:picMk id="7" creationId="{54FBAD83-3AD1-4EA3-94C4-8340C6AF8CC5}"/>
          </ac:picMkLst>
        </pc:picChg>
      </pc:sldChg>
      <pc:sldChg chg="delSp add del">
        <pc:chgData name="Laise Eduarda Paixão de Moraes" userId="ed9e5288-1c22-4d51-b69f-ec30695ef7d2" providerId="ADAL" clId="{121E0C3F-27A0-43CF-81A6-B1BCE706AA80}" dt="2023-09-09T01:52:30.316" v="1001" actId="47"/>
        <pc:sldMkLst>
          <pc:docMk/>
          <pc:sldMk cId="1558121261" sldId="1004"/>
        </pc:sldMkLst>
        <pc:picChg chg="del">
          <ac:chgData name="Laise Eduarda Paixão de Moraes" userId="ed9e5288-1c22-4d51-b69f-ec30695ef7d2" providerId="ADAL" clId="{121E0C3F-27A0-43CF-81A6-B1BCE706AA80}" dt="2023-09-09T01:52:27.920" v="1000" actId="21"/>
          <ac:picMkLst>
            <pc:docMk/>
            <pc:sldMk cId="1558121261" sldId="1004"/>
            <ac:picMk id="27652" creationId="{421DC828-FCED-3A55-FF91-EBF930DC1CA6}"/>
          </ac:picMkLst>
        </pc:picChg>
      </pc:sldChg>
      <pc:sldChg chg="addSp delSp modSp add del mod">
        <pc:chgData name="Laise Eduarda Paixão de Moraes" userId="ed9e5288-1c22-4d51-b69f-ec30695ef7d2" providerId="ADAL" clId="{121E0C3F-27A0-43CF-81A6-B1BCE706AA80}" dt="2023-09-09T02:16:52.551" v="1333" actId="47"/>
        <pc:sldMkLst>
          <pc:docMk/>
          <pc:sldMk cId="1859690123" sldId="1005"/>
        </pc:sldMkLst>
        <pc:spChg chg="del">
          <ac:chgData name="Laise Eduarda Paixão de Moraes" userId="ed9e5288-1c22-4d51-b69f-ec30695ef7d2" providerId="ADAL" clId="{121E0C3F-27A0-43CF-81A6-B1BCE706AA80}" dt="2023-09-09T02:06:33.908" v="1235" actId="478"/>
          <ac:spMkLst>
            <pc:docMk/>
            <pc:sldMk cId="1859690123" sldId="1005"/>
            <ac:spMk id="7" creationId="{BA0D9F56-DC21-C55C-3644-294C478FD754}"/>
          </ac:spMkLst>
        </pc:spChg>
        <pc:spChg chg="del">
          <ac:chgData name="Laise Eduarda Paixão de Moraes" userId="ed9e5288-1c22-4d51-b69f-ec30695ef7d2" providerId="ADAL" clId="{121E0C3F-27A0-43CF-81A6-B1BCE706AA80}" dt="2023-09-09T02:06:33.908" v="1235" actId="478"/>
          <ac:spMkLst>
            <pc:docMk/>
            <pc:sldMk cId="1859690123" sldId="1005"/>
            <ac:spMk id="8" creationId="{305B8AC0-AEC8-E4D0-6DCA-CDB8E2879ED0}"/>
          </ac:spMkLst>
        </pc:spChg>
        <pc:spChg chg="add del mod">
          <ac:chgData name="Laise Eduarda Paixão de Moraes" userId="ed9e5288-1c22-4d51-b69f-ec30695ef7d2" providerId="ADAL" clId="{121E0C3F-27A0-43CF-81A6-B1BCE706AA80}" dt="2023-09-09T02:06:35.992" v="1238" actId="478"/>
          <ac:spMkLst>
            <pc:docMk/>
            <pc:sldMk cId="1859690123" sldId="1005"/>
            <ac:spMk id="15" creationId="{CA00F007-2D34-0D28-261C-548D7FC290E4}"/>
          </ac:spMkLst>
        </pc:spChg>
        <pc:spChg chg="add del mod">
          <ac:chgData name="Laise Eduarda Paixão de Moraes" userId="ed9e5288-1c22-4d51-b69f-ec30695ef7d2" providerId="ADAL" clId="{121E0C3F-27A0-43CF-81A6-B1BCE706AA80}" dt="2023-09-09T02:06:35.992" v="1238" actId="478"/>
          <ac:spMkLst>
            <pc:docMk/>
            <pc:sldMk cId="1859690123" sldId="1005"/>
            <ac:spMk id="17" creationId="{2B1632DE-4D07-FA19-EC22-5C580CC1CFFF}"/>
          </ac:spMkLst>
        </pc:spChg>
        <pc:spChg chg="add del mod">
          <ac:chgData name="Laise Eduarda Paixão de Moraes" userId="ed9e5288-1c22-4d51-b69f-ec30695ef7d2" providerId="ADAL" clId="{121E0C3F-27A0-43CF-81A6-B1BCE706AA80}" dt="2023-09-09T02:06:34.741" v="1237"/>
          <ac:spMkLst>
            <pc:docMk/>
            <pc:sldMk cId="1859690123" sldId="1005"/>
            <ac:spMk id="18" creationId="{9A8088D3-02C9-50C1-E911-85F8C53A8182}"/>
          </ac:spMkLst>
        </pc:spChg>
        <pc:spChg chg="add del mod">
          <ac:chgData name="Laise Eduarda Paixão de Moraes" userId="ed9e5288-1c22-4d51-b69f-ec30695ef7d2" providerId="ADAL" clId="{121E0C3F-27A0-43CF-81A6-B1BCE706AA80}" dt="2023-09-09T02:06:34.741" v="1237"/>
          <ac:spMkLst>
            <pc:docMk/>
            <pc:sldMk cId="1859690123" sldId="1005"/>
            <ac:spMk id="19" creationId="{CF531213-6823-A296-5EBC-8B298BCDC3C7}"/>
          </ac:spMkLst>
        </pc:spChg>
        <pc:spChg chg="add mod">
          <ac:chgData name="Laise Eduarda Paixão de Moraes" userId="ed9e5288-1c22-4d51-b69f-ec30695ef7d2" providerId="ADAL" clId="{121E0C3F-27A0-43CF-81A6-B1BCE706AA80}" dt="2023-09-09T02:06:36.351" v="1239"/>
          <ac:spMkLst>
            <pc:docMk/>
            <pc:sldMk cId="1859690123" sldId="1005"/>
            <ac:spMk id="24" creationId="{FAF05BBC-AFBB-8EED-A363-4798E30D48BD}"/>
          </ac:spMkLst>
        </pc:spChg>
        <pc:spChg chg="add mod">
          <ac:chgData name="Laise Eduarda Paixão de Moraes" userId="ed9e5288-1c22-4d51-b69f-ec30695ef7d2" providerId="ADAL" clId="{121E0C3F-27A0-43CF-81A6-B1BCE706AA80}" dt="2023-09-09T02:06:36.351" v="1239"/>
          <ac:spMkLst>
            <pc:docMk/>
            <pc:sldMk cId="1859690123" sldId="1005"/>
            <ac:spMk id="25" creationId="{344E3E33-4CF9-3ED5-F59D-1FC0F6B72610}"/>
          </ac:spMkLst>
        </pc:spChg>
        <pc:spChg chg="add del mod">
          <ac:chgData name="Laise Eduarda Paixão de Moraes" userId="ed9e5288-1c22-4d51-b69f-ec30695ef7d2" providerId="ADAL" clId="{121E0C3F-27A0-43CF-81A6-B1BCE706AA80}" dt="2023-09-09T02:16:41.730" v="1329"/>
          <ac:spMkLst>
            <pc:docMk/>
            <pc:sldMk cId="1859690123" sldId="1005"/>
            <ac:spMk id="36" creationId="{1F668B29-4A52-9A6B-B823-3FC4E00249E0}"/>
          </ac:spMkLst>
        </pc:spChg>
        <pc:grpChg chg="del">
          <ac:chgData name="Laise Eduarda Paixão de Moraes" userId="ed9e5288-1c22-4d51-b69f-ec30695ef7d2" providerId="ADAL" clId="{121E0C3F-27A0-43CF-81A6-B1BCE706AA80}" dt="2023-09-09T02:06:33.908" v="1235" actId="478"/>
          <ac:grpSpMkLst>
            <pc:docMk/>
            <pc:sldMk cId="1859690123" sldId="1005"/>
            <ac:grpSpMk id="14" creationId="{500E7E01-38C8-0EC4-9BCA-30DDE9087C5B}"/>
          </ac:grpSpMkLst>
        </pc:grpChg>
        <pc:grpChg chg="add del mod">
          <ac:chgData name="Laise Eduarda Paixão de Moraes" userId="ed9e5288-1c22-4d51-b69f-ec30695ef7d2" providerId="ADAL" clId="{121E0C3F-27A0-43CF-81A6-B1BCE706AA80}" dt="2023-09-09T02:06:34.741" v="1237"/>
          <ac:grpSpMkLst>
            <pc:docMk/>
            <pc:sldMk cId="1859690123" sldId="1005"/>
            <ac:grpSpMk id="20" creationId="{CB701EF6-FEF8-C315-9CFC-CF637B2E841C}"/>
          </ac:grpSpMkLst>
        </pc:grpChg>
        <pc:grpChg chg="add mod">
          <ac:chgData name="Laise Eduarda Paixão de Moraes" userId="ed9e5288-1c22-4d51-b69f-ec30695ef7d2" providerId="ADAL" clId="{121E0C3F-27A0-43CF-81A6-B1BCE706AA80}" dt="2023-09-09T02:06:36.351" v="1239"/>
          <ac:grpSpMkLst>
            <pc:docMk/>
            <pc:sldMk cId="1859690123" sldId="1005"/>
            <ac:grpSpMk id="26" creationId="{68A078D2-35A1-212F-AB31-20D4C77CC353}"/>
          </ac:grpSpMkLst>
        </pc:grpChg>
        <pc:picChg chg="add del mod">
          <ac:chgData name="Laise Eduarda Paixão de Moraes" userId="ed9e5288-1c22-4d51-b69f-ec30695ef7d2" providerId="ADAL" clId="{121E0C3F-27A0-43CF-81A6-B1BCE706AA80}" dt="2023-09-09T01:55:10.052" v="1120" actId="21"/>
          <ac:picMkLst>
            <pc:docMk/>
            <pc:sldMk cId="1859690123" sldId="1005"/>
            <ac:picMk id="2" creationId="{A832F0EE-DB42-DB51-495E-8E5FF2D416E3}"/>
          </ac:picMkLst>
        </pc:picChg>
        <pc:picChg chg="del mod">
          <ac:chgData name="Laise Eduarda Paixão de Moraes" userId="ed9e5288-1c22-4d51-b69f-ec30695ef7d2" providerId="ADAL" clId="{121E0C3F-27A0-43CF-81A6-B1BCE706AA80}" dt="2023-09-09T01:56:04.090" v="1131" actId="478"/>
          <ac:picMkLst>
            <pc:docMk/>
            <pc:sldMk cId="1859690123" sldId="1005"/>
            <ac:picMk id="3" creationId="{C43E9398-3228-1F60-569B-AF68D326EC72}"/>
          </ac:picMkLst>
        </pc:picChg>
        <pc:picChg chg="add del mod">
          <ac:chgData name="Laise Eduarda Paixão de Moraes" userId="ed9e5288-1c22-4d51-b69f-ec30695ef7d2" providerId="ADAL" clId="{121E0C3F-27A0-43CF-81A6-B1BCE706AA80}" dt="2023-09-09T01:56:02.698" v="1130" actId="21"/>
          <ac:picMkLst>
            <pc:docMk/>
            <pc:sldMk cId="1859690123" sldId="1005"/>
            <ac:picMk id="5" creationId="{89EAB62E-EE49-F66D-9BE3-08983B25BBD8}"/>
          </ac:picMkLst>
        </pc:picChg>
        <pc:picChg chg="add del mod">
          <ac:chgData name="Laise Eduarda Paixão de Moraes" userId="ed9e5288-1c22-4d51-b69f-ec30695ef7d2" providerId="ADAL" clId="{121E0C3F-27A0-43CF-81A6-B1BCE706AA80}" dt="2023-09-09T02:09:16.954" v="1285" actId="478"/>
          <ac:picMkLst>
            <pc:docMk/>
            <pc:sldMk cId="1859690123" sldId="1005"/>
            <ac:picMk id="10" creationId="{A65BF8FC-97AE-A3BF-99CB-6127AECC477A}"/>
          </ac:picMkLst>
        </pc:picChg>
        <pc:picChg chg="mod">
          <ac:chgData name="Laise Eduarda Paixão de Moraes" userId="ed9e5288-1c22-4d51-b69f-ec30695ef7d2" providerId="ADAL" clId="{121E0C3F-27A0-43CF-81A6-B1BCE706AA80}" dt="2023-09-09T02:06:34.238" v="1236"/>
          <ac:picMkLst>
            <pc:docMk/>
            <pc:sldMk cId="1859690123" sldId="1005"/>
            <ac:picMk id="21" creationId="{AEB88394-7F3E-764D-3CDA-B49EB0CB7CC0}"/>
          </ac:picMkLst>
        </pc:picChg>
        <pc:picChg chg="mod">
          <ac:chgData name="Laise Eduarda Paixão de Moraes" userId="ed9e5288-1c22-4d51-b69f-ec30695ef7d2" providerId="ADAL" clId="{121E0C3F-27A0-43CF-81A6-B1BCE706AA80}" dt="2023-09-09T02:06:34.238" v="1236"/>
          <ac:picMkLst>
            <pc:docMk/>
            <pc:sldMk cId="1859690123" sldId="1005"/>
            <ac:picMk id="22" creationId="{99F78E02-E0A7-2ECF-5D0C-371148D4D78A}"/>
          </ac:picMkLst>
        </pc:picChg>
        <pc:picChg chg="mod">
          <ac:chgData name="Laise Eduarda Paixão de Moraes" userId="ed9e5288-1c22-4d51-b69f-ec30695ef7d2" providerId="ADAL" clId="{121E0C3F-27A0-43CF-81A6-B1BCE706AA80}" dt="2023-09-09T02:06:34.238" v="1236"/>
          <ac:picMkLst>
            <pc:docMk/>
            <pc:sldMk cId="1859690123" sldId="1005"/>
            <ac:picMk id="23" creationId="{8483C6D6-E996-FD60-58D8-0D89CBEB412F}"/>
          </ac:picMkLst>
        </pc:picChg>
        <pc:picChg chg="mod">
          <ac:chgData name="Laise Eduarda Paixão de Moraes" userId="ed9e5288-1c22-4d51-b69f-ec30695ef7d2" providerId="ADAL" clId="{121E0C3F-27A0-43CF-81A6-B1BCE706AA80}" dt="2023-09-09T02:16:19.577" v="1325"/>
          <ac:picMkLst>
            <pc:docMk/>
            <pc:sldMk cId="1859690123" sldId="1005"/>
            <ac:picMk id="27" creationId="{40BE47D0-AADC-2576-D049-5EE15AAFEFC7}"/>
          </ac:picMkLst>
        </pc:picChg>
        <pc:picChg chg="mod">
          <ac:chgData name="Laise Eduarda Paixão de Moraes" userId="ed9e5288-1c22-4d51-b69f-ec30695ef7d2" providerId="ADAL" clId="{121E0C3F-27A0-43CF-81A6-B1BCE706AA80}" dt="2023-09-09T02:16:26.773" v="1326"/>
          <ac:picMkLst>
            <pc:docMk/>
            <pc:sldMk cId="1859690123" sldId="1005"/>
            <ac:picMk id="28" creationId="{BEF6633C-56D9-D174-4BF2-73F0014D4C94}"/>
          </ac:picMkLst>
        </pc:picChg>
        <pc:picChg chg="mod">
          <ac:chgData name="Laise Eduarda Paixão de Moraes" userId="ed9e5288-1c22-4d51-b69f-ec30695ef7d2" providerId="ADAL" clId="{121E0C3F-27A0-43CF-81A6-B1BCE706AA80}" dt="2023-09-09T02:16:10.779" v="1324"/>
          <ac:picMkLst>
            <pc:docMk/>
            <pc:sldMk cId="1859690123" sldId="1005"/>
            <ac:picMk id="29" creationId="{F48C41F2-CACF-6799-5FD3-5FC63A0F974D}"/>
          </ac:picMkLst>
        </pc:picChg>
        <pc:picChg chg="add del mod">
          <ac:chgData name="Laise Eduarda Paixão de Moraes" userId="ed9e5288-1c22-4d51-b69f-ec30695ef7d2" providerId="ADAL" clId="{121E0C3F-27A0-43CF-81A6-B1BCE706AA80}" dt="2023-09-09T02:09:03.729" v="1276"/>
          <ac:picMkLst>
            <pc:docMk/>
            <pc:sldMk cId="1859690123" sldId="1005"/>
            <ac:picMk id="30" creationId="{86403912-3B64-96FB-579E-7AF009EC7F25}"/>
          </ac:picMkLst>
        </pc:picChg>
        <pc:picChg chg="add del mod">
          <ac:chgData name="Laise Eduarda Paixão de Moraes" userId="ed9e5288-1c22-4d51-b69f-ec30695ef7d2" providerId="ADAL" clId="{121E0C3F-27A0-43CF-81A6-B1BCE706AA80}" dt="2023-09-09T02:14:37.481" v="1315" actId="478"/>
          <ac:picMkLst>
            <pc:docMk/>
            <pc:sldMk cId="1859690123" sldId="1005"/>
            <ac:picMk id="31" creationId="{6ACA7A22-8288-83F5-7C28-5E7777D31A2C}"/>
          </ac:picMkLst>
        </pc:picChg>
        <pc:picChg chg="add del mod modCrop">
          <ac:chgData name="Laise Eduarda Paixão de Moraes" userId="ed9e5288-1c22-4d51-b69f-ec30695ef7d2" providerId="ADAL" clId="{121E0C3F-27A0-43CF-81A6-B1BCE706AA80}" dt="2023-09-09T02:14:32.925" v="1312" actId="21"/>
          <ac:picMkLst>
            <pc:docMk/>
            <pc:sldMk cId="1859690123" sldId="1005"/>
            <ac:picMk id="33" creationId="{193903FA-8171-54E2-843A-66E964706EB2}"/>
          </ac:picMkLst>
        </pc:picChg>
        <pc:picChg chg="add del mod">
          <ac:chgData name="Laise Eduarda Paixão de Moraes" userId="ed9e5288-1c22-4d51-b69f-ec30695ef7d2" providerId="ADAL" clId="{121E0C3F-27A0-43CF-81A6-B1BCE706AA80}" dt="2023-09-09T02:14:35.555" v="1314" actId="21"/>
          <ac:picMkLst>
            <pc:docMk/>
            <pc:sldMk cId="1859690123" sldId="1005"/>
            <ac:picMk id="34" creationId="{34823052-1D1C-3001-4794-8E73CB7C1901}"/>
          </ac:picMkLst>
        </pc:picChg>
        <pc:picChg chg="add mod">
          <ac:chgData name="Laise Eduarda Paixão de Moraes" userId="ed9e5288-1c22-4d51-b69f-ec30695ef7d2" providerId="ADAL" clId="{121E0C3F-27A0-43CF-81A6-B1BCE706AA80}" dt="2023-09-09T02:15:46.316" v="1323"/>
          <ac:picMkLst>
            <pc:docMk/>
            <pc:sldMk cId="1859690123" sldId="1005"/>
            <ac:picMk id="35" creationId="{218F6FB4-EA58-10AE-D6FF-11F83C906079}"/>
          </ac:picMkLst>
        </pc:picChg>
        <pc:picChg chg="add del">
          <ac:chgData name="Laise Eduarda Paixão de Moraes" userId="ed9e5288-1c22-4d51-b69f-ec30695ef7d2" providerId="ADAL" clId="{121E0C3F-27A0-43CF-81A6-B1BCE706AA80}" dt="2023-09-09T01:57:41.219" v="1176" actId="478"/>
          <ac:picMkLst>
            <pc:docMk/>
            <pc:sldMk cId="1859690123" sldId="1005"/>
            <ac:picMk id="66562" creationId="{AC38639A-E1F0-948B-EEE5-A9256F84409B}"/>
          </ac:picMkLst>
        </pc:picChg>
        <pc:picChg chg="add del mod">
          <ac:chgData name="Laise Eduarda Paixão de Moraes" userId="ed9e5288-1c22-4d51-b69f-ec30695ef7d2" providerId="ADAL" clId="{121E0C3F-27A0-43CF-81A6-B1BCE706AA80}" dt="2023-09-09T02:09:09.370" v="1281" actId="478"/>
          <ac:picMkLst>
            <pc:docMk/>
            <pc:sldMk cId="1859690123" sldId="1005"/>
            <ac:picMk id="66564" creationId="{F48B8E14-A24D-44EF-5DB2-68030BBF995B}"/>
          </ac:picMkLst>
        </pc:picChg>
        <pc:picChg chg="add del">
          <ac:chgData name="Laise Eduarda Paixão de Moraes" userId="ed9e5288-1c22-4d51-b69f-ec30695ef7d2" providerId="ADAL" clId="{121E0C3F-27A0-43CF-81A6-B1BCE706AA80}" dt="2023-09-09T02:12:44.715" v="1293" actId="478"/>
          <ac:picMkLst>
            <pc:docMk/>
            <pc:sldMk cId="1859690123" sldId="1005"/>
            <ac:picMk id="66566" creationId="{F55CC291-01ED-73F3-FA2E-FC991369AA02}"/>
          </ac:picMkLst>
        </pc:picChg>
        <pc:picChg chg="add del">
          <ac:chgData name="Laise Eduarda Paixão de Moraes" userId="ed9e5288-1c22-4d51-b69f-ec30695ef7d2" providerId="ADAL" clId="{121E0C3F-27A0-43CF-81A6-B1BCE706AA80}" dt="2023-09-09T02:12:43.996" v="1292" actId="478"/>
          <ac:picMkLst>
            <pc:docMk/>
            <pc:sldMk cId="1859690123" sldId="1005"/>
            <ac:picMk id="66568" creationId="{A763355A-B0EC-1BC7-43E0-D8B77313748C}"/>
          </ac:picMkLst>
        </pc:picChg>
        <pc:picChg chg="add del mod">
          <ac:chgData name="Laise Eduarda Paixão de Moraes" userId="ed9e5288-1c22-4d51-b69f-ec30695ef7d2" providerId="ADAL" clId="{121E0C3F-27A0-43CF-81A6-B1BCE706AA80}" dt="2023-09-09T02:13:44.609" v="1297" actId="478"/>
          <ac:picMkLst>
            <pc:docMk/>
            <pc:sldMk cId="1859690123" sldId="1005"/>
            <ac:picMk id="66570" creationId="{F77AD4B8-6D7B-C61C-9101-7EB469581C94}"/>
          </ac:picMkLst>
        </pc:picChg>
      </pc:sldChg>
      <pc:sldChg chg="addSp delSp modSp add mod">
        <pc:chgData name="Laise Eduarda Paixão de Moraes" userId="ed9e5288-1c22-4d51-b69f-ec30695ef7d2" providerId="ADAL" clId="{121E0C3F-27A0-43CF-81A6-B1BCE706AA80}" dt="2023-09-10T14:55:51.431" v="19934"/>
        <pc:sldMkLst>
          <pc:docMk/>
          <pc:sldMk cId="845748895" sldId="1006"/>
        </pc:sldMkLst>
        <pc:spChg chg="mod">
          <ac:chgData name="Laise Eduarda Paixão de Moraes" userId="ed9e5288-1c22-4d51-b69f-ec30695ef7d2" providerId="ADAL" clId="{121E0C3F-27A0-43CF-81A6-B1BCE706AA80}" dt="2023-09-09T21:12:01.234" v="8576" actId="255"/>
          <ac:spMkLst>
            <pc:docMk/>
            <pc:sldMk cId="845748895" sldId="1006"/>
            <ac:spMk id="24" creationId="{FAF05BBC-AFBB-8EED-A363-4798E30D48BD}"/>
          </ac:spMkLst>
        </pc:spChg>
        <pc:spChg chg="mod">
          <ac:chgData name="Laise Eduarda Paixão de Moraes" userId="ed9e5288-1c22-4d51-b69f-ec30695ef7d2" providerId="ADAL" clId="{121E0C3F-27A0-43CF-81A6-B1BCE706AA80}" dt="2023-09-10T14:55:51.431" v="19934"/>
          <ac:spMkLst>
            <pc:docMk/>
            <pc:sldMk cId="845748895" sldId="1006"/>
            <ac:spMk id="25" creationId="{344E3E33-4CF9-3ED5-F59D-1FC0F6B72610}"/>
          </ac:spMkLst>
        </pc:spChg>
        <pc:grpChg chg="add del mod">
          <ac:chgData name="Laise Eduarda Paixão de Moraes" userId="ed9e5288-1c22-4d51-b69f-ec30695ef7d2" providerId="ADAL" clId="{121E0C3F-27A0-43CF-81A6-B1BCE706AA80}" dt="2023-09-09T21:01:38.178" v="7608" actId="478"/>
          <ac:grpSpMkLst>
            <pc:docMk/>
            <pc:sldMk cId="845748895" sldId="1006"/>
            <ac:grpSpMk id="3" creationId="{342E134F-37F5-C428-5BC3-9D5F2BE66AE9}"/>
          </ac:grpSpMkLst>
        </pc:grpChg>
        <pc:grpChg chg="add mod">
          <ac:chgData name="Laise Eduarda Paixão de Moraes" userId="ed9e5288-1c22-4d51-b69f-ec30695ef7d2" providerId="ADAL" clId="{121E0C3F-27A0-43CF-81A6-B1BCE706AA80}" dt="2023-09-09T21:01:38.460" v="7609"/>
          <ac:grpSpMkLst>
            <pc:docMk/>
            <pc:sldMk cId="845748895" sldId="1006"/>
            <ac:grpSpMk id="5" creationId="{CA5D4C8B-6D39-4E12-FD77-62D08CF4D3E9}"/>
          </ac:grpSpMkLst>
        </pc:grpChg>
        <pc:grpChg chg="del">
          <ac:chgData name="Laise Eduarda Paixão de Moraes" userId="ed9e5288-1c22-4d51-b69f-ec30695ef7d2" providerId="ADAL" clId="{121E0C3F-27A0-43CF-81A6-B1BCE706AA80}" dt="2023-09-09T20:58:32.992" v="7512" actId="165"/>
          <ac:grpSpMkLst>
            <pc:docMk/>
            <pc:sldMk cId="845748895" sldId="1006"/>
            <ac:grpSpMk id="26" creationId="{68A078D2-35A1-212F-AB31-20D4C77CC353}"/>
          </ac:grpSpMkLst>
        </pc:grpChg>
        <pc:picChg chg="add del mod">
          <ac:chgData name="Laise Eduarda Paixão de Moraes" userId="ed9e5288-1c22-4d51-b69f-ec30695ef7d2" providerId="ADAL" clId="{121E0C3F-27A0-43CF-81A6-B1BCE706AA80}" dt="2023-09-09T02:19:45.826" v="1367" actId="21"/>
          <ac:picMkLst>
            <pc:docMk/>
            <pc:sldMk cId="845748895" sldId="1006"/>
            <ac:picMk id="2" creationId="{2B8E9B38-5CBA-41B0-4308-3F9317DDE3BA}"/>
          </ac:picMkLst>
        </pc:picChg>
        <pc:picChg chg="add mod">
          <ac:chgData name="Laise Eduarda Paixão de Moraes" userId="ed9e5288-1c22-4d51-b69f-ec30695ef7d2" providerId="ADAL" clId="{121E0C3F-27A0-43CF-81A6-B1BCE706AA80}" dt="2023-09-09T20:58:35.926" v="7513" actId="164"/>
          <ac:picMkLst>
            <pc:docMk/>
            <pc:sldMk cId="845748895" sldId="1006"/>
            <ac:picMk id="2" creationId="{C55A9925-A3C1-1125-851F-F49805BAE284}"/>
          </ac:picMkLst>
        </pc:picChg>
        <pc:picChg chg="mod">
          <ac:chgData name="Laise Eduarda Paixão de Moraes" userId="ed9e5288-1c22-4d51-b69f-ec30695ef7d2" providerId="ADAL" clId="{121E0C3F-27A0-43CF-81A6-B1BCE706AA80}" dt="2023-09-09T21:01:38.460" v="7609"/>
          <ac:picMkLst>
            <pc:docMk/>
            <pc:sldMk cId="845748895" sldId="1006"/>
            <ac:picMk id="6" creationId="{BA4E339E-D52E-7FDC-F915-D9242F30954D}"/>
          </ac:picMkLst>
        </pc:picChg>
        <pc:picChg chg="mod">
          <ac:chgData name="Laise Eduarda Paixão de Moraes" userId="ed9e5288-1c22-4d51-b69f-ec30695ef7d2" providerId="ADAL" clId="{121E0C3F-27A0-43CF-81A6-B1BCE706AA80}" dt="2023-09-09T21:01:38.460" v="7609"/>
          <ac:picMkLst>
            <pc:docMk/>
            <pc:sldMk cId="845748895" sldId="1006"/>
            <ac:picMk id="7" creationId="{64201A3B-35A6-E320-E8DB-29A9EA3D7DC1}"/>
          </ac:picMkLst>
        </pc:picChg>
        <pc:picChg chg="mod">
          <ac:chgData name="Laise Eduarda Paixão de Moraes" userId="ed9e5288-1c22-4d51-b69f-ec30695ef7d2" providerId="ADAL" clId="{121E0C3F-27A0-43CF-81A6-B1BCE706AA80}" dt="2023-09-10T14:54:53.164" v="19899"/>
          <ac:picMkLst>
            <pc:docMk/>
            <pc:sldMk cId="845748895" sldId="1006"/>
            <ac:picMk id="8" creationId="{6C33711D-EDDD-782F-EF12-ED7F0CBF5E83}"/>
          </ac:picMkLst>
        </pc:picChg>
        <pc:picChg chg="mod topLvl">
          <ac:chgData name="Laise Eduarda Paixão de Moraes" userId="ed9e5288-1c22-4d51-b69f-ec30695ef7d2" providerId="ADAL" clId="{121E0C3F-27A0-43CF-81A6-B1BCE706AA80}" dt="2023-09-09T20:58:35.926" v="7513" actId="164"/>
          <ac:picMkLst>
            <pc:docMk/>
            <pc:sldMk cId="845748895" sldId="1006"/>
            <ac:picMk id="27" creationId="{40BE47D0-AADC-2576-D049-5EE15AAFEFC7}"/>
          </ac:picMkLst>
        </pc:picChg>
        <pc:picChg chg="mod topLvl">
          <ac:chgData name="Laise Eduarda Paixão de Moraes" userId="ed9e5288-1c22-4d51-b69f-ec30695ef7d2" providerId="ADAL" clId="{121E0C3F-27A0-43CF-81A6-B1BCE706AA80}" dt="2023-09-09T20:58:35.926" v="7513" actId="164"/>
          <ac:picMkLst>
            <pc:docMk/>
            <pc:sldMk cId="845748895" sldId="1006"/>
            <ac:picMk id="28" creationId="{BEF6633C-56D9-D174-4BF2-73F0014D4C94}"/>
          </ac:picMkLst>
        </pc:picChg>
        <pc:picChg chg="del mod">
          <ac:chgData name="Laise Eduarda Paixão de Moraes" userId="ed9e5288-1c22-4d51-b69f-ec30695ef7d2" providerId="ADAL" clId="{121E0C3F-27A0-43CF-81A6-B1BCE706AA80}" dt="2023-09-09T20:58:28.544" v="7510" actId="478"/>
          <ac:picMkLst>
            <pc:docMk/>
            <pc:sldMk cId="845748895" sldId="1006"/>
            <ac:picMk id="29" creationId="{F48C41F2-CACF-6799-5FD3-5FC63A0F974D}"/>
          </ac:picMkLst>
        </pc:picChg>
        <pc:picChg chg="ord">
          <ac:chgData name="Laise Eduarda Paixão de Moraes" userId="ed9e5288-1c22-4d51-b69f-ec30695ef7d2" providerId="ADAL" clId="{121E0C3F-27A0-43CF-81A6-B1BCE706AA80}" dt="2023-09-09T14:41:18.722" v="1631" actId="167"/>
          <ac:picMkLst>
            <pc:docMk/>
            <pc:sldMk cId="845748895" sldId="1006"/>
            <ac:picMk id="35" creationId="{218F6FB4-EA58-10AE-D6FF-11F83C906079}"/>
          </ac:picMkLst>
        </pc:picChg>
      </pc:sldChg>
      <pc:sldChg chg="addSp delSp modSp add del mod">
        <pc:chgData name="Laise Eduarda Paixão de Moraes" userId="ed9e5288-1c22-4d51-b69f-ec30695ef7d2" providerId="ADAL" clId="{121E0C3F-27A0-43CF-81A6-B1BCE706AA80}" dt="2023-09-09T02:09:20.772" v="1287" actId="47"/>
        <pc:sldMkLst>
          <pc:docMk/>
          <pc:sldMk cId="3640009448" sldId="1006"/>
        </pc:sldMkLst>
        <pc:spChg chg="del mod">
          <ac:chgData name="Laise Eduarda Paixão de Moraes" userId="ed9e5288-1c22-4d51-b69f-ec30695ef7d2" providerId="ADAL" clId="{121E0C3F-27A0-43CF-81A6-B1BCE706AA80}" dt="2023-09-09T02:06:15.157" v="1225" actId="21"/>
          <ac:spMkLst>
            <pc:docMk/>
            <pc:sldMk cId="3640009448" sldId="1006"/>
            <ac:spMk id="7" creationId="{BA0D9F56-DC21-C55C-3644-294C478FD754}"/>
          </ac:spMkLst>
        </pc:spChg>
        <pc:spChg chg="del">
          <ac:chgData name="Laise Eduarda Paixão de Moraes" userId="ed9e5288-1c22-4d51-b69f-ec30695ef7d2" providerId="ADAL" clId="{121E0C3F-27A0-43CF-81A6-B1BCE706AA80}" dt="2023-09-09T02:06:15.157" v="1225" actId="21"/>
          <ac:spMkLst>
            <pc:docMk/>
            <pc:sldMk cId="3640009448" sldId="1006"/>
            <ac:spMk id="8" creationId="{305B8AC0-AEC8-E4D0-6DCA-CDB8E2879ED0}"/>
          </ac:spMkLst>
        </pc:spChg>
        <pc:spChg chg="add mod">
          <ac:chgData name="Laise Eduarda Paixão de Moraes" userId="ed9e5288-1c22-4d51-b69f-ec30695ef7d2" providerId="ADAL" clId="{121E0C3F-27A0-43CF-81A6-B1BCE706AA80}" dt="2023-09-09T02:06:15.157" v="1225" actId="21"/>
          <ac:spMkLst>
            <pc:docMk/>
            <pc:sldMk cId="3640009448" sldId="1006"/>
            <ac:spMk id="12" creationId="{5F44EE8D-4776-14D6-68F6-0755C9CA5C5D}"/>
          </ac:spMkLst>
        </pc:spChg>
        <pc:spChg chg="add mod">
          <ac:chgData name="Laise Eduarda Paixão de Moraes" userId="ed9e5288-1c22-4d51-b69f-ec30695ef7d2" providerId="ADAL" clId="{121E0C3F-27A0-43CF-81A6-B1BCE706AA80}" dt="2023-09-09T02:06:15.157" v="1225" actId="21"/>
          <ac:spMkLst>
            <pc:docMk/>
            <pc:sldMk cId="3640009448" sldId="1006"/>
            <ac:spMk id="16" creationId="{8F7C3CE3-61E9-3227-1905-E7952DBA0E19}"/>
          </ac:spMkLst>
        </pc:spChg>
        <pc:grpChg chg="del mod">
          <ac:chgData name="Laise Eduarda Paixão de Moraes" userId="ed9e5288-1c22-4d51-b69f-ec30695ef7d2" providerId="ADAL" clId="{121E0C3F-27A0-43CF-81A6-B1BCE706AA80}" dt="2023-09-09T02:06:15.157" v="1225" actId="21"/>
          <ac:grpSpMkLst>
            <pc:docMk/>
            <pc:sldMk cId="3640009448" sldId="1006"/>
            <ac:grpSpMk id="14" creationId="{500E7E01-38C8-0EC4-9BCA-30DDE9087C5B}"/>
          </ac:grpSpMkLst>
        </pc:grpChg>
        <pc:picChg chg="add del mod">
          <ac:chgData name="Laise Eduarda Paixão de Moraes" userId="ed9e5288-1c22-4d51-b69f-ec30695ef7d2" providerId="ADAL" clId="{121E0C3F-27A0-43CF-81A6-B1BCE706AA80}" dt="2023-09-09T02:06:05.593" v="1224" actId="478"/>
          <ac:picMkLst>
            <pc:docMk/>
            <pc:sldMk cId="3640009448" sldId="1006"/>
            <ac:picMk id="3" creationId="{D1884EC8-003C-8DDC-EA7E-6806495243A6}"/>
          </ac:picMkLst>
        </pc:picChg>
        <pc:picChg chg="del">
          <ac:chgData name="Laise Eduarda Paixão de Moraes" userId="ed9e5288-1c22-4d51-b69f-ec30695ef7d2" providerId="ADAL" clId="{121E0C3F-27A0-43CF-81A6-B1BCE706AA80}" dt="2023-09-09T01:57:45.427" v="1177" actId="478"/>
          <ac:picMkLst>
            <pc:docMk/>
            <pc:sldMk cId="3640009448" sldId="1006"/>
            <ac:picMk id="10" creationId="{A65BF8FC-97AE-A3BF-99CB-6127AECC477A}"/>
          </ac:picMkLst>
        </pc:picChg>
        <pc:picChg chg="add del mod">
          <ac:chgData name="Laise Eduarda Paixão de Moraes" userId="ed9e5288-1c22-4d51-b69f-ec30695ef7d2" providerId="ADAL" clId="{121E0C3F-27A0-43CF-81A6-B1BCE706AA80}" dt="2023-09-09T02:09:14.880" v="1284" actId="21"/>
          <ac:picMkLst>
            <pc:docMk/>
            <pc:sldMk cId="3640009448" sldId="1006"/>
            <ac:picMk id="17" creationId="{D8EF20F1-FD8A-5049-D904-4A55BE4382EF}"/>
          </ac:picMkLst>
        </pc:picChg>
        <pc:picChg chg="mod">
          <ac:chgData name="Laise Eduarda Paixão de Moraes" userId="ed9e5288-1c22-4d51-b69f-ec30695ef7d2" providerId="ADAL" clId="{121E0C3F-27A0-43CF-81A6-B1BCE706AA80}" dt="2023-09-09T02:00:00.434" v="1207" actId="1076"/>
          <ac:picMkLst>
            <pc:docMk/>
            <pc:sldMk cId="3640009448" sldId="1006"/>
            <ac:picMk id="66562" creationId="{AC38639A-E1F0-948B-EEE5-A9256F84409B}"/>
          </ac:picMkLst>
        </pc:picChg>
      </pc:sldChg>
      <pc:sldChg chg="delSp modSp add del mod ord">
        <pc:chgData name="Laise Eduarda Paixão de Moraes" userId="ed9e5288-1c22-4d51-b69f-ec30695ef7d2" providerId="ADAL" clId="{121E0C3F-27A0-43CF-81A6-B1BCE706AA80}" dt="2023-09-09T17:43:47.880" v="3532" actId="47"/>
        <pc:sldMkLst>
          <pc:docMk/>
          <pc:sldMk cId="1808051704" sldId="1007"/>
        </pc:sldMkLst>
        <pc:spChg chg="del">
          <ac:chgData name="Laise Eduarda Paixão de Moraes" userId="ed9e5288-1c22-4d51-b69f-ec30695ef7d2" providerId="ADAL" clId="{121E0C3F-27A0-43CF-81A6-B1BCE706AA80}" dt="2023-09-09T15:31:54.388" v="2408" actId="478"/>
          <ac:spMkLst>
            <pc:docMk/>
            <pc:sldMk cId="1808051704" sldId="1007"/>
            <ac:spMk id="4" creationId="{1C23001E-F2D7-F1B8-80C7-97757AA61EF7}"/>
          </ac:spMkLst>
        </pc:spChg>
        <pc:picChg chg="del">
          <ac:chgData name="Laise Eduarda Paixão de Moraes" userId="ed9e5288-1c22-4d51-b69f-ec30695ef7d2" providerId="ADAL" clId="{121E0C3F-27A0-43CF-81A6-B1BCE706AA80}" dt="2023-09-09T15:31:55.946" v="2410" actId="478"/>
          <ac:picMkLst>
            <pc:docMk/>
            <pc:sldMk cId="1808051704" sldId="1007"/>
            <ac:picMk id="12" creationId="{C0D3548B-9D58-9112-050A-C611E9C00171}"/>
          </ac:picMkLst>
        </pc:picChg>
        <pc:picChg chg="del">
          <ac:chgData name="Laise Eduarda Paixão de Moraes" userId="ed9e5288-1c22-4d51-b69f-ec30695ef7d2" providerId="ADAL" clId="{121E0C3F-27A0-43CF-81A6-B1BCE706AA80}" dt="2023-09-09T15:31:52.308" v="2407" actId="478"/>
          <ac:picMkLst>
            <pc:docMk/>
            <pc:sldMk cId="1808051704" sldId="1007"/>
            <ac:picMk id="13" creationId="{2938CBD6-BE49-BF0B-B66E-35168447B70F}"/>
          </ac:picMkLst>
        </pc:picChg>
        <pc:picChg chg="del">
          <ac:chgData name="Laise Eduarda Paixão de Moraes" userId="ed9e5288-1c22-4d51-b69f-ec30695ef7d2" providerId="ADAL" clId="{121E0C3F-27A0-43CF-81A6-B1BCE706AA80}" dt="2023-09-09T15:26:17.306" v="2338" actId="478"/>
          <ac:picMkLst>
            <pc:docMk/>
            <pc:sldMk cId="1808051704" sldId="1007"/>
            <ac:picMk id="15" creationId="{5C8315F1-0316-C4AA-5DE7-4B512B6CBC55}"/>
          </ac:picMkLst>
        </pc:picChg>
        <pc:picChg chg="del">
          <ac:chgData name="Laise Eduarda Paixão de Moraes" userId="ed9e5288-1c22-4d51-b69f-ec30695ef7d2" providerId="ADAL" clId="{121E0C3F-27A0-43CF-81A6-B1BCE706AA80}" dt="2023-09-09T15:31:51.447" v="2406" actId="478"/>
          <ac:picMkLst>
            <pc:docMk/>
            <pc:sldMk cId="1808051704" sldId="1007"/>
            <ac:picMk id="16" creationId="{6ED7AF59-24EB-530A-9021-4DD72A6C6BB1}"/>
          </ac:picMkLst>
        </pc:picChg>
        <pc:picChg chg="mod">
          <ac:chgData name="Laise Eduarda Paixão de Moraes" userId="ed9e5288-1c22-4d51-b69f-ec30695ef7d2" providerId="ADAL" clId="{121E0C3F-27A0-43CF-81A6-B1BCE706AA80}" dt="2023-09-09T15:32:00.824" v="2412" actId="1076"/>
          <ac:picMkLst>
            <pc:docMk/>
            <pc:sldMk cId="1808051704" sldId="1007"/>
            <ac:picMk id="17" creationId="{B3EB0BCF-953B-9D4D-DF2D-F53659561DBE}"/>
          </ac:picMkLst>
        </pc:picChg>
        <pc:picChg chg="del">
          <ac:chgData name="Laise Eduarda Paixão de Moraes" userId="ed9e5288-1c22-4d51-b69f-ec30695ef7d2" providerId="ADAL" clId="{121E0C3F-27A0-43CF-81A6-B1BCE706AA80}" dt="2023-09-09T15:26:18.308" v="2339" actId="478"/>
          <ac:picMkLst>
            <pc:docMk/>
            <pc:sldMk cId="1808051704" sldId="1007"/>
            <ac:picMk id="18" creationId="{09E093ED-AE62-9FE4-2B97-44AB8928924E}"/>
          </ac:picMkLst>
        </pc:picChg>
      </pc:sldChg>
      <pc:sldChg chg="addSp delSp modSp add del mod setBg">
        <pc:chgData name="Laise Eduarda Paixão de Moraes" userId="ed9e5288-1c22-4d51-b69f-ec30695ef7d2" providerId="ADAL" clId="{121E0C3F-27A0-43CF-81A6-B1BCE706AA80}" dt="2023-09-09T14:42:03.757" v="1648" actId="47"/>
        <pc:sldMkLst>
          <pc:docMk/>
          <pc:sldMk cId="3460236065" sldId="1007"/>
        </pc:sldMkLst>
        <pc:spChg chg="add mod">
          <ac:chgData name="Laise Eduarda Paixão de Moraes" userId="ed9e5288-1c22-4d51-b69f-ec30695ef7d2" providerId="ADAL" clId="{121E0C3F-27A0-43CF-81A6-B1BCE706AA80}" dt="2023-09-09T14:35:54.901" v="1507" actId="21"/>
          <ac:spMkLst>
            <pc:docMk/>
            <pc:sldMk cId="3460236065" sldId="1007"/>
            <ac:spMk id="5" creationId="{45CDAFF3-1409-4A06-BF48-A6EBD762DB53}"/>
          </ac:spMkLst>
        </pc:spChg>
        <pc:spChg chg="del">
          <ac:chgData name="Laise Eduarda Paixão de Moraes" userId="ed9e5288-1c22-4d51-b69f-ec30695ef7d2" providerId="ADAL" clId="{121E0C3F-27A0-43CF-81A6-B1BCE706AA80}" dt="2023-09-09T14:35:54.901" v="1507" actId="21"/>
          <ac:spMkLst>
            <pc:docMk/>
            <pc:sldMk cId="3460236065" sldId="1007"/>
            <ac:spMk id="6" creationId="{3665717F-C92C-F89B-941B-8C060C2EC448}"/>
          </ac:spMkLst>
        </pc:spChg>
        <pc:spChg chg="del">
          <ac:chgData name="Laise Eduarda Paixão de Moraes" userId="ed9e5288-1c22-4d51-b69f-ec30695ef7d2" providerId="ADAL" clId="{121E0C3F-27A0-43CF-81A6-B1BCE706AA80}" dt="2023-09-09T14:35:54.901" v="1507" actId="21"/>
          <ac:spMkLst>
            <pc:docMk/>
            <pc:sldMk cId="3460236065" sldId="1007"/>
            <ac:spMk id="10" creationId="{CE8C6555-C055-ECCE-487A-CF0DC9D3D4BE}"/>
          </ac:spMkLst>
        </pc:spChg>
        <pc:spChg chg="del">
          <ac:chgData name="Laise Eduarda Paixão de Moraes" userId="ed9e5288-1c22-4d51-b69f-ec30695ef7d2" providerId="ADAL" clId="{121E0C3F-27A0-43CF-81A6-B1BCE706AA80}" dt="2023-09-09T14:35:54.901" v="1507" actId="21"/>
          <ac:spMkLst>
            <pc:docMk/>
            <pc:sldMk cId="3460236065" sldId="1007"/>
            <ac:spMk id="16" creationId="{18AE024A-4301-E01C-8E14-D631B54DB78A}"/>
          </ac:spMkLst>
        </pc:spChg>
      </pc:sldChg>
      <pc:sldChg chg="add del ord">
        <pc:chgData name="Laise Eduarda Paixão de Moraes" userId="ed9e5288-1c22-4d51-b69f-ec30695ef7d2" providerId="ADAL" clId="{121E0C3F-27A0-43CF-81A6-B1BCE706AA80}" dt="2023-09-09T02:14:53.136" v="1317" actId="47"/>
        <pc:sldMkLst>
          <pc:docMk/>
          <pc:sldMk cId="3697979534" sldId="1007"/>
        </pc:sldMkLst>
      </pc:sldChg>
      <pc:sldChg chg="addSp delSp modSp add mod ord modShow">
        <pc:chgData name="Laise Eduarda Paixão de Moraes" userId="ed9e5288-1c22-4d51-b69f-ec30695ef7d2" providerId="ADAL" clId="{121E0C3F-27A0-43CF-81A6-B1BCE706AA80}" dt="2023-09-10T15:38:01.187" v="21013"/>
        <pc:sldMkLst>
          <pc:docMk/>
          <pc:sldMk cId="3920589565" sldId="1008"/>
        </pc:sldMkLst>
        <pc:spChg chg="mod">
          <ac:chgData name="Laise Eduarda Paixão de Moraes" userId="ed9e5288-1c22-4d51-b69f-ec30695ef7d2" providerId="ADAL" clId="{121E0C3F-27A0-43CF-81A6-B1BCE706AA80}" dt="2023-09-10T12:57:47.033" v="17714"/>
          <ac:spMkLst>
            <pc:docMk/>
            <pc:sldMk cId="3920589565" sldId="1008"/>
            <ac:spMk id="3" creationId="{9BE910C2-7FF8-CC18-84EA-2D19ACBB1AD9}"/>
          </ac:spMkLst>
        </pc:spChg>
        <pc:spChg chg="add mod">
          <ac:chgData name="Laise Eduarda Paixão de Moraes" userId="ed9e5288-1c22-4d51-b69f-ec30695ef7d2" providerId="ADAL" clId="{121E0C3F-27A0-43CF-81A6-B1BCE706AA80}" dt="2023-09-09T15:28:57.885" v="2399" actId="1038"/>
          <ac:spMkLst>
            <pc:docMk/>
            <pc:sldMk cId="3920589565" sldId="1008"/>
            <ac:spMk id="6" creationId="{C2894EC5-EA1C-9B91-1DD5-54D8C2DEB218}"/>
          </ac:spMkLst>
        </pc:spChg>
        <pc:picChg chg="add del mod">
          <ac:chgData name="Laise Eduarda Paixão de Moraes" userId="ed9e5288-1c22-4d51-b69f-ec30695ef7d2" providerId="ADAL" clId="{121E0C3F-27A0-43CF-81A6-B1BCE706AA80}" dt="2023-09-09T15:26:15.280" v="2337" actId="478"/>
          <ac:picMkLst>
            <pc:docMk/>
            <pc:sldMk cId="3920589565" sldId="1008"/>
            <ac:picMk id="5" creationId="{4610B76B-4BBF-CB54-D095-8E56140BBE32}"/>
          </ac:picMkLst>
        </pc:picChg>
        <pc:picChg chg="mod">
          <ac:chgData name="Laise Eduarda Paixão de Moraes" userId="ed9e5288-1c22-4d51-b69f-ec30695ef7d2" providerId="ADAL" clId="{121E0C3F-27A0-43CF-81A6-B1BCE706AA80}" dt="2023-09-09T15:30:08.839" v="2400"/>
          <ac:picMkLst>
            <pc:docMk/>
            <pc:sldMk cId="3920589565" sldId="1008"/>
            <ac:picMk id="12" creationId="{C0D3548B-9D58-9112-050A-C611E9C00171}"/>
          </ac:picMkLst>
        </pc:picChg>
        <pc:picChg chg="mod">
          <ac:chgData name="Laise Eduarda Paixão de Moraes" userId="ed9e5288-1c22-4d51-b69f-ec30695ef7d2" providerId="ADAL" clId="{121E0C3F-27A0-43CF-81A6-B1BCE706AA80}" dt="2023-09-09T15:31:33.285" v="2403"/>
          <ac:picMkLst>
            <pc:docMk/>
            <pc:sldMk cId="3920589565" sldId="1008"/>
            <ac:picMk id="13" creationId="{2938CBD6-BE49-BF0B-B66E-35168447B70F}"/>
          </ac:picMkLst>
        </pc:picChg>
        <pc:picChg chg="add del">
          <ac:chgData name="Laise Eduarda Paixão de Moraes" userId="ed9e5288-1c22-4d51-b69f-ec30695ef7d2" providerId="ADAL" clId="{121E0C3F-27A0-43CF-81A6-B1BCE706AA80}" dt="2023-09-09T15:26:13.253" v="2335" actId="478"/>
          <ac:picMkLst>
            <pc:docMk/>
            <pc:sldMk cId="3920589565" sldId="1008"/>
            <ac:picMk id="15" creationId="{5C8315F1-0316-C4AA-5DE7-4B512B6CBC55}"/>
          </ac:picMkLst>
        </pc:picChg>
        <pc:picChg chg="add del mod">
          <ac:chgData name="Laise Eduarda Paixão de Moraes" userId="ed9e5288-1c22-4d51-b69f-ec30695ef7d2" providerId="ADAL" clId="{121E0C3F-27A0-43CF-81A6-B1BCE706AA80}" dt="2023-09-09T15:27:49.303" v="2362" actId="478"/>
          <ac:picMkLst>
            <pc:docMk/>
            <pc:sldMk cId="3920589565" sldId="1008"/>
            <ac:picMk id="16" creationId="{6ED7AF59-24EB-530A-9021-4DD72A6C6BB1}"/>
          </ac:picMkLst>
        </pc:picChg>
      </pc:sldChg>
      <pc:sldChg chg="addSp delSp modSp new add del mod">
        <pc:chgData name="Laise Eduarda Paixão de Moraes" userId="ed9e5288-1c22-4d51-b69f-ec30695ef7d2" providerId="ADAL" clId="{121E0C3F-27A0-43CF-81A6-B1BCE706AA80}" dt="2023-09-09T16:35:20.701" v="2672" actId="47"/>
        <pc:sldMkLst>
          <pc:docMk/>
          <pc:sldMk cId="1019045603" sldId="1009"/>
        </pc:sldMkLst>
        <pc:spChg chg="del">
          <ac:chgData name="Laise Eduarda Paixão de Moraes" userId="ed9e5288-1c22-4d51-b69f-ec30695ef7d2" providerId="ADAL" clId="{121E0C3F-27A0-43CF-81A6-B1BCE706AA80}" dt="2023-09-09T16:20:33.572" v="2493" actId="478"/>
          <ac:spMkLst>
            <pc:docMk/>
            <pc:sldMk cId="1019045603" sldId="1009"/>
            <ac:spMk id="2" creationId="{EB1AB2A6-FE37-CBC9-E811-8F779FC32DFC}"/>
          </ac:spMkLst>
        </pc:spChg>
        <pc:spChg chg="del">
          <ac:chgData name="Laise Eduarda Paixão de Moraes" userId="ed9e5288-1c22-4d51-b69f-ec30695ef7d2" providerId="ADAL" clId="{121E0C3F-27A0-43CF-81A6-B1BCE706AA80}" dt="2023-09-09T16:20:33.572" v="2493" actId="478"/>
          <ac:spMkLst>
            <pc:docMk/>
            <pc:sldMk cId="1019045603" sldId="1009"/>
            <ac:spMk id="3" creationId="{AB81378A-6A89-A2AB-272B-64A5FEC29658}"/>
          </ac:spMkLst>
        </pc:spChg>
        <pc:spChg chg="add del">
          <ac:chgData name="Laise Eduarda Paixão de Moraes" userId="ed9e5288-1c22-4d51-b69f-ec30695ef7d2" providerId="ADAL" clId="{121E0C3F-27A0-43CF-81A6-B1BCE706AA80}" dt="2023-09-09T16:20:34.652" v="2495" actId="22"/>
          <ac:spMkLst>
            <pc:docMk/>
            <pc:sldMk cId="1019045603" sldId="1009"/>
            <ac:spMk id="6" creationId="{11B3F2AB-D768-31F5-B0E3-595A194D2BB0}"/>
          </ac:spMkLst>
        </pc:spChg>
        <pc:picChg chg="add del mod">
          <ac:chgData name="Laise Eduarda Paixão de Moraes" userId="ed9e5288-1c22-4d51-b69f-ec30695ef7d2" providerId="ADAL" clId="{121E0C3F-27A0-43CF-81A6-B1BCE706AA80}" dt="2023-09-09T16:22:14.531" v="2499" actId="21"/>
          <ac:picMkLst>
            <pc:docMk/>
            <pc:sldMk cId="1019045603" sldId="1009"/>
            <ac:picMk id="1026" creationId="{3F982D0B-40DB-81C0-038C-33F183FAF63E}"/>
          </ac:picMkLst>
        </pc:picChg>
      </pc:sldChg>
      <pc:sldChg chg="addSp delSp modSp add del mod">
        <pc:chgData name="Laise Eduarda Paixão de Moraes" userId="ed9e5288-1c22-4d51-b69f-ec30695ef7d2" providerId="ADAL" clId="{121E0C3F-27A0-43CF-81A6-B1BCE706AA80}" dt="2023-09-09T16:02:30.105" v="2487" actId="47"/>
        <pc:sldMkLst>
          <pc:docMk/>
          <pc:sldMk cId="3231750874" sldId="1009"/>
        </pc:sldMkLst>
        <pc:picChg chg="add del mod">
          <ac:chgData name="Laise Eduarda Paixão de Moraes" userId="ed9e5288-1c22-4d51-b69f-ec30695ef7d2" providerId="ADAL" clId="{121E0C3F-27A0-43CF-81A6-B1BCE706AA80}" dt="2023-09-09T16:02:08.456" v="2482" actId="478"/>
          <ac:picMkLst>
            <pc:docMk/>
            <pc:sldMk cId="3231750874" sldId="1009"/>
            <ac:picMk id="34" creationId="{285C3C0B-2603-A67D-9AD5-81A8A71312A6}"/>
          </ac:picMkLst>
        </pc:picChg>
        <pc:picChg chg="del mod">
          <ac:chgData name="Laise Eduarda Paixão de Moraes" userId="ed9e5288-1c22-4d51-b69f-ec30695ef7d2" providerId="ADAL" clId="{121E0C3F-27A0-43CF-81A6-B1BCE706AA80}" dt="2023-09-09T15:34:26.347" v="2451" actId="21"/>
          <ac:picMkLst>
            <pc:docMk/>
            <pc:sldMk cId="3231750874" sldId="1009"/>
            <ac:picMk id="35" creationId="{2204BAA9-A7E6-5DC2-2388-8BCEDC031980}"/>
          </ac:picMkLst>
        </pc:picChg>
        <pc:picChg chg="del mod">
          <ac:chgData name="Laise Eduarda Paixão de Moraes" userId="ed9e5288-1c22-4d51-b69f-ec30695ef7d2" providerId="ADAL" clId="{121E0C3F-27A0-43CF-81A6-B1BCE706AA80}" dt="2023-09-09T15:34:11.226" v="2446" actId="478"/>
          <ac:picMkLst>
            <pc:docMk/>
            <pc:sldMk cId="3231750874" sldId="1009"/>
            <ac:picMk id="36" creationId="{615935CD-ED5D-52FA-4004-1A8BB088947E}"/>
          </ac:picMkLst>
        </pc:picChg>
        <pc:picChg chg="del mod">
          <ac:chgData name="Laise Eduarda Paixão de Moraes" userId="ed9e5288-1c22-4d51-b69f-ec30695ef7d2" providerId="ADAL" clId="{121E0C3F-27A0-43CF-81A6-B1BCE706AA80}" dt="2023-09-09T16:02:27.128" v="2486" actId="478"/>
          <ac:picMkLst>
            <pc:docMk/>
            <pc:sldMk cId="3231750874" sldId="1009"/>
            <ac:picMk id="38" creationId="{2A355CA7-F994-ACD7-1475-9A59954C2EC6}"/>
          </ac:picMkLst>
        </pc:picChg>
      </pc:sldChg>
      <pc:sldChg chg="addSp delSp modSp add del mod modShow">
        <pc:chgData name="Laise Eduarda Paixão de Moraes" userId="ed9e5288-1c22-4d51-b69f-ec30695ef7d2" providerId="ADAL" clId="{121E0C3F-27A0-43CF-81A6-B1BCE706AA80}" dt="2023-09-10T12:58:48.283" v="17758" actId="20577"/>
        <pc:sldMkLst>
          <pc:docMk/>
          <pc:sldMk cId="1366581718" sldId="1010"/>
        </pc:sldMkLst>
        <pc:spChg chg="mod">
          <ac:chgData name="Laise Eduarda Paixão de Moraes" userId="ed9e5288-1c22-4d51-b69f-ec30695ef7d2" providerId="ADAL" clId="{121E0C3F-27A0-43CF-81A6-B1BCE706AA80}" dt="2023-09-10T12:58:48.283" v="17758" actId="20577"/>
          <ac:spMkLst>
            <pc:docMk/>
            <pc:sldMk cId="1366581718" sldId="1010"/>
            <ac:spMk id="3" creationId="{9BE910C2-7FF8-CC18-84EA-2D19ACBB1AD9}"/>
          </ac:spMkLst>
        </pc:spChg>
        <pc:spChg chg="add del mod">
          <ac:chgData name="Laise Eduarda Paixão de Moraes" userId="ed9e5288-1c22-4d51-b69f-ec30695ef7d2" providerId="ADAL" clId="{121E0C3F-27A0-43CF-81A6-B1BCE706AA80}" dt="2023-09-09T16:32:10.492" v="2627" actId="478"/>
          <ac:spMkLst>
            <pc:docMk/>
            <pc:sldMk cId="1366581718" sldId="1010"/>
            <ac:spMk id="4" creationId="{353DD6DB-0165-C20D-B39B-61E2CC83CBE0}"/>
          </ac:spMkLst>
        </pc:spChg>
        <pc:spChg chg="add del">
          <ac:chgData name="Laise Eduarda Paixão de Moraes" userId="ed9e5288-1c22-4d51-b69f-ec30695ef7d2" providerId="ADAL" clId="{121E0C3F-27A0-43CF-81A6-B1BCE706AA80}" dt="2023-09-09T16:33:08.686" v="2631" actId="22"/>
          <ac:spMkLst>
            <pc:docMk/>
            <pc:sldMk cId="1366581718" sldId="1010"/>
            <ac:spMk id="7" creationId="{18B4B1E1-0805-B6DE-A751-EA3945F92BBA}"/>
          </ac:spMkLst>
        </pc:spChg>
        <pc:spChg chg="add mod">
          <ac:chgData name="Laise Eduarda Paixão de Moraes" userId="ed9e5288-1c22-4d51-b69f-ec30695ef7d2" providerId="ADAL" clId="{121E0C3F-27A0-43CF-81A6-B1BCE706AA80}" dt="2023-09-09T16:35:07.581" v="2670" actId="1076"/>
          <ac:spMkLst>
            <pc:docMk/>
            <pc:sldMk cId="1366581718" sldId="1010"/>
            <ac:spMk id="9" creationId="{7FC09724-3DA9-ECC9-BB1C-6BC8F1D57FAB}"/>
          </ac:spMkLst>
        </pc:spChg>
        <pc:spChg chg="mod">
          <ac:chgData name="Laise Eduarda Paixão de Moraes" userId="ed9e5288-1c22-4d51-b69f-ec30695ef7d2" providerId="ADAL" clId="{121E0C3F-27A0-43CF-81A6-B1BCE706AA80}" dt="2023-09-09T16:34:25.898" v="2648" actId="1076"/>
          <ac:spMkLst>
            <pc:docMk/>
            <pc:sldMk cId="1366581718" sldId="1010"/>
            <ac:spMk id="37" creationId="{D4B32877-B834-80AD-8CA4-68A7FF99BFE0}"/>
          </ac:spMkLst>
        </pc:spChg>
        <pc:spChg chg="mod">
          <ac:chgData name="Laise Eduarda Paixão de Moraes" userId="ed9e5288-1c22-4d51-b69f-ec30695ef7d2" providerId="ADAL" clId="{121E0C3F-27A0-43CF-81A6-B1BCE706AA80}" dt="2023-09-09T16:34:29.049" v="2649" actId="1076"/>
          <ac:spMkLst>
            <pc:docMk/>
            <pc:sldMk cId="1366581718" sldId="1010"/>
            <ac:spMk id="38" creationId="{AC117B2A-E46B-27BE-8F3E-97D6C94C99FD}"/>
          </ac:spMkLst>
        </pc:spChg>
        <pc:spChg chg="mod">
          <ac:chgData name="Laise Eduarda Paixão de Moraes" userId="ed9e5288-1c22-4d51-b69f-ec30695ef7d2" providerId="ADAL" clId="{121E0C3F-27A0-43CF-81A6-B1BCE706AA80}" dt="2023-09-09T16:34:32.162" v="2650" actId="1076"/>
          <ac:spMkLst>
            <pc:docMk/>
            <pc:sldMk cId="1366581718" sldId="1010"/>
            <ac:spMk id="39" creationId="{3C210A90-CC9A-5530-0EBD-08D79BF4A6A8}"/>
          </ac:spMkLst>
        </pc:spChg>
        <pc:picChg chg="add del mod">
          <ac:chgData name="Laise Eduarda Paixão de Moraes" userId="ed9e5288-1c22-4d51-b69f-ec30695ef7d2" providerId="ADAL" clId="{121E0C3F-27A0-43CF-81A6-B1BCE706AA80}" dt="2023-09-09T16:31:09.821" v="2626" actId="478"/>
          <ac:picMkLst>
            <pc:docMk/>
            <pc:sldMk cId="1366581718" sldId="1010"/>
            <ac:picMk id="5" creationId="{BE818BEE-C118-03B4-FAE1-3E574AC3ED68}"/>
          </ac:picMkLst>
        </pc:picChg>
        <pc:picChg chg="add mod">
          <ac:chgData name="Laise Eduarda Paixão de Moraes" userId="ed9e5288-1c22-4d51-b69f-ec30695ef7d2" providerId="ADAL" clId="{121E0C3F-27A0-43CF-81A6-B1BCE706AA80}" dt="2023-09-09T16:36:47.142" v="2673"/>
          <ac:picMkLst>
            <pc:docMk/>
            <pc:sldMk cId="1366581718" sldId="1010"/>
            <ac:picMk id="8" creationId="{E517568B-6ACA-1C19-87B9-EE1EBFBE62CB}"/>
          </ac:picMkLst>
        </pc:picChg>
        <pc:picChg chg="mod">
          <ac:chgData name="Laise Eduarda Paixão de Moraes" userId="ed9e5288-1c22-4d51-b69f-ec30695ef7d2" providerId="ADAL" clId="{121E0C3F-27A0-43CF-81A6-B1BCE706AA80}" dt="2023-09-09T16:37:12.013" v="2674"/>
          <ac:picMkLst>
            <pc:docMk/>
            <pc:sldMk cId="1366581718" sldId="1010"/>
            <ac:picMk id="30" creationId="{E51CAC44-240F-3CF5-C0CA-DEC4E031FC3E}"/>
          </ac:picMkLst>
        </pc:picChg>
        <pc:picChg chg="add del mod">
          <ac:chgData name="Laise Eduarda Paixão de Moraes" userId="ed9e5288-1c22-4d51-b69f-ec30695ef7d2" providerId="ADAL" clId="{121E0C3F-27A0-43CF-81A6-B1BCE706AA80}" dt="2023-09-09T16:33:56.743" v="2643" actId="478"/>
          <ac:picMkLst>
            <pc:docMk/>
            <pc:sldMk cId="1366581718" sldId="1010"/>
            <ac:picMk id="2050" creationId="{AC9D3DB6-D00A-AAE8-3423-851C0B10271C}"/>
          </ac:picMkLst>
        </pc:picChg>
      </pc:sldChg>
      <pc:sldChg chg="add del">
        <pc:chgData name="Laise Eduarda Paixão de Moraes" userId="ed9e5288-1c22-4d51-b69f-ec30695ef7d2" providerId="ADAL" clId="{121E0C3F-27A0-43CF-81A6-B1BCE706AA80}" dt="2023-09-09T21:12:12.314" v="8578" actId="47"/>
        <pc:sldMkLst>
          <pc:docMk/>
          <pc:sldMk cId="537120048" sldId="1011"/>
        </pc:sldMkLst>
      </pc:sldChg>
      <pc:sldChg chg="add del">
        <pc:chgData name="Laise Eduarda Paixão de Moraes" userId="ed9e5288-1c22-4d51-b69f-ec30695ef7d2" providerId="ADAL" clId="{121E0C3F-27A0-43CF-81A6-B1BCE706AA80}" dt="2023-09-09T21:12:12.314" v="8578" actId="47"/>
        <pc:sldMkLst>
          <pc:docMk/>
          <pc:sldMk cId="3118128020" sldId="1012"/>
        </pc:sldMkLst>
      </pc:sldChg>
      <pc:sldChg chg="addSp delSp modSp add del mod ord">
        <pc:chgData name="Laise Eduarda Paixão de Moraes" userId="ed9e5288-1c22-4d51-b69f-ec30695ef7d2" providerId="ADAL" clId="{121E0C3F-27A0-43CF-81A6-B1BCE706AA80}" dt="2023-09-10T15:37:56.447" v="20973" actId="2696"/>
        <pc:sldMkLst>
          <pc:docMk/>
          <pc:sldMk cId="270335569" sldId="1013"/>
        </pc:sldMkLst>
        <pc:spChg chg="mod">
          <ac:chgData name="Laise Eduarda Paixão de Moraes" userId="ed9e5288-1c22-4d51-b69f-ec30695ef7d2" providerId="ADAL" clId="{121E0C3F-27A0-43CF-81A6-B1BCE706AA80}" dt="2023-09-10T12:57:45.459" v="17713"/>
          <ac:spMkLst>
            <pc:docMk/>
            <pc:sldMk cId="270335569" sldId="1013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121E0C3F-27A0-43CF-81A6-B1BCE706AA80}" dt="2023-09-09T17:38:18.908" v="3214" actId="478"/>
          <ac:spMkLst>
            <pc:docMk/>
            <pc:sldMk cId="270335569" sldId="1013"/>
            <ac:spMk id="4" creationId="{B560EA8E-F3AB-EA17-12C1-D75734180FDE}"/>
          </ac:spMkLst>
        </pc:spChg>
        <pc:spChg chg="del mod">
          <ac:chgData name="Laise Eduarda Paixão de Moraes" userId="ed9e5288-1c22-4d51-b69f-ec30695ef7d2" providerId="ADAL" clId="{121E0C3F-27A0-43CF-81A6-B1BCE706AA80}" dt="2023-09-09T17:38:21.993" v="3215" actId="478"/>
          <ac:spMkLst>
            <pc:docMk/>
            <pc:sldMk cId="270335569" sldId="1013"/>
            <ac:spMk id="5" creationId="{9B5A1518-01FC-B8AC-1C4A-D5F3FAECD6F1}"/>
          </ac:spMkLst>
        </pc:spChg>
        <pc:spChg chg="mod">
          <ac:chgData name="Laise Eduarda Paixão de Moraes" userId="ed9e5288-1c22-4d51-b69f-ec30695ef7d2" providerId="ADAL" clId="{121E0C3F-27A0-43CF-81A6-B1BCE706AA80}" dt="2023-09-09T17:41:40.073" v="3477" actId="6549"/>
          <ac:spMkLst>
            <pc:docMk/>
            <pc:sldMk cId="270335569" sldId="1013"/>
            <ac:spMk id="33" creationId="{1A203125-341C-0D41-1ADF-554E1CED0A78}"/>
          </ac:spMkLst>
        </pc:spChg>
        <pc:spChg chg="add mod">
          <ac:chgData name="Laise Eduarda Paixão de Moraes" userId="ed9e5288-1c22-4d51-b69f-ec30695ef7d2" providerId="ADAL" clId="{121E0C3F-27A0-43CF-81A6-B1BCE706AA80}" dt="2023-09-09T17:41:08.827" v="3473" actId="20577"/>
          <ac:spMkLst>
            <pc:docMk/>
            <pc:sldMk cId="270335569" sldId="1013"/>
            <ac:spMk id="34" creationId="{B9B95CC6-939F-A750-E614-13829E5C1A03}"/>
          </ac:spMkLst>
        </pc:spChg>
        <pc:grpChg chg="del">
          <ac:chgData name="Laise Eduarda Paixão de Moraes" userId="ed9e5288-1c22-4d51-b69f-ec30695ef7d2" providerId="ADAL" clId="{121E0C3F-27A0-43CF-81A6-B1BCE706AA80}" dt="2023-09-09T17:38:16.197" v="3211" actId="478"/>
          <ac:grpSpMkLst>
            <pc:docMk/>
            <pc:sldMk cId="270335569" sldId="1013"/>
            <ac:grpSpMk id="6" creationId="{2ABD4A4C-80B1-4007-AB06-3FEA847ECAC0}"/>
          </ac:grpSpMkLst>
        </pc:grpChg>
        <pc:grpChg chg="del">
          <ac:chgData name="Laise Eduarda Paixão de Moraes" userId="ed9e5288-1c22-4d51-b69f-ec30695ef7d2" providerId="ADAL" clId="{121E0C3F-27A0-43CF-81A6-B1BCE706AA80}" dt="2023-09-09T17:38:16.920" v="3212" actId="478"/>
          <ac:grpSpMkLst>
            <pc:docMk/>
            <pc:sldMk cId="270335569" sldId="1013"/>
            <ac:grpSpMk id="15" creationId="{80A75EB8-57E8-7FCE-9CBB-B9040A5335F1}"/>
          </ac:grpSpMkLst>
        </pc:grpChg>
        <pc:grpChg chg="del">
          <ac:chgData name="Laise Eduarda Paixão de Moraes" userId="ed9e5288-1c22-4d51-b69f-ec30695ef7d2" providerId="ADAL" clId="{121E0C3F-27A0-43CF-81A6-B1BCE706AA80}" dt="2023-09-09T17:38:22.946" v="3216" actId="478"/>
          <ac:grpSpMkLst>
            <pc:docMk/>
            <pc:sldMk cId="270335569" sldId="1013"/>
            <ac:grpSpMk id="18" creationId="{BC094B7F-68E9-137C-9DA1-BC6BD40A07E0}"/>
          </ac:grpSpMkLst>
        </pc:grpChg>
        <pc:picChg chg="add mod">
          <ac:chgData name="Laise Eduarda Paixão de Moraes" userId="ed9e5288-1c22-4d51-b69f-ec30695ef7d2" providerId="ADAL" clId="{121E0C3F-27A0-43CF-81A6-B1BCE706AA80}" dt="2023-09-09T17:41:32.217" v="3474"/>
          <ac:picMkLst>
            <pc:docMk/>
            <pc:sldMk cId="270335569" sldId="1013"/>
            <ac:picMk id="7170" creationId="{CB8664A8-CA70-886B-1CD1-C39E5AF0B336}"/>
          </ac:picMkLst>
        </pc:picChg>
      </pc:sldChg>
      <pc:sldChg chg="addSp delSp modSp add del mod">
        <pc:chgData name="Laise Eduarda Paixão de Moraes" userId="ed9e5288-1c22-4d51-b69f-ec30695ef7d2" providerId="ADAL" clId="{121E0C3F-27A0-43CF-81A6-B1BCE706AA80}" dt="2023-09-10T16:05:35.507" v="21919" actId="47"/>
        <pc:sldMkLst>
          <pc:docMk/>
          <pc:sldMk cId="859152266" sldId="1013"/>
        </pc:sldMkLst>
        <pc:spChg chg="mod">
          <ac:chgData name="Laise Eduarda Paixão de Moraes" userId="ed9e5288-1c22-4d51-b69f-ec30695ef7d2" providerId="ADAL" clId="{121E0C3F-27A0-43CF-81A6-B1BCE706AA80}" dt="2023-09-10T16:04:54.719" v="21904" actId="21"/>
          <ac:spMkLst>
            <pc:docMk/>
            <pc:sldMk cId="859152266" sldId="1013"/>
            <ac:spMk id="33" creationId="{1A203125-341C-0D41-1ADF-554E1CED0A78}"/>
          </ac:spMkLst>
        </pc:spChg>
        <pc:picChg chg="add del mod">
          <ac:chgData name="Laise Eduarda Paixão de Moraes" userId="ed9e5288-1c22-4d51-b69f-ec30695ef7d2" providerId="ADAL" clId="{121E0C3F-27A0-43CF-81A6-B1BCE706AA80}" dt="2023-09-10T15:55:47.450" v="21653" actId="21"/>
          <ac:picMkLst>
            <pc:docMk/>
            <pc:sldMk cId="859152266" sldId="1013"/>
            <ac:picMk id="7170" creationId="{CB8664A8-CA70-886B-1CD1-C39E5AF0B336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09T18:06:12.807" v="3899" actId="47"/>
        <pc:sldMkLst>
          <pc:docMk/>
          <pc:sldMk cId="1037516897" sldId="1014"/>
        </pc:sldMkLst>
      </pc:sldChg>
      <pc:sldChg chg="add del">
        <pc:chgData name="Laise Eduarda Paixão de Moraes" userId="ed9e5288-1c22-4d51-b69f-ec30695ef7d2" providerId="ADAL" clId="{121E0C3F-27A0-43CF-81A6-B1BCE706AA80}" dt="2023-09-09T17:52:19.061" v="3793"/>
        <pc:sldMkLst>
          <pc:docMk/>
          <pc:sldMk cId="1922818595" sldId="1014"/>
        </pc:sldMkLst>
      </pc:sldChg>
      <pc:sldChg chg="add del mod ord modShow">
        <pc:chgData name="Laise Eduarda Paixão de Moraes" userId="ed9e5288-1c22-4d51-b69f-ec30695ef7d2" providerId="ADAL" clId="{121E0C3F-27A0-43CF-81A6-B1BCE706AA80}" dt="2023-09-09T18:17:44.982" v="4312" actId="47"/>
        <pc:sldMkLst>
          <pc:docMk/>
          <pc:sldMk cId="84188826" sldId="1015"/>
        </pc:sldMkLst>
      </pc:sldChg>
      <pc:sldChg chg="add del">
        <pc:chgData name="Laise Eduarda Paixão de Moraes" userId="ed9e5288-1c22-4d51-b69f-ec30695ef7d2" providerId="ADAL" clId="{121E0C3F-27A0-43CF-81A6-B1BCE706AA80}" dt="2023-09-09T17:52:19.061" v="3793"/>
        <pc:sldMkLst>
          <pc:docMk/>
          <pc:sldMk cId="1226347551" sldId="1015"/>
        </pc:sldMkLst>
      </pc:sldChg>
      <pc:sldChg chg="add del">
        <pc:chgData name="Laise Eduarda Paixão de Moraes" userId="ed9e5288-1c22-4d51-b69f-ec30695ef7d2" providerId="ADAL" clId="{121E0C3F-27A0-43CF-81A6-B1BCE706AA80}" dt="2023-09-09T17:52:19.061" v="3793"/>
        <pc:sldMkLst>
          <pc:docMk/>
          <pc:sldMk cId="221955455" sldId="1016"/>
        </pc:sldMkLst>
      </pc:sldChg>
      <pc:sldChg chg="addSp delSp modSp add del mod ord modShow">
        <pc:chgData name="Laise Eduarda Paixão de Moraes" userId="ed9e5288-1c22-4d51-b69f-ec30695ef7d2" providerId="ADAL" clId="{121E0C3F-27A0-43CF-81A6-B1BCE706AA80}" dt="2023-09-09T18:29:07.838" v="5127" actId="47"/>
        <pc:sldMkLst>
          <pc:docMk/>
          <pc:sldMk cId="3120458612" sldId="1016"/>
        </pc:sldMkLst>
        <pc:spChg chg="del">
          <ac:chgData name="Laise Eduarda Paixão de Moraes" userId="ed9e5288-1c22-4d51-b69f-ec30695ef7d2" providerId="ADAL" clId="{121E0C3F-27A0-43CF-81A6-B1BCE706AA80}" dt="2023-09-09T18:21:21.770" v="4491" actId="478"/>
          <ac:spMkLst>
            <pc:docMk/>
            <pc:sldMk cId="3120458612" sldId="1016"/>
            <ac:spMk id="2" creationId="{00000000-0000-0000-0000-000000000000}"/>
          </ac:spMkLst>
        </pc:spChg>
        <pc:spChg chg="mod">
          <ac:chgData name="Laise Eduarda Paixão de Moraes" userId="ed9e5288-1c22-4d51-b69f-ec30695ef7d2" providerId="ADAL" clId="{121E0C3F-27A0-43CF-81A6-B1BCE706AA80}" dt="2023-09-09T18:24:21.473" v="4634" actId="21"/>
          <ac:spMkLst>
            <pc:docMk/>
            <pc:sldMk cId="3120458612" sldId="1016"/>
            <ac:spMk id="3" creationId="{00000000-0000-0000-0000-000000000000}"/>
          </ac:spMkLst>
        </pc:spChg>
        <pc:spChg chg="del">
          <ac:chgData name="Laise Eduarda Paixão de Moraes" userId="ed9e5288-1c22-4d51-b69f-ec30695ef7d2" providerId="ADAL" clId="{121E0C3F-27A0-43CF-81A6-B1BCE706AA80}" dt="2023-09-09T18:21:17.301" v="4487" actId="478"/>
          <ac:spMkLst>
            <pc:docMk/>
            <pc:sldMk cId="3120458612" sldId="1016"/>
            <ac:spMk id="6" creationId="{00000000-0000-0000-0000-000000000000}"/>
          </ac:spMkLst>
        </pc:spChg>
        <pc:spChg chg="del">
          <ac:chgData name="Laise Eduarda Paixão de Moraes" userId="ed9e5288-1c22-4d51-b69f-ec30695ef7d2" providerId="ADAL" clId="{121E0C3F-27A0-43CF-81A6-B1BCE706AA80}" dt="2023-09-09T18:21:18.795" v="4488" actId="478"/>
          <ac:spMkLst>
            <pc:docMk/>
            <pc:sldMk cId="3120458612" sldId="1016"/>
            <ac:spMk id="7" creationId="{00000000-0000-0000-0000-000000000000}"/>
          </ac:spMkLst>
        </pc:spChg>
        <pc:spChg chg="del">
          <ac:chgData name="Laise Eduarda Paixão de Moraes" userId="ed9e5288-1c22-4d51-b69f-ec30695ef7d2" providerId="ADAL" clId="{121E0C3F-27A0-43CF-81A6-B1BCE706AA80}" dt="2023-09-09T18:21:20.671" v="4490" actId="478"/>
          <ac:spMkLst>
            <pc:docMk/>
            <pc:sldMk cId="3120458612" sldId="1016"/>
            <ac:spMk id="9" creationId="{00000000-0000-0000-0000-000000000000}"/>
          </ac:spMkLst>
        </pc:spChg>
        <pc:spChg chg="add del mod">
          <ac:chgData name="Laise Eduarda Paixão de Moraes" userId="ed9e5288-1c22-4d51-b69f-ec30695ef7d2" providerId="ADAL" clId="{121E0C3F-27A0-43CF-81A6-B1BCE706AA80}" dt="2023-09-09T18:21:24.126" v="4492" actId="478"/>
          <ac:spMkLst>
            <pc:docMk/>
            <pc:sldMk cId="3120458612" sldId="1016"/>
            <ac:spMk id="10" creationId="{CB20271F-82D9-8A97-3836-C8E5E3262774}"/>
          </ac:spMkLst>
        </pc:spChg>
        <pc:picChg chg="del">
          <ac:chgData name="Laise Eduarda Paixão de Moraes" userId="ed9e5288-1c22-4d51-b69f-ec30695ef7d2" providerId="ADAL" clId="{121E0C3F-27A0-43CF-81A6-B1BCE706AA80}" dt="2023-09-09T18:21:15.383" v="4485" actId="478"/>
          <ac:picMkLst>
            <pc:docMk/>
            <pc:sldMk cId="3120458612" sldId="1016"/>
            <ac:picMk id="4" creationId="{00000000-0000-0000-0000-000000000000}"/>
          </ac:picMkLst>
        </pc:picChg>
        <pc:picChg chg="del">
          <ac:chgData name="Laise Eduarda Paixão de Moraes" userId="ed9e5288-1c22-4d51-b69f-ec30695ef7d2" providerId="ADAL" clId="{121E0C3F-27A0-43CF-81A6-B1BCE706AA80}" dt="2023-09-09T18:21:15.834" v="4486" actId="478"/>
          <ac:picMkLst>
            <pc:docMk/>
            <pc:sldMk cId="3120458612" sldId="1016"/>
            <ac:picMk id="5" creationId="{00000000-0000-0000-0000-000000000000}"/>
          </ac:picMkLst>
        </pc:picChg>
        <pc:picChg chg="del">
          <ac:chgData name="Laise Eduarda Paixão de Moraes" userId="ed9e5288-1c22-4d51-b69f-ec30695ef7d2" providerId="ADAL" clId="{121E0C3F-27A0-43CF-81A6-B1BCE706AA80}" dt="2023-09-09T18:21:19.251" v="4489" actId="478"/>
          <ac:picMkLst>
            <pc:docMk/>
            <pc:sldMk cId="3120458612" sldId="1016"/>
            <ac:picMk id="11" creationId="{00000000-0000-0000-0000-000000000000}"/>
          </ac:picMkLst>
        </pc:picChg>
      </pc:sldChg>
      <pc:sldChg chg="add del">
        <pc:chgData name="Laise Eduarda Paixão de Moraes" userId="ed9e5288-1c22-4d51-b69f-ec30695ef7d2" providerId="ADAL" clId="{121E0C3F-27A0-43CF-81A6-B1BCE706AA80}" dt="2023-09-09T17:52:19.061" v="3793"/>
        <pc:sldMkLst>
          <pc:docMk/>
          <pc:sldMk cId="1332348850" sldId="1017"/>
        </pc:sldMkLst>
      </pc:sldChg>
      <pc:sldChg chg="add del mod ord modShow">
        <pc:chgData name="Laise Eduarda Paixão de Moraes" userId="ed9e5288-1c22-4d51-b69f-ec30695ef7d2" providerId="ADAL" clId="{121E0C3F-27A0-43CF-81A6-B1BCE706AA80}" dt="2023-09-09T18:37:40.720" v="5268" actId="47"/>
        <pc:sldMkLst>
          <pc:docMk/>
          <pc:sldMk cId="2175570744" sldId="1017"/>
        </pc:sldMkLst>
      </pc:sldChg>
      <pc:sldChg chg="add del">
        <pc:chgData name="Laise Eduarda Paixão de Moraes" userId="ed9e5288-1c22-4d51-b69f-ec30695ef7d2" providerId="ADAL" clId="{121E0C3F-27A0-43CF-81A6-B1BCE706AA80}" dt="2023-09-09T17:52:19.061" v="3793"/>
        <pc:sldMkLst>
          <pc:docMk/>
          <pc:sldMk cId="659593140" sldId="1018"/>
        </pc:sldMkLst>
      </pc:sldChg>
      <pc:sldChg chg="add del">
        <pc:chgData name="Laise Eduarda Paixão de Moraes" userId="ed9e5288-1c22-4d51-b69f-ec30695ef7d2" providerId="ADAL" clId="{121E0C3F-27A0-43CF-81A6-B1BCE706AA80}" dt="2023-09-09T20:16:12.883" v="6426"/>
        <pc:sldMkLst>
          <pc:docMk/>
          <pc:sldMk cId="843447682" sldId="1018"/>
        </pc:sldMkLst>
      </pc:sldChg>
      <pc:sldChg chg="modSp add del mod ord modShow">
        <pc:chgData name="Laise Eduarda Paixão de Moraes" userId="ed9e5288-1c22-4d51-b69f-ec30695ef7d2" providerId="ADAL" clId="{121E0C3F-27A0-43CF-81A6-B1BCE706AA80}" dt="2023-09-09T20:18:02.857" v="6450" actId="47"/>
        <pc:sldMkLst>
          <pc:docMk/>
          <pc:sldMk cId="1903841810" sldId="1018"/>
        </pc:sldMkLst>
        <pc:spChg chg="mod">
          <ac:chgData name="Laise Eduarda Paixão de Moraes" userId="ed9e5288-1c22-4d51-b69f-ec30695ef7d2" providerId="ADAL" clId="{121E0C3F-27A0-43CF-81A6-B1BCE706AA80}" dt="2023-09-09T20:16:47.047" v="6439" actId="27636"/>
          <ac:spMkLst>
            <pc:docMk/>
            <pc:sldMk cId="1903841810" sldId="1018"/>
            <ac:spMk id="5" creationId="{C9D0B2B0-450A-D3BD-D8AA-AFB24D1A6704}"/>
          </ac:spMkLst>
        </pc:spChg>
      </pc:sldChg>
      <pc:sldChg chg="add del">
        <pc:chgData name="Laise Eduarda Paixão de Moraes" userId="ed9e5288-1c22-4d51-b69f-ec30695ef7d2" providerId="ADAL" clId="{121E0C3F-27A0-43CF-81A6-B1BCE706AA80}" dt="2023-09-09T17:52:19.061" v="3793"/>
        <pc:sldMkLst>
          <pc:docMk/>
          <pc:sldMk cId="260004587" sldId="1019"/>
        </pc:sldMkLst>
      </pc:sldChg>
      <pc:sldChg chg="add del">
        <pc:chgData name="Laise Eduarda Paixão de Moraes" userId="ed9e5288-1c22-4d51-b69f-ec30695ef7d2" providerId="ADAL" clId="{121E0C3F-27A0-43CF-81A6-B1BCE706AA80}" dt="2023-09-09T20:16:12.883" v="6426"/>
        <pc:sldMkLst>
          <pc:docMk/>
          <pc:sldMk cId="1378500904" sldId="1019"/>
        </pc:sldMkLst>
      </pc:sldChg>
      <pc:sldChg chg="add del mod ord modShow">
        <pc:chgData name="Laise Eduarda Paixão de Moraes" userId="ed9e5288-1c22-4d51-b69f-ec30695ef7d2" providerId="ADAL" clId="{121E0C3F-27A0-43CF-81A6-B1BCE706AA80}" dt="2023-09-09T20:18:06.130" v="6451" actId="47"/>
        <pc:sldMkLst>
          <pc:docMk/>
          <pc:sldMk cId="2114834346" sldId="1019"/>
        </pc:sldMkLst>
      </pc:sldChg>
      <pc:sldChg chg="add del mod modShow">
        <pc:chgData name="Laise Eduarda Paixão de Moraes" userId="ed9e5288-1c22-4d51-b69f-ec30695ef7d2" providerId="ADAL" clId="{121E0C3F-27A0-43CF-81A6-B1BCE706AA80}" dt="2023-09-09T17:58:12.715" v="3848" actId="47"/>
        <pc:sldMkLst>
          <pc:docMk/>
          <pc:sldMk cId="81013364" sldId="1020"/>
        </pc:sldMkLst>
      </pc:sldChg>
      <pc:sldChg chg="add del">
        <pc:chgData name="Laise Eduarda Paixão de Moraes" userId="ed9e5288-1c22-4d51-b69f-ec30695ef7d2" providerId="ADAL" clId="{121E0C3F-27A0-43CF-81A6-B1BCE706AA80}" dt="2023-09-09T17:52:19.061" v="3793"/>
        <pc:sldMkLst>
          <pc:docMk/>
          <pc:sldMk cId="3658432565" sldId="1020"/>
        </pc:sldMkLst>
      </pc:sldChg>
      <pc:sldChg chg="add del">
        <pc:chgData name="Laise Eduarda Paixão de Moraes" userId="ed9e5288-1c22-4d51-b69f-ec30695ef7d2" providerId="ADAL" clId="{121E0C3F-27A0-43CF-81A6-B1BCE706AA80}" dt="2023-09-09T17:52:19.061" v="3793"/>
        <pc:sldMkLst>
          <pc:docMk/>
          <pc:sldMk cId="1161324334" sldId="1021"/>
        </pc:sldMkLst>
      </pc:sldChg>
      <pc:sldChg chg="add del mod modShow">
        <pc:chgData name="Laise Eduarda Paixão de Moraes" userId="ed9e5288-1c22-4d51-b69f-ec30695ef7d2" providerId="ADAL" clId="{121E0C3F-27A0-43CF-81A6-B1BCE706AA80}" dt="2023-09-09T17:58:11.247" v="3847" actId="47"/>
        <pc:sldMkLst>
          <pc:docMk/>
          <pc:sldMk cId="2701860952" sldId="1021"/>
        </pc:sldMkLst>
      </pc:sldChg>
      <pc:sldChg chg="addSp modSp add del mod modShow">
        <pc:chgData name="Laise Eduarda Paixão de Moraes" userId="ed9e5288-1c22-4d51-b69f-ec30695ef7d2" providerId="ADAL" clId="{121E0C3F-27A0-43CF-81A6-B1BCE706AA80}" dt="2023-09-09T17:58:17.856" v="3849" actId="2696"/>
        <pc:sldMkLst>
          <pc:docMk/>
          <pc:sldMk cId="603039589" sldId="1022"/>
        </pc:sldMkLst>
        <pc:spChg chg="add mod">
          <ac:chgData name="Laise Eduarda Paixão de Moraes" userId="ed9e5288-1c22-4d51-b69f-ec30695ef7d2" providerId="ADAL" clId="{121E0C3F-27A0-43CF-81A6-B1BCE706AA80}" dt="2023-09-09T17:58:07.418" v="3846"/>
          <ac:spMkLst>
            <pc:docMk/>
            <pc:sldMk cId="603039589" sldId="1022"/>
            <ac:spMk id="4" creationId="{E5D1E156-021F-27D2-D739-C931C76C8E25}"/>
          </ac:spMkLst>
        </pc:spChg>
      </pc:sldChg>
      <pc:sldChg chg="add del">
        <pc:chgData name="Laise Eduarda Paixão de Moraes" userId="ed9e5288-1c22-4d51-b69f-ec30695ef7d2" providerId="ADAL" clId="{121E0C3F-27A0-43CF-81A6-B1BCE706AA80}" dt="2023-09-09T17:52:19.061" v="3793"/>
        <pc:sldMkLst>
          <pc:docMk/>
          <pc:sldMk cId="779423864" sldId="1022"/>
        </pc:sldMkLst>
      </pc:sldChg>
      <pc:sldChg chg="delSp modSp add del mod">
        <pc:chgData name="Laise Eduarda Paixão de Moraes" userId="ed9e5288-1c22-4d51-b69f-ec30695ef7d2" providerId="ADAL" clId="{121E0C3F-27A0-43CF-81A6-B1BCE706AA80}" dt="2023-09-09T21:43:45.785" v="9268" actId="47"/>
        <pc:sldMkLst>
          <pc:docMk/>
          <pc:sldMk cId="3735117906" sldId="1022"/>
        </pc:sldMkLst>
        <pc:spChg chg="mod">
          <ac:chgData name="Laise Eduarda Paixão de Moraes" userId="ed9e5288-1c22-4d51-b69f-ec30695ef7d2" providerId="ADAL" clId="{121E0C3F-27A0-43CF-81A6-B1BCE706AA80}" dt="2023-09-09T21:27:29.056" v="8606" actId="20577"/>
          <ac:spMkLst>
            <pc:docMk/>
            <pc:sldMk cId="3735117906" sldId="1022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121E0C3F-27A0-43CF-81A6-B1BCE706AA80}" dt="2023-09-09T21:34:31.555" v="8942" actId="478"/>
          <ac:spMkLst>
            <pc:docMk/>
            <pc:sldMk cId="3735117906" sldId="1022"/>
            <ac:spMk id="4" creationId="{E5D1E156-021F-27D2-D739-C931C76C8E25}"/>
          </ac:spMkLst>
        </pc:spChg>
        <pc:spChg chg="mod">
          <ac:chgData name="Laise Eduarda Paixão de Moraes" userId="ed9e5288-1c22-4d51-b69f-ec30695ef7d2" providerId="ADAL" clId="{121E0C3F-27A0-43CF-81A6-B1BCE706AA80}" dt="2023-09-09T21:43:41.463" v="9266" actId="20577"/>
          <ac:spMkLst>
            <pc:docMk/>
            <pc:sldMk cId="3735117906" sldId="1022"/>
            <ac:spMk id="5" creationId="{8A15406D-5576-167F-6F10-5BDFD2D35D13}"/>
          </ac:spMkLst>
        </pc:spChg>
        <pc:spChg chg="del">
          <ac:chgData name="Laise Eduarda Paixão de Moraes" userId="ed9e5288-1c22-4d51-b69f-ec30695ef7d2" providerId="ADAL" clId="{121E0C3F-27A0-43CF-81A6-B1BCE706AA80}" dt="2023-09-09T21:33:11.017" v="8933" actId="478"/>
          <ac:spMkLst>
            <pc:docMk/>
            <pc:sldMk cId="3735117906" sldId="1022"/>
            <ac:spMk id="6" creationId="{8DA5FBD2-72CB-5FEE-8464-97DE1F80A514}"/>
          </ac:spMkLst>
        </pc:spChg>
        <pc:spChg chg="del">
          <ac:chgData name="Laise Eduarda Paixão de Moraes" userId="ed9e5288-1c22-4d51-b69f-ec30695ef7d2" providerId="ADAL" clId="{121E0C3F-27A0-43CF-81A6-B1BCE706AA80}" dt="2023-09-09T21:33:12.985" v="8935" actId="478"/>
          <ac:spMkLst>
            <pc:docMk/>
            <pc:sldMk cId="3735117906" sldId="1022"/>
            <ac:spMk id="8" creationId="{09711157-7503-7865-8E3A-780019A529AD}"/>
          </ac:spMkLst>
        </pc:spChg>
        <pc:spChg chg="mod">
          <ac:chgData name="Laise Eduarda Paixão de Moraes" userId="ed9e5288-1c22-4d51-b69f-ec30695ef7d2" providerId="ADAL" clId="{121E0C3F-27A0-43CF-81A6-B1BCE706AA80}" dt="2023-09-09T21:34:26.198" v="8941" actId="6549"/>
          <ac:spMkLst>
            <pc:docMk/>
            <pc:sldMk cId="3735117906" sldId="1022"/>
            <ac:spMk id="11" creationId="{4FCF0ED4-698D-3983-97A8-60E89889241A}"/>
          </ac:spMkLst>
        </pc:spChg>
        <pc:picChg chg="del">
          <ac:chgData name="Laise Eduarda Paixão de Moraes" userId="ed9e5288-1c22-4d51-b69f-ec30695ef7d2" providerId="ADAL" clId="{121E0C3F-27A0-43CF-81A6-B1BCE706AA80}" dt="2023-09-09T21:33:11.745" v="8934" actId="478"/>
          <ac:picMkLst>
            <pc:docMk/>
            <pc:sldMk cId="3735117906" sldId="1022"/>
            <ac:picMk id="7" creationId="{830C6935-C6E6-82BC-51DB-CDECD1B020FE}"/>
          </ac:picMkLst>
        </pc:picChg>
        <pc:picChg chg="del">
          <ac:chgData name="Laise Eduarda Paixão de Moraes" userId="ed9e5288-1c22-4d51-b69f-ec30695ef7d2" providerId="ADAL" clId="{121E0C3F-27A0-43CF-81A6-B1BCE706AA80}" dt="2023-09-09T21:33:15.053" v="8936" actId="478"/>
          <ac:picMkLst>
            <pc:docMk/>
            <pc:sldMk cId="3735117906" sldId="1022"/>
            <ac:picMk id="9" creationId="{2BB16386-7132-2C69-ACE3-615CAC697EDE}"/>
          </ac:picMkLst>
        </pc:picChg>
      </pc:sldChg>
      <pc:sldChg chg="add del">
        <pc:chgData name="Laise Eduarda Paixão de Moraes" userId="ed9e5288-1c22-4d51-b69f-ec30695ef7d2" providerId="ADAL" clId="{121E0C3F-27A0-43CF-81A6-B1BCE706AA80}" dt="2023-09-09T17:52:19.061" v="3793"/>
        <pc:sldMkLst>
          <pc:docMk/>
          <pc:sldMk cId="1833420989" sldId="1023"/>
        </pc:sldMkLst>
      </pc:sldChg>
      <pc:sldChg chg="add del mod modShow">
        <pc:chgData name="Laise Eduarda Paixão de Moraes" userId="ed9e5288-1c22-4d51-b69f-ec30695ef7d2" providerId="ADAL" clId="{121E0C3F-27A0-43CF-81A6-B1BCE706AA80}" dt="2023-09-09T17:58:36.908" v="3852" actId="2696"/>
        <pc:sldMkLst>
          <pc:docMk/>
          <pc:sldMk cId="3351191006" sldId="1023"/>
        </pc:sldMkLst>
      </pc:sldChg>
      <pc:sldChg chg="add del">
        <pc:chgData name="Laise Eduarda Paixão de Moraes" userId="ed9e5288-1c22-4d51-b69f-ec30695ef7d2" providerId="ADAL" clId="{121E0C3F-27A0-43CF-81A6-B1BCE706AA80}" dt="2023-09-09T21:58:29.008" v="9510" actId="47"/>
        <pc:sldMkLst>
          <pc:docMk/>
          <pc:sldMk cId="3714428802" sldId="1023"/>
        </pc:sldMkLst>
      </pc:sldChg>
      <pc:sldChg chg="add del">
        <pc:chgData name="Laise Eduarda Paixão de Moraes" userId="ed9e5288-1c22-4d51-b69f-ec30695ef7d2" providerId="ADAL" clId="{121E0C3F-27A0-43CF-81A6-B1BCE706AA80}" dt="2023-09-09T21:58:32.148" v="9511" actId="47"/>
        <pc:sldMkLst>
          <pc:docMk/>
          <pc:sldMk cId="669594998" sldId="1024"/>
        </pc:sldMkLst>
      </pc:sldChg>
      <pc:sldChg chg="add del">
        <pc:chgData name="Laise Eduarda Paixão de Moraes" userId="ed9e5288-1c22-4d51-b69f-ec30695ef7d2" providerId="ADAL" clId="{121E0C3F-27A0-43CF-81A6-B1BCE706AA80}" dt="2023-09-09T17:52:19.061" v="3793"/>
        <pc:sldMkLst>
          <pc:docMk/>
          <pc:sldMk cId="3123352126" sldId="1024"/>
        </pc:sldMkLst>
      </pc:sldChg>
      <pc:sldChg chg="add del mod modShow">
        <pc:chgData name="Laise Eduarda Paixão de Moraes" userId="ed9e5288-1c22-4d51-b69f-ec30695ef7d2" providerId="ADAL" clId="{121E0C3F-27A0-43CF-81A6-B1BCE706AA80}" dt="2023-09-09T17:58:36.908" v="3852" actId="2696"/>
        <pc:sldMkLst>
          <pc:docMk/>
          <pc:sldMk cId="3312675317" sldId="1024"/>
        </pc:sldMkLst>
      </pc:sldChg>
      <pc:sldChg chg="add del mod modShow">
        <pc:chgData name="Laise Eduarda Paixão de Moraes" userId="ed9e5288-1c22-4d51-b69f-ec30695ef7d2" providerId="ADAL" clId="{121E0C3F-27A0-43CF-81A6-B1BCE706AA80}" dt="2023-09-09T17:58:36.908" v="3852" actId="2696"/>
        <pc:sldMkLst>
          <pc:docMk/>
          <pc:sldMk cId="535948006" sldId="1025"/>
        </pc:sldMkLst>
      </pc:sldChg>
      <pc:sldChg chg="addSp delSp modSp add del mod">
        <pc:chgData name="Laise Eduarda Paixão de Moraes" userId="ed9e5288-1c22-4d51-b69f-ec30695ef7d2" providerId="ADAL" clId="{121E0C3F-27A0-43CF-81A6-B1BCE706AA80}" dt="2023-09-09T22:09:27.697" v="10129" actId="47"/>
        <pc:sldMkLst>
          <pc:docMk/>
          <pc:sldMk cId="2099084919" sldId="1025"/>
        </pc:sldMkLst>
        <pc:grpChg chg="add del mod">
          <ac:chgData name="Laise Eduarda Paixão de Moraes" userId="ed9e5288-1c22-4d51-b69f-ec30695ef7d2" providerId="ADAL" clId="{121E0C3F-27A0-43CF-81A6-B1BCE706AA80}" dt="2023-09-09T22:09:24.515" v="10127" actId="21"/>
          <ac:grpSpMkLst>
            <pc:docMk/>
            <pc:sldMk cId="2099084919" sldId="1025"/>
            <ac:grpSpMk id="8" creationId="{3B006488-D25E-5A66-EB4F-D11521AABA8D}"/>
          </ac:grpSpMkLst>
        </pc:grpChg>
        <pc:picChg chg="add del mod">
          <ac:chgData name="Laise Eduarda Paixão de Moraes" userId="ed9e5288-1c22-4d51-b69f-ec30695ef7d2" providerId="ADAL" clId="{121E0C3F-27A0-43CF-81A6-B1BCE706AA80}" dt="2023-09-09T22:09:18.269" v="10125" actId="478"/>
          <ac:picMkLst>
            <pc:docMk/>
            <pc:sldMk cId="2099084919" sldId="1025"/>
            <ac:picMk id="5" creationId="{5484CB6D-B44A-D22B-A28F-2956044FD802}"/>
          </ac:picMkLst>
        </pc:picChg>
        <pc:picChg chg="add del mod">
          <ac:chgData name="Laise Eduarda Paixão de Moraes" userId="ed9e5288-1c22-4d51-b69f-ec30695ef7d2" providerId="ADAL" clId="{121E0C3F-27A0-43CF-81A6-B1BCE706AA80}" dt="2023-09-09T22:08:55.942" v="10119" actId="478"/>
          <ac:picMkLst>
            <pc:docMk/>
            <pc:sldMk cId="2099084919" sldId="1025"/>
            <ac:picMk id="7" creationId="{EB6555AC-C71D-FFC2-A15D-6C831570BCE3}"/>
          </ac:picMkLst>
        </pc:picChg>
        <pc:picChg chg="mod">
          <ac:chgData name="Laise Eduarda Paixão de Moraes" userId="ed9e5288-1c22-4d51-b69f-ec30695ef7d2" providerId="ADAL" clId="{121E0C3F-27A0-43CF-81A6-B1BCE706AA80}" dt="2023-09-09T22:09:20.097" v="10126" actId="1076"/>
          <ac:picMkLst>
            <pc:docMk/>
            <pc:sldMk cId="2099084919" sldId="1025"/>
            <ac:picMk id="9" creationId="{D214896B-3196-4812-AF14-899369BDE48B}"/>
          </ac:picMkLst>
        </pc:picChg>
        <pc:picChg chg="mod">
          <ac:chgData name="Laise Eduarda Paixão de Moraes" userId="ed9e5288-1c22-4d51-b69f-ec30695ef7d2" providerId="ADAL" clId="{121E0C3F-27A0-43CF-81A6-B1BCE706AA80}" dt="2023-09-09T22:09:20.097" v="10126" actId="1076"/>
          <ac:picMkLst>
            <pc:docMk/>
            <pc:sldMk cId="2099084919" sldId="1025"/>
            <ac:picMk id="11" creationId="{DAE10694-EFD2-B205-21EE-29EF57A7E6C2}"/>
          </ac:picMkLst>
        </pc:picChg>
      </pc:sldChg>
      <pc:sldChg chg="add del">
        <pc:chgData name="Laise Eduarda Paixão de Moraes" userId="ed9e5288-1c22-4d51-b69f-ec30695ef7d2" providerId="ADAL" clId="{121E0C3F-27A0-43CF-81A6-B1BCE706AA80}" dt="2023-09-09T17:52:19.061" v="3793"/>
        <pc:sldMkLst>
          <pc:docMk/>
          <pc:sldMk cId="2202570311" sldId="1025"/>
        </pc:sldMkLst>
      </pc:sldChg>
      <pc:sldChg chg="add del">
        <pc:chgData name="Laise Eduarda Paixão de Moraes" userId="ed9e5288-1c22-4d51-b69f-ec30695ef7d2" providerId="ADAL" clId="{121E0C3F-27A0-43CF-81A6-B1BCE706AA80}" dt="2023-09-09T17:52:19.061" v="3793"/>
        <pc:sldMkLst>
          <pc:docMk/>
          <pc:sldMk cId="1153870141" sldId="1026"/>
        </pc:sldMkLst>
      </pc:sldChg>
      <pc:sldChg chg="delSp add del mod">
        <pc:chgData name="Laise Eduarda Paixão de Moraes" userId="ed9e5288-1c22-4d51-b69f-ec30695ef7d2" providerId="ADAL" clId="{121E0C3F-27A0-43CF-81A6-B1BCE706AA80}" dt="2023-09-09T22:24:32.792" v="10554" actId="47"/>
        <pc:sldMkLst>
          <pc:docMk/>
          <pc:sldMk cId="2196509744" sldId="1026"/>
        </pc:sldMkLst>
        <pc:picChg chg="del">
          <ac:chgData name="Laise Eduarda Paixão de Moraes" userId="ed9e5288-1c22-4d51-b69f-ec30695ef7d2" providerId="ADAL" clId="{121E0C3F-27A0-43CF-81A6-B1BCE706AA80}" dt="2023-09-09T22:24:31.589" v="10553" actId="478"/>
          <ac:picMkLst>
            <pc:docMk/>
            <pc:sldMk cId="2196509744" sldId="1026"/>
            <ac:picMk id="34" creationId="{CBC6D18D-A937-EAA1-FBE6-87335C765341}"/>
          </ac:picMkLst>
        </pc:picChg>
      </pc:sldChg>
      <pc:sldChg chg="addSp delSp modSp add del mod ord modShow">
        <pc:chgData name="Laise Eduarda Paixão de Moraes" userId="ed9e5288-1c22-4d51-b69f-ec30695ef7d2" providerId="ADAL" clId="{121E0C3F-27A0-43CF-81A6-B1BCE706AA80}" dt="2023-09-09T22:17:48.659" v="10446" actId="2696"/>
        <pc:sldMkLst>
          <pc:docMk/>
          <pc:sldMk cId="3797889025" sldId="1026"/>
        </pc:sldMkLst>
        <pc:picChg chg="add mod">
          <ac:chgData name="Laise Eduarda Paixão de Moraes" userId="ed9e5288-1c22-4d51-b69f-ec30695ef7d2" providerId="ADAL" clId="{121E0C3F-27A0-43CF-81A6-B1BCE706AA80}" dt="2023-09-09T17:59:03.542" v="3860"/>
          <ac:picMkLst>
            <pc:docMk/>
            <pc:sldMk cId="3797889025" sldId="1026"/>
            <ac:picMk id="34" creationId="{CBC6D18D-A937-EAA1-FBE6-87335C765341}"/>
          </ac:picMkLst>
        </pc:picChg>
        <pc:picChg chg="add del mod">
          <ac:chgData name="Laise Eduarda Paixão de Moraes" userId="ed9e5288-1c22-4d51-b69f-ec30695ef7d2" providerId="ADAL" clId="{121E0C3F-27A0-43CF-81A6-B1BCE706AA80}" dt="2023-09-09T22:17:41.057" v="10444" actId="478"/>
          <ac:picMkLst>
            <pc:docMk/>
            <pc:sldMk cId="3797889025" sldId="1026"/>
            <ac:picMk id="35" creationId="{08F84636-19B5-BA57-6080-AD9DBC0B820F}"/>
          </ac:picMkLst>
        </pc:picChg>
        <pc:picChg chg="add del mod">
          <ac:chgData name="Laise Eduarda Paixão de Moraes" userId="ed9e5288-1c22-4d51-b69f-ec30695ef7d2" providerId="ADAL" clId="{121E0C3F-27A0-43CF-81A6-B1BCE706AA80}" dt="2023-09-09T22:17:43.249" v="10445" actId="478"/>
          <ac:picMkLst>
            <pc:docMk/>
            <pc:sldMk cId="3797889025" sldId="1026"/>
            <ac:picMk id="36" creationId="{67FDF3F2-B34C-F07F-7E77-371A916A1139}"/>
          </ac:picMkLst>
        </pc:picChg>
      </pc:sldChg>
      <pc:sldChg chg="addSp delSp modSp add del mod ord modShow">
        <pc:chgData name="Laise Eduarda Paixão de Moraes" userId="ed9e5288-1c22-4d51-b69f-ec30695ef7d2" providerId="ADAL" clId="{121E0C3F-27A0-43CF-81A6-B1BCE706AA80}" dt="2023-09-09T22:56:46.041" v="11672" actId="47"/>
        <pc:sldMkLst>
          <pc:docMk/>
          <pc:sldMk cId="1755445077" sldId="1027"/>
        </pc:sldMkLst>
        <pc:picChg chg="add del mod">
          <ac:chgData name="Laise Eduarda Paixão de Moraes" userId="ed9e5288-1c22-4d51-b69f-ec30695ef7d2" providerId="ADAL" clId="{121E0C3F-27A0-43CF-81A6-B1BCE706AA80}" dt="2023-09-09T22:56:39.799" v="11671" actId="478"/>
          <ac:picMkLst>
            <pc:docMk/>
            <pc:sldMk cId="1755445077" sldId="1027"/>
            <ac:picMk id="9" creationId="{69D18C7B-15BE-86A2-25AC-0F26EBD6D94A}"/>
          </ac:picMkLst>
        </pc:picChg>
      </pc:sldChg>
      <pc:sldChg chg="add del">
        <pc:chgData name="Laise Eduarda Paixão de Moraes" userId="ed9e5288-1c22-4d51-b69f-ec30695ef7d2" providerId="ADAL" clId="{121E0C3F-27A0-43CF-81A6-B1BCE706AA80}" dt="2023-09-09T17:52:19.061" v="3793"/>
        <pc:sldMkLst>
          <pc:docMk/>
          <pc:sldMk cId="3649636537" sldId="1027"/>
        </pc:sldMkLst>
      </pc:sldChg>
      <pc:sldChg chg="add del">
        <pc:chgData name="Laise Eduarda Paixão de Moraes" userId="ed9e5288-1c22-4d51-b69f-ec30695ef7d2" providerId="ADAL" clId="{121E0C3F-27A0-43CF-81A6-B1BCE706AA80}" dt="2023-09-09T17:52:19.061" v="3793"/>
        <pc:sldMkLst>
          <pc:docMk/>
          <pc:sldMk cId="3159716147" sldId="1028"/>
        </pc:sldMkLst>
      </pc:sldChg>
      <pc:sldChg chg="addSp delSp modSp add mod modShow">
        <pc:chgData name="Laise Eduarda Paixão de Moraes" userId="ed9e5288-1c22-4d51-b69f-ec30695ef7d2" providerId="ADAL" clId="{121E0C3F-27A0-43CF-81A6-B1BCE706AA80}" dt="2023-09-10T12:54:47.207" v="17616" actId="20577"/>
        <pc:sldMkLst>
          <pc:docMk/>
          <pc:sldMk cId="3450372074" sldId="1028"/>
        </pc:sldMkLst>
        <pc:spChg chg="mod">
          <ac:chgData name="Laise Eduarda Paixão de Moraes" userId="ed9e5288-1c22-4d51-b69f-ec30695ef7d2" providerId="ADAL" clId="{121E0C3F-27A0-43CF-81A6-B1BCE706AA80}" dt="2023-09-09T23:00:59.105" v="11733" actId="207"/>
          <ac:spMkLst>
            <pc:docMk/>
            <pc:sldMk cId="3450372074" sldId="1028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10T12:54:47.207" v="17616" actId="20577"/>
          <ac:spMkLst>
            <pc:docMk/>
            <pc:sldMk cId="3450372074" sldId="1028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121E0C3F-27A0-43CF-81A6-B1BCE706AA80}" dt="2023-09-09T23:08:24.567" v="11806" actId="478"/>
          <ac:spMkLst>
            <pc:docMk/>
            <pc:sldMk cId="3450372074" sldId="1028"/>
            <ac:spMk id="9" creationId="{7FC09724-3DA9-ECC9-BB1C-6BC8F1D57FAB}"/>
          </ac:spMkLst>
        </pc:spChg>
        <pc:spChg chg="add mod">
          <ac:chgData name="Laise Eduarda Paixão de Moraes" userId="ed9e5288-1c22-4d51-b69f-ec30695ef7d2" providerId="ADAL" clId="{121E0C3F-27A0-43CF-81A6-B1BCE706AA80}" dt="2023-09-09T23:50:13.669" v="12973" actId="1036"/>
          <ac:spMkLst>
            <pc:docMk/>
            <pc:sldMk cId="3450372074" sldId="1028"/>
            <ac:spMk id="16" creationId="{86E9A2CF-F6F9-AFE9-DB76-E951C023C9FF}"/>
          </ac:spMkLst>
        </pc:spChg>
        <pc:spChg chg="add mod">
          <ac:chgData name="Laise Eduarda Paixão de Moraes" userId="ed9e5288-1c22-4d51-b69f-ec30695ef7d2" providerId="ADAL" clId="{121E0C3F-27A0-43CF-81A6-B1BCE706AA80}" dt="2023-09-09T23:50:13.669" v="12973" actId="1036"/>
          <ac:spMkLst>
            <pc:docMk/>
            <pc:sldMk cId="3450372074" sldId="1028"/>
            <ac:spMk id="17" creationId="{FB491A46-002E-2156-019A-C051D1D694C2}"/>
          </ac:spMkLst>
        </pc:spChg>
        <pc:spChg chg="add mod">
          <ac:chgData name="Laise Eduarda Paixão de Moraes" userId="ed9e5288-1c22-4d51-b69f-ec30695ef7d2" providerId="ADAL" clId="{121E0C3F-27A0-43CF-81A6-B1BCE706AA80}" dt="2023-09-09T23:50:16.938" v="12980" actId="1035"/>
          <ac:spMkLst>
            <pc:docMk/>
            <pc:sldMk cId="3450372074" sldId="1028"/>
            <ac:spMk id="18" creationId="{BDEF58E3-5A35-0881-2C51-CE4F665B376B}"/>
          </ac:spMkLst>
        </pc:spChg>
        <pc:spChg chg="add del mod">
          <ac:chgData name="Laise Eduarda Paixão de Moraes" userId="ed9e5288-1c22-4d51-b69f-ec30695ef7d2" providerId="ADAL" clId="{121E0C3F-27A0-43CF-81A6-B1BCE706AA80}" dt="2023-09-09T23:21:06.754" v="12090"/>
          <ac:spMkLst>
            <pc:docMk/>
            <pc:sldMk cId="3450372074" sldId="1028"/>
            <ac:spMk id="19" creationId="{0F1882B7-997E-2A6F-FEB7-7041098F410A}"/>
          </ac:spMkLst>
        </pc:spChg>
        <pc:spChg chg="add mod">
          <ac:chgData name="Laise Eduarda Paixão de Moraes" userId="ed9e5288-1c22-4d51-b69f-ec30695ef7d2" providerId="ADAL" clId="{121E0C3F-27A0-43CF-81A6-B1BCE706AA80}" dt="2023-09-09T23:50:16.938" v="12980" actId="1035"/>
          <ac:spMkLst>
            <pc:docMk/>
            <pc:sldMk cId="3450372074" sldId="1028"/>
            <ac:spMk id="20" creationId="{6FFBD544-DEAB-06E6-C56A-A44FA90C161D}"/>
          </ac:spMkLst>
        </pc:spChg>
        <pc:spChg chg="add mod">
          <ac:chgData name="Laise Eduarda Paixão de Moraes" userId="ed9e5288-1c22-4d51-b69f-ec30695ef7d2" providerId="ADAL" clId="{121E0C3F-27A0-43CF-81A6-B1BCE706AA80}" dt="2023-09-09T23:50:16.938" v="12980" actId="1035"/>
          <ac:spMkLst>
            <pc:docMk/>
            <pc:sldMk cId="3450372074" sldId="1028"/>
            <ac:spMk id="21" creationId="{8CDB28FA-A2E1-0656-5940-CF0D2A4C3BD2}"/>
          </ac:spMkLst>
        </pc:spChg>
        <pc:spChg chg="add mod ord">
          <ac:chgData name="Laise Eduarda Paixão de Moraes" userId="ed9e5288-1c22-4d51-b69f-ec30695ef7d2" providerId="ADAL" clId="{121E0C3F-27A0-43CF-81A6-B1BCE706AA80}" dt="2023-09-09T23:50:16.938" v="12980" actId="1035"/>
          <ac:spMkLst>
            <pc:docMk/>
            <pc:sldMk cId="3450372074" sldId="1028"/>
            <ac:spMk id="22" creationId="{3F9D5399-81C7-70BF-C1B3-CAF10E8AA9F6}"/>
          </ac:spMkLst>
        </pc:spChg>
        <pc:spChg chg="add del mod">
          <ac:chgData name="Laise Eduarda Paixão de Moraes" userId="ed9e5288-1c22-4d51-b69f-ec30695ef7d2" providerId="ADAL" clId="{121E0C3F-27A0-43CF-81A6-B1BCE706AA80}" dt="2023-09-09T23:23:11.829" v="12195" actId="478"/>
          <ac:spMkLst>
            <pc:docMk/>
            <pc:sldMk cId="3450372074" sldId="1028"/>
            <ac:spMk id="23" creationId="{F569FF89-975F-E620-923A-E48714FCE023}"/>
          </ac:spMkLst>
        </pc:spChg>
        <pc:spChg chg="mod">
          <ac:chgData name="Laise Eduarda Paixão de Moraes" userId="ed9e5288-1c22-4d51-b69f-ec30695ef7d2" providerId="ADAL" clId="{121E0C3F-27A0-43CF-81A6-B1BCE706AA80}" dt="2023-09-09T23:42:44.183" v="12756" actId="1076"/>
          <ac:spMkLst>
            <pc:docMk/>
            <pc:sldMk cId="3450372074" sldId="1028"/>
            <ac:spMk id="29" creationId="{B34DB2F9-BA30-9C10-2F34-59C801AF9C85}"/>
          </ac:spMkLst>
        </pc:spChg>
        <pc:spChg chg="mod">
          <ac:chgData name="Laise Eduarda Paixão de Moraes" userId="ed9e5288-1c22-4d51-b69f-ec30695ef7d2" providerId="ADAL" clId="{121E0C3F-27A0-43CF-81A6-B1BCE706AA80}" dt="2023-09-09T23:50:16.938" v="12980" actId="1035"/>
          <ac:spMkLst>
            <pc:docMk/>
            <pc:sldMk cId="3450372074" sldId="1028"/>
            <ac:spMk id="31" creationId="{181BBBC3-F1F2-2DB9-01B3-2B8AB05AFDAB}"/>
          </ac:spMkLst>
        </pc:spChg>
        <pc:spChg chg="del">
          <ac:chgData name="Laise Eduarda Paixão de Moraes" userId="ed9e5288-1c22-4d51-b69f-ec30695ef7d2" providerId="ADAL" clId="{121E0C3F-27A0-43CF-81A6-B1BCE706AA80}" dt="2023-09-09T23:13:59.833" v="11864" actId="478"/>
          <ac:spMkLst>
            <pc:docMk/>
            <pc:sldMk cId="3450372074" sldId="1028"/>
            <ac:spMk id="32" creationId="{42C23620-6329-3F2F-3D24-77DE263DF73E}"/>
          </ac:spMkLst>
        </pc:spChg>
        <pc:spChg chg="del">
          <ac:chgData name="Laise Eduarda Paixão de Moraes" userId="ed9e5288-1c22-4d51-b69f-ec30695ef7d2" providerId="ADAL" clId="{121E0C3F-27A0-43CF-81A6-B1BCE706AA80}" dt="2023-09-09T23:13:47.800" v="11860" actId="478"/>
          <ac:spMkLst>
            <pc:docMk/>
            <pc:sldMk cId="3450372074" sldId="1028"/>
            <ac:spMk id="33" creationId="{695FA69E-3CE9-FA87-7DFD-343A63471C38}"/>
          </ac:spMkLst>
        </pc:spChg>
        <pc:spChg chg="del">
          <ac:chgData name="Laise Eduarda Paixão de Moraes" userId="ed9e5288-1c22-4d51-b69f-ec30695ef7d2" providerId="ADAL" clId="{121E0C3F-27A0-43CF-81A6-B1BCE706AA80}" dt="2023-09-09T23:13:47.800" v="11860" actId="478"/>
          <ac:spMkLst>
            <pc:docMk/>
            <pc:sldMk cId="3450372074" sldId="1028"/>
            <ac:spMk id="34" creationId="{FC6009B0-1608-18EC-4776-2F7ED8C803AF}"/>
          </ac:spMkLst>
        </pc:spChg>
        <pc:spChg chg="del">
          <ac:chgData name="Laise Eduarda Paixão de Moraes" userId="ed9e5288-1c22-4d51-b69f-ec30695ef7d2" providerId="ADAL" clId="{121E0C3F-27A0-43CF-81A6-B1BCE706AA80}" dt="2023-09-09T23:13:47.800" v="11860" actId="478"/>
          <ac:spMkLst>
            <pc:docMk/>
            <pc:sldMk cId="3450372074" sldId="1028"/>
            <ac:spMk id="35" creationId="{7B63A67A-5DAD-B516-2A68-CF5B1A3FB6C1}"/>
          </ac:spMkLst>
        </pc:spChg>
        <pc:spChg chg="del">
          <ac:chgData name="Laise Eduarda Paixão de Moraes" userId="ed9e5288-1c22-4d51-b69f-ec30695ef7d2" providerId="ADAL" clId="{121E0C3F-27A0-43CF-81A6-B1BCE706AA80}" dt="2023-09-09T23:13:47.800" v="11860" actId="478"/>
          <ac:spMkLst>
            <pc:docMk/>
            <pc:sldMk cId="3450372074" sldId="1028"/>
            <ac:spMk id="36" creationId="{5F5AE5DF-F3B6-5682-E1D9-9829C9CB6F65}"/>
          </ac:spMkLst>
        </pc:spChg>
        <pc:spChg chg="del">
          <ac:chgData name="Laise Eduarda Paixão de Moraes" userId="ed9e5288-1c22-4d51-b69f-ec30695ef7d2" providerId="ADAL" clId="{121E0C3F-27A0-43CF-81A6-B1BCE706AA80}" dt="2023-09-09T23:08:23.420" v="11805" actId="478"/>
          <ac:spMkLst>
            <pc:docMk/>
            <pc:sldMk cId="3450372074" sldId="1028"/>
            <ac:spMk id="37" creationId="{D4B32877-B834-80AD-8CA4-68A7FF99BFE0}"/>
          </ac:spMkLst>
        </pc:spChg>
        <pc:spChg chg="del">
          <ac:chgData name="Laise Eduarda Paixão de Moraes" userId="ed9e5288-1c22-4d51-b69f-ec30695ef7d2" providerId="ADAL" clId="{121E0C3F-27A0-43CF-81A6-B1BCE706AA80}" dt="2023-09-09T23:08:26.097" v="11807" actId="478"/>
          <ac:spMkLst>
            <pc:docMk/>
            <pc:sldMk cId="3450372074" sldId="1028"/>
            <ac:spMk id="38" creationId="{AC117B2A-E46B-27BE-8F3E-97D6C94C99FD}"/>
          </ac:spMkLst>
        </pc:spChg>
        <pc:spChg chg="del">
          <ac:chgData name="Laise Eduarda Paixão de Moraes" userId="ed9e5288-1c22-4d51-b69f-ec30695ef7d2" providerId="ADAL" clId="{121E0C3F-27A0-43CF-81A6-B1BCE706AA80}" dt="2023-09-09T23:08:23.420" v="11805" actId="478"/>
          <ac:spMkLst>
            <pc:docMk/>
            <pc:sldMk cId="3450372074" sldId="1028"/>
            <ac:spMk id="39" creationId="{3C210A90-CC9A-5530-0EBD-08D79BF4A6A8}"/>
          </ac:spMkLst>
        </pc:spChg>
        <pc:spChg chg="add mod">
          <ac:chgData name="Laise Eduarda Paixão de Moraes" userId="ed9e5288-1c22-4d51-b69f-ec30695ef7d2" providerId="ADAL" clId="{121E0C3F-27A0-43CF-81A6-B1BCE706AA80}" dt="2023-09-09T23:50:16.938" v="12980" actId="1035"/>
          <ac:spMkLst>
            <pc:docMk/>
            <pc:sldMk cId="3450372074" sldId="1028"/>
            <ac:spMk id="46" creationId="{4FC6CB45-9EEE-E09A-BA21-4DB1AFDEA814}"/>
          </ac:spMkLst>
        </pc:spChg>
        <pc:spChg chg="add mod">
          <ac:chgData name="Laise Eduarda Paixão de Moraes" userId="ed9e5288-1c22-4d51-b69f-ec30695ef7d2" providerId="ADAL" clId="{121E0C3F-27A0-43CF-81A6-B1BCE706AA80}" dt="2023-09-09T23:50:16.938" v="12980" actId="1035"/>
          <ac:spMkLst>
            <pc:docMk/>
            <pc:sldMk cId="3450372074" sldId="1028"/>
            <ac:spMk id="47" creationId="{E17001B3-686C-BD0D-E870-5C1BAA994BFB}"/>
          </ac:spMkLst>
        </pc:spChg>
        <pc:spChg chg="add del mod">
          <ac:chgData name="Laise Eduarda Paixão de Moraes" userId="ed9e5288-1c22-4d51-b69f-ec30695ef7d2" providerId="ADAL" clId="{121E0C3F-27A0-43CF-81A6-B1BCE706AA80}" dt="2023-09-09T23:39:21.815" v="12702" actId="478"/>
          <ac:spMkLst>
            <pc:docMk/>
            <pc:sldMk cId="3450372074" sldId="1028"/>
            <ac:spMk id="51" creationId="{921D1497-EA37-4C96-B50D-46BEBD3A8919}"/>
          </ac:spMkLst>
        </pc:spChg>
        <pc:spChg chg="add del">
          <ac:chgData name="Laise Eduarda Paixão de Moraes" userId="ed9e5288-1c22-4d51-b69f-ec30695ef7d2" providerId="ADAL" clId="{121E0C3F-27A0-43CF-81A6-B1BCE706AA80}" dt="2023-09-09T23:39:33.580" v="12704" actId="11529"/>
          <ac:spMkLst>
            <pc:docMk/>
            <pc:sldMk cId="3450372074" sldId="1028"/>
            <ac:spMk id="52" creationId="{3E2EC74A-1674-4B26-F8EE-0FB1D59A030D}"/>
          </ac:spMkLst>
        </pc:spChg>
        <pc:spChg chg="add mod">
          <ac:chgData name="Laise Eduarda Paixão de Moraes" userId="ed9e5288-1c22-4d51-b69f-ec30695ef7d2" providerId="ADAL" clId="{121E0C3F-27A0-43CF-81A6-B1BCE706AA80}" dt="2023-09-09T23:50:13.669" v="12973" actId="1036"/>
          <ac:spMkLst>
            <pc:docMk/>
            <pc:sldMk cId="3450372074" sldId="1028"/>
            <ac:spMk id="53" creationId="{1E38F84F-0E74-0608-0A78-703E1B78D829}"/>
          </ac:spMkLst>
        </pc:spChg>
        <pc:spChg chg="add mod">
          <ac:chgData name="Laise Eduarda Paixão de Moraes" userId="ed9e5288-1c22-4d51-b69f-ec30695ef7d2" providerId="ADAL" clId="{121E0C3F-27A0-43CF-81A6-B1BCE706AA80}" dt="2023-09-09T23:50:13.669" v="12973" actId="1036"/>
          <ac:spMkLst>
            <pc:docMk/>
            <pc:sldMk cId="3450372074" sldId="1028"/>
            <ac:spMk id="54" creationId="{78A1F1E8-9841-3E2B-4602-BD51D3F6979A}"/>
          </ac:spMkLst>
        </pc:spChg>
        <pc:spChg chg="add mod">
          <ac:chgData name="Laise Eduarda Paixão de Moraes" userId="ed9e5288-1c22-4d51-b69f-ec30695ef7d2" providerId="ADAL" clId="{121E0C3F-27A0-43CF-81A6-B1BCE706AA80}" dt="2023-09-09T23:50:13.669" v="12973" actId="1036"/>
          <ac:spMkLst>
            <pc:docMk/>
            <pc:sldMk cId="3450372074" sldId="1028"/>
            <ac:spMk id="55" creationId="{57AC1D2A-AB7E-A22D-3129-E72B50A4E14C}"/>
          </ac:spMkLst>
        </pc:spChg>
        <pc:spChg chg="add mod">
          <ac:chgData name="Laise Eduarda Paixão de Moraes" userId="ed9e5288-1c22-4d51-b69f-ec30695ef7d2" providerId="ADAL" clId="{121E0C3F-27A0-43CF-81A6-B1BCE706AA80}" dt="2023-09-09T23:50:13.669" v="12973" actId="1036"/>
          <ac:spMkLst>
            <pc:docMk/>
            <pc:sldMk cId="3450372074" sldId="1028"/>
            <ac:spMk id="56" creationId="{51D9442D-E442-9F94-DADD-7D5236CF01A9}"/>
          </ac:spMkLst>
        </pc:spChg>
        <pc:spChg chg="add mod">
          <ac:chgData name="Laise Eduarda Paixão de Moraes" userId="ed9e5288-1c22-4d51-b69f-ec30695ef7d2" providerId="ADAL" clId="{121E0C3F-27A0-43CF-81A6-B1BCE706AA80}" dt="2023-09-09T23:50:13.669" v="12973" actId="1036"/>
          <ac:spMkLst>
            <pc:docMk/>
            <pc:sldMk cId="3450372074" sldId="1028"/>
            <ac:spMk id="57" creationId="{6A25A340-EDC7-A37E-4C99-54965BDEA0BF}"/>
          </ac:spMkLst>
        </pc:spChg>
        <pc:spChg chg="add mod">
          <ac:chgData name="Laise Eduarda Paixão de Moraes" userId="ed9e5288-1c22-4d51-b69f-ec30695ef7d2" providerId="ADAL" clId="{121E0C3F-27A0-43CF-81A6-B1BCE706AA80}" dt="2023-09-09T23:50:13.669" v="12973" actId="1036"/>
          <ac:spMkLst>
            <pc:docMk/>
            <pc:sldMk cId="3450372074" sldId="1028"/>
            <ac:spMk id="58" creationId="{D172B00B-C316-FCA8-4824-F0C530B7E4B6}"/>
          </ac:spMkLst>
        </pc:spChg>
        <pc:spChg chg="add mod">
          <ac:chgData name="Laise Eduarda Paixão de Moraes" userId="ed9e5288-1c22-4d51-b69f-ec30695ef7d2" providerId="ADAL" clId="{121E0C3F-27A0-43CF-81A6-B1BCE706AA80}" dt="2023-09-09T23:50:13.669" v="12973" actId="1036"/>
          <ac:spMkLst>
            <pc:docMk/>
            <pc:sldMk cId="3450372074" sldId="1028"/>
            <ac:spMk id="59" creationId="{866BB3C3-3EF1-2DBA-9975-ADF4E8CC0CBB}"/>
          </ac:spMkLst>
        </pc:spChg>
        <pc:spChg chg="add mod">
          <ac:chgData name="Laise Eduarda Paixão de Moraes" userId="ed9e5288-1c22-4d51-b69f-ec30695ef7d2" providerId="ADAL" clId="{121E0C3F-27A0-43CF-81A6-B1BCE706AA80}" dt="2023-09-09T23:47:29.902" v="12853" actId="164"/>
          <ac:spMkLst>
            <pc:docMk/>
            <pc:sldMk cId="3450372074" sldId="1028"/>
            <ac:spMk id="60" creationId="{AFEE2F49-7C77-A6AD-C59F-A9DC336B2C91}"/>
          </ac:spMkLst>
        </pc:spChg>
        <pc:spChg chg="add mod">
          <ac:chgData name="Laise Eduarda Paixão de Moraes" userId="ed9e5288-1c22-4d51-b69f-ec30695ef7d2" providerId="ADAL" clId="{121E0C3F-27A0-43CF-81A6-B1BCE706AA80}" dt="2023-09-09T23:47:29.902" v="12853" actId="164"/>
          <ac:spMkLst>
            <pc:docMk/>
            <pc:sldMk cId="3450372074" sldId="1028"/>
            <ac:spMk id="61" creationId="{1CEBFEAC-E097-8EED-7E18-7F2292A4015F}"/>
          </ac:spMkLst>
        </pc:spChg>
        <pc:spChg chg="add mod">
          <ac:chgData name="Laise Eduarda Paixão de Moraes" userId="ed9e5288-1c22-4d51-b69f-ec30695ef7d2" providerId="ADAL" clId="{121E0C3F-27A0-43CF-81A6-B1BCE706AA80}" dt="2023-09-09T23:47:29.902" v="12853" actId="164"/>
          <ac:spMkLst>
            <pc:docMk/>
            <pc:sldMk cId="3450372074" sldId="1028"/>
            <ac:spMk id="62" creationId="{AF46FE6A-53E1-4A05-A189-414F3AD8FE17}"/>
          </ac:spMkLst>
        </pc:spChg>
        <pc:spChg chg="add del mod">
          <ac:chgData name="Laise Eduarda Paixão de Moraes" userId="ed9e5288-1c22-4d51-b69f-ec30695ef7d2" providerId="ADAL" clId="{121E0C3F-27A0-43CF-81A6-B1BCE706AA80}" dt="2023-09-09T23:49:52.237" v="12960" actId="1035"/>
          <ac:spMkLst>
            <pc:docMk/>
            <pc:sldMk cId="3450372074" sldId="1028"/>
            <ac:spMk id="17408" creationId="{93A96D76-CC3E-DB4F-1680-F584DD980AFD}"/>
          </ac:spMkLst>
        </pc:spChg>
        <pc:spChg chg="add mod">
          <ac:chgData name="Laise Eduarda Paixão de Moraes" userId="ed9e5288-1c22-4d51-b69f-ec30695ef7d2" providerId="ADAL" clId="{121E0C3F-27A0-43CF-81A6-B1BCE706AA80}" dt="2023-09-09T23:49:52.237" v="12960" actId="1035"/>
          <ac:spMkLst>
            <pc:docMk/>
            <pc:sldMk cId="3450372074" sldId="1028"/>
            <ac:spMk id="17409" creationId="{45515C99-CF9D-5826-0474-48EEB3EA713F}"/>
          </ac:spMkLst>
        </pc:spChg>
        <pc:spChg chg="add mod">
          <ac:chgData name="Laise Eduarda Paixão de Moraes" userId="ed9e5288-1c22-4d51-b69f-ec30695ef7d2" providerId="ADAL" clId="{121E0C3F-27A0-43CF-81A6-B1BCE706AA80}" dt="2023-09-09T23:49:52.237" v="12960" actId="1035"/>
          <ac:spMkLst>
            <pc:docMk/>
            <pc:sldMk cId="3450372074" sldId="1028"/>
            <ac:spMk id="17411" creationId="{8C06C19B-6122-133F-19E4-290F71C88D3B}"/>
          </ac:spMkLst>
        </pc:spChg>
        <pc:grpChg chg="add del mod">
          <ac:chgData name="Laise Eduarda Paixão de Moraes" userId="ed9e5288-1c22-4d51-b69f-ec30695ef7d2" providerId="ADAL" clId="{121E0C3F-27A0-43CF-81A6-B1BCE706AA80}" dt="2023-09-09T23:27:48.222" v="12450" actId="21"/>
          <ac:grpSpMkLst>
            <pc:docMk/>
            <pc:sldMk cId="3450372074" sldId="1028"/>
            <ac:grpSpMk id="15" creationId="{2121B82F-0A6F-207E-AD52-4ADC8E5CBBBC}"/>
          </ac:grpSpMkLst>
        </pc:grpChg>
        <pc:grpChg chg="add mod">
          <ac:chgData name="Laise Eduarda Paixão de Moraes" userId="ed9e5288-1c22-4d51-b69f-ec30695ef7d2" providerId="ADAL" clId="{121E0C3F-27A0-43CF-81A6-B1BCE706AA80}" dt="2023-09-09T23:50:16.938" v="12980" actId="1035"/>
          <ac:grpSpMkLst>
            <pc:docMk/>
            <pc:sldMk cId="3450372074" sldId="1028"/>
            <ac:grpSpMk id="25" creationId="{9CF2FE9A-B477-84A5-F272-AEF8C49BE74C}"/>
          </ac:grpSpMkLst>
        </pc:grpChg>
        <pc:grpChg chg="add mod">
          <ac:chgData name="Laise Eduarda Paixão de Moraes" userId="ed9e5288-1c22-4d51-b69f-ec30695ef7d2" providerId="ADAL" clId="{121E0C3F-27A0-43CF-81A6-B1BCE706AA80}" dt="2023-09-09T23:50:16.938" v="12980" actId="1035"/>
          <ac:grpSpMkLst>
            <pc:docMk/>
            <pc:sldMk cId="3450372074" sldId="1028"/>
            <ac:grpSpMk id="27" creationId="{053FDA9D-2827-9025-ACCC-250AB5AC7327}"/>
          </ac:grpSpMkLst>
        </pc:grpChg>
        <pc:grpChg chg="add mod">
          <ac:chgData name="Laise Eduarda Paixão de Moraes" userId="ed9e5288-1c22-4d51-b69f-ec30695ef7d2" providerId="ADAL" clId="{121E0C3F-27A0-43CF-81A6-B1BCE706AA80}" dt="2023-09-09T23:50:16.938" v="12980" actId="1035"/>
          <ac:grpSpMkLst>
            <pc:docMk/>
            <pc:sldMk cId="3450372074" sldId="1028"/>
            <ac:grpSpMk id="40" creationId="{8BA93D6C-323F-62D0-1718-ADC4DFF25385}"/>
          </ac:grpSpMkLst>
        </pc:grpChg>
        <pc:grpChg chg="add mod">
          <ac:chgData name="Laise Eduarda Paixão de Moraes" userId="ed9e5288-1c22-4d51-b69f-ec30695ef7d2" providerId="ADAL" clId="{121E0C3F-27A0-43CF-81A6-B1BCE706AA80}" dt="2023-09-09T23:50:16.938" v="12980" actId="1035"/>
          <ac:grpSpMkLst>
            <pc:docMk/>
            <pc:sldMk cId="3450372074" sldId="1028"/>
            <ac:grpSpMk id="42" creationId="{366C20ED-85DF-2EBB-5612-F899AA8BF2CA}"/>
          </ac:grpSpMkLst>
        </pc:grpChg>
        <pc:grpChg chg="add mod">
          <ac:chgData name="Laise Eduarda Paixão de Moraes" userId="ed9e5288-1c22-4d51-b69f-ec30695ef7d2" providerId="ADAL" clId="{121E0C3F-27A0-43CF-81A6-B1BCE706AA80}" dt="2023-09-09T23:50:16.938" v="12980" actId="1035"/>
          <ac:grpSpMkLst>
            <pc:docMk/>
            <pc:sldMk cId="3450372074" sldId="1028"/>
            <ac:grpSpMk id="44" creationId="{B1D612B8-C754-99AC-5419-7158A2D27AA7}"/>
          </ac:grpSpMkLst>
        </pc:grpChg>
        <pc:grpChg chg="add mod">
          <ac:chgData name="Laise Eduarda Paixão de Moraes" userId="ed9e5288-1c22-4d51-b69f-ec30695ef7d2" providerId="ADAL" clId="{121E0C3F-27A0-43CF-81A6-B1BCE706AA80}" dt="2023-09-09T23:50:16.938" v="12980" actId="1035"/>
          <ac:grpSpMkLst>
            <pc:docMk/>
            <pc:sldMk cId="3450372074" sldId="1028"/>
            <ac:grpSpMk id="48" creationId="{ECCDF3AF-8C7F-65EC-EB08-92DFBB931C0C}"/>
          </ac:grpSpMkLst>
        </pc:grpChg>
        <pc:grpChg chg="add mod">
          <ac:chgData name="Laise Eduarda Paixão de Moraes" userId="ed9e5288-1c22-4d51-b69f-ec30695ef7d2" providerId="ADAL" clId="{121E0C3F-27A0-43CF-81A6-B1BCE706AA80}" dt="2023-09-09T23:50:16.938" v="12980" actId="1035"/>
          <ac:grpSpMkLst>
            <pc:docMk/>
            <pc:sldMk cId="3450372074" sldId="1028"/>
            <ac:grpSpMk id="49" creationId="{34C4A37D-1979-28BB-DF9F-BD0E0532B207}"/>
          </ac:grpSpMkLst>
        </pc:grpChg>
        <pc:grpChg chg="add mod">
          <ac:chgData name="Laise Eduarda Paixão de Moraes" userId="ed9e5288-1c22-4d51-b69f-ec30695ef7d2" providerId="ADAL" clId="{121E0C3F-27A0-43CF-81A6-B1BCE706AA80}" dt="2023-09-09T23:50:16.938" v="12980" actId="1035"/>
          <ac:grpSpMkLst>
            <pc:docMk/>
            <pc:sldMk cId="3450372074" sldId="1028"/>
            <ac:grpSpMk id="50" creationId="{28890850-FA4C-A97F-EA2F-D5FE5D4E2AE4}"/>
          </ac:grpSpMkLst>
        </pc:grpChg>
        <pc:grpChg chg="add mod">
          <ac:chgData name="Laise Eduarda Paixão de Moraes" userId="ed9e5288-1c22-4d51-b69f-ec30695ef7d2" providerId="ADAL" clId="{121E0C3F-27A0-43CF-81A6-B1BCE706AA80}" dt="2023-09-09T23:50:23.152" v="12986" actId="1076"/>
          <ac:grpSpMkLst>
            <pc:docMk/>
            <pc:sldMk cId="3450372074" sldId="1028"/>
            <ac:grpSpMk id="17413" creationId="{33AF005B-F03E-6664-7494-D2D4318F120F}"/>
          </ac:grpSpMkLst>
        </pc:grpChg>
        <pc:grpChg chg="add mod">
          <ac:chgData name="Laise Eduarda Paixão de Moraes" userId="ed9e5288-1c22-4d51-b69f-ec30695ef7d2" providerId="ADAL" clId="{121E0C3F-27A0-43CF-81A6-B1BCE706AA80}" dt="2023-09-09T23:50:19.466" v="12985" actId="1035"/>
          <ac:grpSpMkLst>
            <pc:docMk/>
            <pc:sldMk cId="3450372074" sldId="1028"/>
            <ac:grpSpMk id="17415" creationId="{E90A7637-E27E-8554-8E76-660B241380CA}"/>
          </ac:grpSpMkLst>
        </pc:grpChg>
        <pc:grpChg chg="add mod">
          <ac:chgData name="Laise Eduarda Paixão de Moraes" userId="ed9e5288-1c22-4d51-b69f-ec30695ef7d2" providerId="ADAL" clId="{121E0C3F-27A0-43CF-81A6-B1BCE706AA80}" dt="2023-09-09T23:50:13.669" v="12973" actId="1036"/>
          <ac:grpSpMkLst>
            <pc:docMk/>
            <pc:sldMk cId="3450372074" sldId="1028"/>
            <ac:grpSpMk id="17417" creationId="{3ACDB867-FB44-290B-D265-8381FBE78542}"/>
          </ac:grpSpMkLst>
        </pc:grpChg>
        <pc:picChg chg="add del mod">
          <ac:chgData name="Laise Eduarda Paixão de Moraes" userId="ed9e5288-1c22-4d51-b69f-ec30695ef7d2" providerId="ADAL" clId="{121E0C3F-27A0-43CF-81A6-B1BCE706AA80}" dt="2023-09-09T23:01:28.205" v="11737" actId="478"/>
          <ac:picMkLst>
            <pc:docMk/>
            <pc:sldMk cId="3450372074" sldId="1028"/>
            <ac:picMk id="4" creationId="{9E086B8A-75D4-1E2C-6B93-9988A30A8853}"/>
          </ac:picMkLst>
        </pc:picChg>
        <pc:picChg chg="add del mod">
          <ac:chgData name="Laise Eduarda Paixão de Moraes" userId="ed9e5288-1c22-4d51-b69f-ec30695ef7d2" providerId="ADAL" clId="{121E0C3F-27A0-43CF-81A6-B1BCE706AA80}" dt="2023-09-09T23:01:28.844" v="11738" actId="478"/>
          <ac:picMkLst>
            <pc:docMk/>
            <pc:sldMk cId="3450372074" sldId="1028"/>
            <ac:picMk id="5" creationId="{B2692068-9223-64F1-07B1-6BCA33ED5DD1}"/>
          </ac:picMkLst>
        </pc:picChg>
        <pc:picChg chg="add del mod">
          <ac:chgData name="Laise Eduarda Paixão de Moraes" userId="ed9e5288-1c22-4d51-b69f-ec30695ef7d2" providerId="ADAL" clId="{121E0C3F-27A0-43CF-81A6-B1BCE706AA80}" dt="2023-09-09T23:24:56.707" v="12283" actId="21"/>
          <ac:picMkLst>
            <pc:docMk/>
            <pc:sldMk cId="3450372074" sldId="1028"/>
            <ac:picMk id="6" creationId="{8C1BEA35-A8E6-21BA-8D54-C2B6714D58D0}"/>
          </ac:picMkLst>
        </pc:picChg>
        <pc:picChg chg="add del mod">
          <ac:chgData name="Laise Eduarda Paixão de Moraes" userId="ed9e5288-1c22-4d51-b69f-ec30695ef7d2" providerId="ADAL" clId="{121E0C3F-27A0-43CF-81A6-B1BCE706AA80}" dt="2023-09-09T23:27:48.222" v="12450" actId="21"/>
          <ac:picMkLst>
            <pc:docMk/>
            <pc:sldMk cId="3450372074" sldId="1028"/>
            <ac:picMk id="7" creationId="{3A85F5F9-7564-EE8A-6A68-EADD9D274EE2}"/>
          </ac:picMkLst>
        </pc:picChg>
        <pc:picChg chg="del">
          <ac:chgData name="Laise Eduarda Paixão de Moraes" userId="ed9e5288-1c22-4d51-b69f-ec30695ef7d2" providerId="ADAL" clId="{121E0C3F-27A0-43CF-81A6-B1BCE706AA80}" dt="2023-09-09T23:08:23.420" v="11805" actId="478"/>
          <ac:picMkLst>
            <pc:docMk/>
            <pc:sldMk cId="3450372074" sldId="1028"/>
            <ac:picMk id="8" creationId="{E517568B-6ACA-1C19-87B9-EE1EBFBE62CB}"/>
          </ac:picMkLst>
        </pc:picChg>
        <pc:picChg chg="add mod">
          <ac:chgData name="Laise Eduarda Paixão de Moraes" userId="ed9e5288-1c22-4d51-b69f-ec30695ef7d2" providerId="ADAL" clId="{121E0C3F-27A0-43CF-81A6-B1BCE706AA80}" dt="2023-09-10T00:02:30.184" v="13485"/>
          <ac:picMkLst>
            <pc:docMk/>
            <pc:sldMk cId="3450372074" sldId="1028"/>
            <ac:picMk id="11" creationId="{77700598-DCE9-329B-786F-E0971CD2EFBA}"/>
          </ac:picMkLst>
        </pc:picChg>
        <pc:picChg chg="add del mod">
          <ac:chgData name="Laise Eduarda Paixão de Moraes" userId="ed9e5288-1c22-4d51-b69f-ec30695ef7d2" providerId="ADAL" clId="{121E0C3F-27A0-43CF-81A6-B1BCE706AA80}" dt="2023-09-09T23:09:31.547" v="11830" actId="571"/>
          <ac:picMkLst>
            <pc:docMk/>
            <pc:sldMk cId="3450372074" sldId="1028"/>
            <ac:picMk id="12" creationId="{5C5D3DDE-A2BE-248A-91F6-295656972192}"/>
          </ac:picMkLst>
        </pc:picChg>
        <pc:picChg chg="add del mod">
          <ac:chgData name="Laise Eduarda Paixão de Moraes" userId="ed9e5288-1c22-4d51-b69f-ec30695ef7d2" providerId="ADAL" clId="{121E0C3F-27A0-43CF-81A6-B1BCE706AA80}" dt="2023-09-09T23:09:30.797" v="11828"/>
          <ac:picMkLst>
            <pc:docMk/>
            <pc:sldMk cId="3450372074" sldId="1028"/>
            <ac:picMk id="13" creationId="{EF621FEA-E591-AF2E-CF84-27EF638E65D7}"/>
          </ac:picMkLst>
        </pc:picChg>
        <pc:picChg chg="add del mod">
          <ac:chgData name="Laise Eduarda Paixão de Moraes" userId="ed9e5288-1c22-4d51-b69f-ec30695ef7d2" providerId="ADAL" clId="{121E0C3F-27A0-43CF-81A6-B1BCE706AA80}" dt="2023-09-09T23:09:29.433" v="11825"/>
          <ac:picMkLst>
            <pc:docMk/>
            <pc:sldMk cId="3450372074" sldId="1028"/>
            <ac:picMk id="14" creationId="{53C119B7-1A68-E536-3D55-561536D73D2B}"/>
          </ac:picMkLst>
        </pc:picChg>
        <pc:picChg chg="add mod">
          <ac:chgData name="Laise Eduarda Paixão de Moraes" userId="ed9e5288-1c22-4d51-b69f-ec30695ef7d2" providerId="ADAL" clId="{121E0C3F-27A0-43CF-81A6-B1BCE706AA80}" dt="2023-09-10T00:01:41.649" v="13479"/>
          <ac:picMkLst>
            <pc:docMk/>
            <pc:sldMk cId="3450372074" sldId="1028"/>
            <ac:picMk id="24" creationId="{0EAB6C2C-DB7F-C14B-4788-4488ABBF3546}"/>
          </ac:picMkLst>
        </pc:picChg>
        <pc:picChg chg="add mod">
          <ac:chgData name="Laise Eduarda Paixão de Moraes" userId="ed9e5288-1c22-4d51-b69f-ec30695ef7d2" providerId="ADAL" clId="{121E0C3F-27A0-43CF-81A6-B1BCE706AA80}" dt="2023-09-10T00:01:49.387" v="13480"/>
          <ac:picMkLst>
            <pc:docMk/>
            <pc:sldMk cId="3450372074" sldId="1028"/>
            <ac:picMk id="26" creationId="{9263AA34-1727-FB1E-84B5-40C970EE06B0}"/>
          </ac:picMkLst>
        </pc:picChg>
        <pc:picChg chg="add mod">
          <ac:chgData name="Laise Eduarda Paixão de Moraes" userId="ed9e5288-1c22-4d51-b69f-ec30695ef7d2" providerId="ADAL" clId="{121E0C3F-27A0-43CF-81A6-B1BCE706AA80}" dt="2023-09-10T00:01:57.486" v="13481"/>
          <ac:picMkLst>
            <pc:docMk/>
            <pc:sldMk cId="3450372074" sldId="1028"/>
            <ac:picMk id="28" creationId="{C9A177BA-F113-AA44-A502-ADD3D1EE363A}"/>
          </ac:picMkLst>
        </pc:picChg>
        <pc:picChg chg="del">
          <ac:chgData name="Laise Eduarda Paixão de Moraes" userId="ed9e5288-1c22-4d51-b69f-ec30695ef7d2" providerId="ADAL" clId="{121E0C3F-27A0-43CF-81A6-B1BCE706AA80}" dt="2023-09-09T23:01:53.412" v="11739" actId="478"/>
          <ac:picMkLst>
            <pc:docMk/>
            <pc:sldMk cId="3450372074" sldId="1028"/>
            <ac:picMk id="30" creationId="{E51CAC44-240F-3CF5-C0CA-DEC4E031FC3E}"/>
          </ac:picMkLst>
        </pc:picChg>
        <pc:picChg chg="add mod">
          <ac:chgData name="Laise Eduarda Paixão de Moraes" userId="ed9e5288-1c22-4d51-b69f-ec30695ef7d2" providerId="ADAL" clId="{121E0C3F-27A0-43CF-81A6-B1BCE706AA80}" dt="2023-09-10T00:02:05.863" v="13482"/>
          <ac:picMkLst>
            <pc:docMk/>
            <pc:sldMk cId="3450372074" sldId="1028"/>
            <ac:picMk id="41" creationId="{987EC83F-18A2-C6D2-4241-A821A47E8D55}"/>
          </ac:picMkLst>
        </pc:picChg>
        <pc:picChg chg="add mod">
          <ac:chgData name="Laise Eduarda Paixão de Moraes" userId="ed9e5288-1c22-4d51-b69f-ec30695ef7d2" providerId="ADAL" clId="{121E0C3F-27A0-43CF-81A6-B1BCE706AA80}" dt="2023-09-10T00:02:13.840" v="13483"/>
          <ac:picMkLst>
            <pc:docMk/>
            <pc:sldMk cId="3450372074" sldId="1028"/>
            <ac:picMk id="43" creationId="{6B9E9C05-C227-C7DD-2822-4E78D3629308}"/>
          </ac:picMkLst>
        </pc:picChg>
        <pc:picChg chg="add mod">
          <ac:chgData name="Laise Eduarda Paixão de Moraes" userId="ed9e5288-1c22-4d51-b69f-ec30695ef7d2" providerId="ADAL" clId="{121E0C3F-27A0-43CF-81A6-B1BCE706AA80}" dt="2023-09-10T00:02:22.526" v="13484"/>
          <ac:picMkLst>
            <pc:docMk/>
            <pc:sldMk cId="3450372074" sldId="1028"/>
            <ac:picMk id="45" creationId="{EDD0F133-70D2-943B-37F0-4F19C5051F66}"/>
          </ac:picMkLst>
        </pc:picChg>
        <pc:picChg chg="add del mod">
          <ac:chgData name="Laise Eduarda Paixão de Moraes" userId="ed9e5288-1c22-4d51-b69f-ec30695ef7d2" providerId="ADAL" clId="{121E0C3F-27A0-43CF-81A6-B1BCE706AA80}" dt="2023-09-09T23:06:38.859" v="11786" actId="21"/>
          <ac:picMkLst>
            <pc:docMk/>
            <pc:sldMk cId="3450372074" sldId="1028"/>
            <ac:picMk id="17410" creationId="{A52551A9-9231-208C-1C40-4D0F059C5CEF}"/>
          </ac:picMkLst>
        </pc:picChg>
        <pc:picChg chg="add del mod">
          <ac:chgData name="Laise Eduarda Paixão de Moraes" userId="ed9e5288-1c22-4d51-b69f-ec30695ef7d2" providerId="ADAL" clId="{121E0C3F-27A0-43CF-81A6-B1BCE706AA80}" dt="2023-09-09T23:25:04.390" v="12288" actId="21"/>
          <ac:picMkLst>
            <pc:docMk/>
            <pc:sldMk cId="3450372074" sldId="1028"/>
            <ac:picMk id="17412" creationId="{37DAB20C-5CD1-166C-33F8-D98DDAB070A8}"/>
          </ac:picMkLst>
        </pc:picChg>
        <pc:picChg chg="add del mod">
          <ac:chgData name="Laise Eduarda Paixão de Moraes" userId="ed9e5288-1c22-4d51-b69f-ec30695ef7d2" providerId="ADAL" clId="{121E0C3F-27A0-43CF-81A6-B1BCE706AA80}" dt="2023-09-09T23:26:14.373" v="12346" actId="21"/>
          <ac:picMkLst>
            <pc:docMk/>
            <pc:sldMk cId="3450372074" sldId="1028"/>
            <ac:picMk id="17414" creationId="{0CA8CC13-FB22-4A41-59AE-FB49F3B5DAD8}"/>
          </ac:picMkLst>
        </pc:picChg>
        <pc:picChg chg="add del mod">
          <ac:chgData name="Laise Eduarda Paixão de Moraes" userId="ed9e5288-1c22-4d51-b69f-ec30695ef7d2" providerId="ADAL" clId="{121E0C3F-27A0-43CF-81A6-B1BCE706AA80}" dt="2023-09-09T23:25:30.195" v="12315" actId="21"/>
          <ac:picMkLst>
            <pc:docMk/>
            <pc:sldMk cId="3450372074" sldId="1028"/>
            <ac:picMk id="17416" creationId="{E95490D7-4CB3-B8BE-032C-E24C5ACDB743}"/>
          </ac:picMkLst>
        </pc:picChg>
        <pc:picChg chg="add del mod">
          <ac:chgData name="Laise Eduarda Paixão de Moraes" userId="ed9e5288-1c22-4d51-b69f-ec30695ef7d2" providerId="ADAL" clId="{121E0C3F-27A0-43CF-81A6-B1BCE706AA80}" dt="2023-09-09T23:27:01.049" v="12381" actId="21"/>
          <ac:picMkLst>
            <pc:docMk/>
            <pc:sldMk cId="3450372074" sldId="1028"/>
            <ac:picMk id="17418" creationId="{2818C250-776A-536C-7868-8722532B5119}"/>
          </ac:picMkLst>
        </pc:picChg>
        <pc:picChg chg="add del mod">
          <ac:chgData name="Laise Eduarda Paixão de Moraes" userId="ed9e5288-1c22-4d51-b69f-ec30695ef7d2" providerId="ADAL" clId="{121E0C3F-27A0-43CF-81A6-B1BCE706AA80}" dt="2023-09-09T23:03:22.207" v="11768" actId="478"/>
          <ac:picMkLst>
            <pc:docMk/>
            <pc:sldMk cId="3450372074" sldId="1028"/>
            <ac:picMk id="17420" creationId="{AB44994D-B4D7-4F22-B235-595377A8B986}"/>
          </ac:picMkLst>
        </pc:picChg>
        <pc:picChg chg="add del mod">
          <ac:chgData name="Laise Eduarda Paixão de Moraes" userId="ed9e5288-1c22-4d51-b69f-ec30695ef7d2" providerId="ADAL" clId="{121E0C3F-27A0-43CF-81A6-B1BCE706AA80}" dt="2023-09-09T23:08:20.399" v="11804" actId="21"/>
          <ac:picMkLst>
            <pc:docMk/>
            <pc:sldMk cId="3450372074" sldId="1028"/>
            <ac:picMk id="17422" creationId="{052F2E04-73FA-B5EA-B33A-843E6D06318A}"/>
          </ac:picMkLst>
        </pc:picChg>
        <pc:picChg chg="add del mod">
          <ac:chgData name="Laise Eduarda Paixão de Moraes" userId="ed9e5288-1c22-4d51-b69f-ec30695ef7d2" providerId="ADAL" clId="{121E0C3F-27A0-43CF-81A6-B1BCE706AA80}" dt="2023-09-09T23:08:20.399" v="11804" actId="21"/>
          <ac:picMkLst>
            <pc:docMk/>
            <pc:sldMk cId="3450372074" sldId="1028"/>
            <ac:picMk id="17424" creationId="{35399D62-0500-3D67-86A7-1471F0FCE9D6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09T17:59:40.838" v="3870" actId="47"/>
        <pc:sldMkLst>
          <pc:docMk/>
          <pc:sldMk cId="2945025225" sldId="1029"/>
        </pc:sldMkLst>
      </pc:sldChg>
      <pc:sldChg chg="add del">
        <pc:chgData name="Laise Eduarda Paixão de Moraes" userId="ed9e5288-1c22-4d51-b69f-ec30695ef7d2" providerId="ADAL" clId="{121E0C3F-27A0-43CF-81A6-B1BCE706AA80}" dt="2023-09-09T17:52:19.061" v="3793"/>
        <pc:sldMkLst>
          <pc:docMk/>
          <pc:sldMk cId="4224016179" sldId="1029"/>
        </pc:sldMkLst>
      </pc:sldChg>
      <pc:sldChg chg="add del">
        <pc:chgData name="Laise Eduarda Paixão de Moraes" userId="ed9e5288-1c22-4d51-b69f-ec30695ef7d2" providerId="ADAL" clId="{121E0C3F-27A0-43CF-81A6-B1BCE706AA80}" dt="2023-09-09T17:59:42.126" v="3871" actId="47"/>
        <pc:sldMkLst>
          <pc:docMk/>
          <pc:sldMk cId="1276478886" sldId="1030"/>
        </pc:sldMkLst>
      </pc:sldChg>
      <pc:sldChg chg="add del">
        <pc:chgData name="Laise Eduarda Paixão de Moraes" userId="ed9e5288-1c22-4d51-b69f-ec30695ef7d2" providerId="ADAL" clId="{121E0C3F-27A0-43CF-81A6-B1BCE706AA80}" dt="2023-09-09T17:52:19.061" v="3793"/>
        <pc:sldMkLst>
          <pc:docMk/>
          <pc:sldMk cId="1527873028" sldId="1030"/>
        </pc:sldMkLst>
      </pc:sldChg>
      <pc:sldChg chg="addSp delSp modSp add del mod modShow">
        <pc:chgData name="Laise Eduarda Paixão de Moraes" userId="ed9e5288-1c22-4d51-b69f-ec30695ef7d2" providerId="ADAL" clId="{121E0C3F-27A0-43CF-81A6-B1BCE706AA80}" dt="2023-09-10T14:56:46.405" v="19957" actId="47"/>
        <pc:sldMkLst>
          <pc:docMk/>
          <pc:sldMk cId="1992806060" sldId="1031"/>
        </pc:sldMkLst>
        <pc:spChg chg="mod">
          <ac:chgData name="Laise Eduarda Paixão de Moraes" userId="ed9e5288-1c22-4d51-b69f-ec30695ef7d2" providerId="ADAL" clId="{121E0C3F-27A0-43CF-81A6-B1BCE706AA80}" dt="2023-09-10T00:40:13.099" v="14594" actId="207"/>
          <ac:spMkLst>
            <pc:docMk/>
            <pc:sldMk cId="1992806060" sldId="1031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10T12:55:31.952" v="17654" actId="20577"/>
          <ac:spMkLst>
            <pc:docMk/>
            <pc:sldMk cId="1992806060" sldId="1031"/>
            <ac:spMk id="3" creationId="{9BE910C2-7FF8-CC18-84EA-2D19ACBB1AD9}"/>
          </ac:spMkLst>
        </pc:spChg>
        <pc:picChg chg="del">
          <ac:chgData name="Laise Eduarda Paixão de Moraes" userId="ed9e5288-1c22-4d51-b69f-ec30695ef7d2" providerId="ADAL" clId="{121E0C3F-27A0-43CF-81A6-B1BCE706AA80}" dt="2023-09-10T00:44:33.268" v="14597" actId="478"/>
          <ac:picMkLst>
            <pc:docMk/>
            <pc:sldMk cId="1992806060" sldId="1031"/>
            <ac:picMk id="6" creationId="{DB743344-07C1-B7FE-8DB5-0B79CAC1D513}"/>
          </ac:picMkLst>
        </pc:picChg>
        <pc:picChg chg="del">
          <ac:chgData name="Laise Eduarda Paixão de Moraes" userId="ed9e5288-1c22-4d51-b69f-ec30695ef7d2" providerId="ADAL" clId="{121E0C3F-27A0-43CF-81A6-B1BCE706AA80}" dt="2023-09-10T00:39:48.531" v="14589" actId="478"/>
          <ac:picMkLst>
            <pc:docMk/>
            <pc:sldMk cId="1992806060" sldId="1031"/>
            <ac:picMk id="7" creationId="{51A8D2B3-3842-6014-B843-3B3BD4CBB015}"/>
          </ac:picMkLst>
        </pc:picChg>
        <pc:picChg chg="add del">
          <ac:chgData name="Laise Eduarda Paixão de Moraes" userId="ed9e5288-1c22-4d51-b69f-ec30695ef7d2" providerId="ADAL" clId="{121E0C3F-27A0-43CF-81A6-B1BCE706AA80}" dt="2023-09-10T00:44:31.686" v="14596" actId="478"/>
          <ac:picMkLst>
            <pc:docMk/>
            <pc:sldMk cId="1992806060" sldId="1031"/>
            <ac:picMk id="54274" creationId="{B1249F2B-BBB5-77C9-1A17-8543E5496280}"/>
          </ac:picMkLst>
        </pc:picChg>
        <pc:picChg chg="add del mod">
          <ac:chgData name="Laise Eduarda Paixão de Moraes" userId="ed9e5288-1c22-4d51-b69f-ec30695ef7d2" providerId="ADAL" clId="{121E0C3F-27A0-43CF-81A6-B1BCE706AA80}" dt="2023-09-10T14:56:18.774" v="19935" actId="21"/>
          <ac:picMkLst>
            <pc:docMk/>
            <pc:sldMk cId="1992806060" sldId="1031"/>
            <ac:picMk id="54276" creationId="{722B676B-CD82-33F2-57D6-A866117E3E6D}"/>
          </ac:picMkLst>
        </pc:picChg>
        <pc:picChg chg="add del">
          <ac:chgData name="Laise Eduarda Paixão de Moraes" userId="ed9e5288-1c22-4d51-b69f-ec30695ef7d2" providerId="ADAL" clId="{121E0C3F-27A0-43CF-81A6-B1BCE706AA80}" dt="2023-09-10T00:46:13.416" v="14609" actId="478"/>
          <ac:picMkLst>
            <pc:docMk/>
            <pc:sldMk cId="1992806060" sldId="1031"/>
            <ac:picMk id="54278" creationId="{BC39B790-B367-CF7B-BE4B-790A61E815B6}"/>
          </ac:picMkLst>
        </pc:picChg>
      </pc:sldChg>
      <pc:sldChg chg="add del">
        <pc:chgData name="Laise Eduarda Paixão de Moraes" userId="ed9e5288-1c22-4d51-b69f-ec30695ef7d2" providerId="ADAL" clId="{121E0C3F-27A0-43CF-81A6-B1BCE706AA80}" dt="2023-09-09T17:52:19.061" v="3793"/>
        <pc:sldMkLst>
          <pc:docMk/>
          <pc:sldMk cId="2903718652" sldId="1031"/>
        </pc:sldMkLst>
      </pc:sldChg>
      <pc:sldChg chg="add del">
        <pc:chgData name="Laise Eduarda Paixão de Moraes" userId="ed9e5288-1c22-4d51-b69f-ec30695ef7d2" providerId="ADAL" clId="{121E0C3F-27A0-43CF-81A6-B1BCE706AA80}" dt="2023-09-09T17:52:19.061" v="3793"/>
        <pc:sldMkLst>
          <pc:docMk/>
          <pc:sldMk cId="459808454" sldId="1032"/>
        </pc:sldMkLst>
      </pc:sldChg>
      <pc:sldChg chg="add del mod modShow">
        <pc:chgData name="Laise Eduarda Paixão de Moraes" userId="ed9e5288-1c22-4d51-b69f-ec30695ef7d2" providerId="ADAL" clId="{121E0C3F-27A0-43CF-81A6-B1BCE706AA80}" dt="2023-09-10T00:45:58.097" v="14606" actId="47"/>
        <pc:sldMkLst>
          <pc:docMk/>
          <pc:sldMk cId="4212286398" sldId="1032"/>
        </pc:sldMkLst>
      </pc:sldChg>
      <pc:sldChg chg="add del mod modShow">
        <pc:chgData name="Laise Eduarda Paixão de Moraes" userId="ed9e5288-1c22-4d51-b69f-ec30695ef7d2" providerId="ADAL" clId="{121E0C3F-27A0-43CF-81A6-B1BCE706AA80}" dt="2023-09-10T00:47:06.682" v="14620" actId="47"/>
        <pc:sldMkLst>
          <pc:docMk/>
          <pc:sldMk cId="1733904190" sldId="1033"/>
        </pc:sldMkLst>
      </pc:sldChg>
      <pc:sldChg chg="addSp delSp modSp add del mod ord modShow">
        <pc:chgData name="Laise Eduarda Paixão de Moraes" userId="ed9e5288-1c22-4d51-b69f-ec30695ef7d2" providerId="ADAL" clId="{121E0C3F-27A0-43CF-81A6-B1BCE706AA80}" dt="2023-09-10T14:57:31.391" v="19997" actId="47"/>
        <pc:sldMkLst>
          <pc:docMk/>
          <pc:sldMk cId="962418778" sldId="1034"/>
        </pc:sldMkLst>
        <pc:spChg chg="mod">
          <ac:chgData name="Laise Eduarda Paixão de Moraes" userId="ed9e5288-1c22-4d51-b69f-ec30695ef7d2" providerId="ADAL" clId="{121E0C3F-27A0-43CF-81A6-B1BCE706AA80}" dt="2023-09-10T00:47:19.171" v="14629" actId="207"/>
          <ac:spMkLst>
            <pc:docMk/>
            <pc:sldMk cId="962418778" sldId="1034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10T12:55:45.379" v="17659" actId="20577"/>
          <ac:spMkLst>
            <pc:docMk/>
            <pc:sldMk cId="962418778" sldId="1034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121E0C3F-27A0-43CF-81A6-B1BCE706AA80}" dt="2023-09-10T00:52:25.581" v="14678" actId="478"/>
          <ac:spMkLst>
            <pc:docMk/>
            <pc:sldMk cId="962418778" sldId="1034"/>
            <ac:spMk id="9" creationId="{23DDEE52-8E7F-B392-C43E-958B11C61861}"/>
          </ac:spMkLst>
        </pc:spChg>
        <pc:spChg chg="del">
          <ac:chgData name="Laise Eduarda Paixão de Moraes" userId="ed9e5288-1c22-4d51-b69f-ec30695ef7d2" providerId="ADAL" clId="{121E0C3F-27A0-43CF-81A6-B1BCE706AA80}" dt="2023-09-10T00:49:50.987" v="14669" actId="478"/>
          <ac:spMkLst>
            <pc:docMk/>
            <pc:sldMk cId="962418778" sldId="1034"/>
            <ac:spMk id="11" creationId="{EE03088F-B1A7-8AA0-8957-2F5EA161ECCC}"/>
          </ac:spMkLst>
        </pc:spChg>
        <pc:spChg chg="mod">
          <ac:chgData name="Laise Eduarda Paixão de Moraes" userId="ed9e5288-1c22-4d51-b69f-ec30695ef7d2" providerId="ADAL" clId="{121E0C3F-27A0-43CF-81A6-B1BCE706AA80}" dt="2023-09-10T00:55:30.476" v="14752" actId="20577"/>
          <ac:spMkLst>
            <pc:docMk/>
            <pc:sldMk cId="962418778" sldId="1034"/>
            <ac:spMk id="12" creationId="{EC07B823-2642-8B55-8059-3D638A495B27}"/>
          </ac:spMkLst>
        </pc:spChg>
        <pc:grpChg chg="del">
          <ac:chgData name="Laise Eduarda Paixão de Moraes" userId="ed9e5288-1c22-4d51-b69f-ec30695ef7d2" providerId="ADAL" clId="{121E0C3F-27A0-43CF-81A6-B1BCE706AA80}" dt="2023-09-10T00:48:54.855" v="14667" actId="478"/>
          <ac:grpSpMkLst>
            <pc:docMk/>
            <pc:sldMk cId="962418778" sldId="1034"/>
            <ac:grpSpMk id="5" creationId="{EA91DE40-4BC0-8A29-2222-33657948D197}"/>
          </ac:grpSpMkLst>
        </pc:grpChg>
        <pc:picChg chg="del">
          <ac:chgData name="Laise Eduarda Paixão de Moraes" userId="ed9e5288-1c22-4d51-b69f-ec30695ef7d2" providerId="ADAL" clId="{121E0C3F-27A0-43CF-81A6-B1BCE706AA80}" dt="2023-09-10T00:49:49.623" v="14668" actId="478"/>
          <ac:picMkLst>
            <pc:docMk/>
            <pc:sldMk cId="962418778" sldId="1034"/>
            <ac:picMk id="4" creationId="{D6EDC3B5-83CF-82F6-A6D8-67197F37D5A3}"/>
          </ac:picMkLst>
        </pc:picChg>
        <pc:picChg chg="add mod">
          <ac:chgData name="Laise Eduarda Paixão de Moraes" userId="ed9e5288-1c22-4d51-b69f-ec30695ef7d2" providerId="ADAL" clId="{121E0C3F-27A0-43CF-81A6-B1BCE706AA80}" dt="2023-09-10T00:54:41.321" v="14720" actId="12789"/>
          <ac:picMkLst>
            <pc:docMk/>
            <pc:sldMk cId="962418778" sldId="1034"/>
            <ac:picMk id="13" creationId="{7BC0541F-CC80-9D17-73F5-9845C6F85304}"/>
          </ac:picMkLst>
        </pc:picChg>
        <pc:picChg chg="add del mod">
          <ac:chgData name="Laise Eduarda Paixão de Moraes" userId="ed9e5288-1c22-4d51-b69f-ec30695ef7d2" providerId="ADAL" clId="{121E0C3F-27A0-43CF-81A6-B1BCE706AA80}" dt="2023-09-10T00:52:45.494" v="14683" actId="478"/>
          <ac:picMkLst>
            <pc:docMk/>
            <pc:sldMk cId="962418778" sldId="1034"/>
            <ac:picMk id="58370" creationId="{24E3DB31-3DB3-49DB-61AB-B8DDF16FD523}"/>
          </ac:picMkLst>
        </pc:picChg>
        <pc:picChg chg="add mod">
          <ac:chgData name="Laise Eduarda Paixão de Moraes" userId="ed9e5288-1c22-4d51-b69f-ec30695ef7d2" providerId="ADAL" clId="{121E0C3F-27A0-43CF-81A6-B1BCE706AA80}" dt="2023-09-10T00:54:41.321" v="14720" actId="12789"/>
          <ac:picMkLst>
            <pc:docMk/>
            <pc:sldMk cId="962418778" sldId="1034"/>
            <ac:picMk id="58372" creationId="{CC9EDBDE-0AAB-EE46-BB81-438B63B0E773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10T00:47:38.353" v="14630" actId="47"/>
        <pc:sldMkLst>
          <pc:docMk/>
          <pc:sldMk cId="3251045934" sldId="1035"/>
        </pc:sldMkLst>
      </pc:sldChg>
      <pc:sldChg chg="add del mod modShow">
        <pc:chgData name="Laise Eduarda Paixão de Moraes" userId="ed9e5288-1c22-4d51-b69f-ec30695ef7d2" providerId="ADAL" clId="{121E0C3F-27A0-43CF-81A6-B1BCE706AA80}" dt="2023-09-10T00:47:39.982" v="14631" actId="47"/>
        <pc:sldMkLst>
          <pc:docMk/>
          <pc:sldMk cId="2084418914" sldId="1036"/>
        </pc:sldMkLst>
      </pc:sldChg>
      <pc:sldChg chg="delSp modSp add mod ord modShow">
        <pc:chgData name="Laise Eduarda Paixão de Moraes" userId="ed9e5288-1c22-4d51-b69f-ec30695ef7d2" providerId="ADAL" clId="{121E0C3F-27A0-43CF-81A6-B1BCE706AA80}" dt="2023-09-10T12:55:57.806" v="17670" actId="20577"/>
        <pc:sldMkLst>
          <pc:docMk/>
          <pc:sldMk cId="397118945" sldId="1037"/>
        </pc:sldMkLst>
        <pc:spChg chg="mod">
          <ac:chgData name="Laise Eduarda Paixão de Moraes" userId="ed9e5288-1c22-4d51-b69f-ec30695ef7d2" providerId="ADAL" clId="{121E0C3F-27A0-43CF-81A6-B1BCE706AA80}" dt="2023-09-10T00:48:43.006" v="14666" actId="207"/>
          <ac:spMkLst>
            <pc:docMk/>
            <pc:sldMk cId="397118945" sldId="1037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10T12:55:57.806" v="17670" actId="20577"/>
          <ac:spMkLst>
            <pc:docMk/>
            <pc:sldMk cId="397118945" sldId="1037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121E0C3F-27A0-43CF-81A6-B1BCE706AA80}" dt="2023-09-10T00:47:45.233" v="14632" actId="478"/>
          <ac:spMkLst>
            <pc:docMk/>
            <pc:sldMk cId="397118945" sldId="1037"/>
            <ac:spMk id="9" creationId="{A356689E-8FBB-D0EF-1AE0-DD265D47B078}"/>
          </ac:spMkLst>
        </pc:spChg>
        <pc:spChg chg="del">
          <ac:chgData name="Laise Eduarda Paixão de Moraes" userId="ed9e5288-1c22-4d51-b69f-ec30695ef7d2" providerId="ADAL" clId="{121E0C3F-27A0-43CF-81A6-B1BCE706AA80}" dt="2023-09-10T00:47:45.233" v="14632" actId="478"/>
          <ac:spMkLst>
            <pc:docMk/>
            <pc:sldMk cId="397118945" sldId="1037"/>
            <ac:spMk id="11" creationId="{4E6D2D04-ED52-10D9-87EA-5029EA0D08FF}"/>
          </ac:spMkLst>
        </pc:spChg>
        <pc:graphicFrameChg chg="modGraphic">
          <ac:chgData name="Laise Eduarda Paixão de Moraes" userId="ed9e5288-1c22-4d51-b69f-ec30695ef7d2" providerId="ADAL" clId="{121E0C3F-27A0-43CF-81A6-B1BCE706AA80}" dt="2023-09-10T00:48:19.865" v="14637" actId="207"/>
          <ac:graphicFrameMkLst>
            <pc:docMk/>
            <pc:sldMk cId="397118945" sldId="1037"/>
            <ac:graphicFrameMk id="7" creationId="{5FF941C9-D62D-0448-8333-3B08928BBC2F}"/>
          </ac:graphicFrameMkLst>
        </pc:graphicFrameChg>
      </pc:sldChg>
      <pc:sldChg chg="delSp modSp add del mod modShow">
        <pc:chgData name="Laise Eduarda Paixão de Moraes" userId="ed9e5288-1c22-4d51-b69f-ec30695ef7d2" providerId="ADAL" clId="{121E0C3F-27A0-43CF-81A6-B1BCE706AA80}" dt="2023-09-10T00:54:45.356" v="14721" actId="47"/>
        <pc:sldMkLst>
          <pc:docMk/>
          <pc:sldMk cId="3728097537" sldId="1038"/>
        </pc:sldMkLst>
        <pc:spChg chg="del">
          <ac:chgData name="Laise Eduarda Paixão de Moraes" userId="ed9e5288-1c22-4d51-b69f-ec30695ef7d2" providerId="ADAL" clId="{121E0C3F-27A0-43CF-81A6-B1BCE706AA80}" dt="2023-09-10T00:53:59.376" v="14706" actId="478"/>
          <ac:spMkLst>
            <pc:docMk/>
            <pc:sldMk cId="3728097537" sldId="1038"/>
            <ac:spMk id="13" creationId="{E3C43910-5D68-9EE1-3AD6-68814397D974}"/>
          </ac:spMkLst>
        </pc:spChg>
        <pc:picChg chg="del">
          <ac:chgData name="Laise Eduarda Paixão de Moraes" userId="ed9e5288-1c22-4d51-b69f-ec30695ef7d2" providerId="ADAL" clId="{121E0C3F-27A0-43CF-81A6-B1BCE706AA80}" dt="2023-09-10T00:53:57.937" v="14705" actId="478"/>
          <ac:picMkLst>
            <pc:docMk/>
            <pc:sldMk cId="3728097537" sldId="1038"/>
            <ac:picMk id="7" creationId="{0967864F-E210-D78B-9B48-0D9AADFEF88D}"/>
          </ac:picMkLst>
        </pc:picChg>
        <pc:picChg chg="mod">
          <ac:chgData name="Laise Eduarda Paixão de Moraes" userId="ed9e5288-1c22-4d51-b69f-ec30695ef7d2" providerId="ADAL" clId="{121E0C3F-27A0-43CF-81A6-B1BCE706AA80}" dt="2023-09-10T00:54:08.422" v="14708" actId="14100"/>
          <ac:picMkLst>
            <pc:docMk/>
            <pc:sldMk cId="3728097537" sldId="1038"/>
            <ac:picMk id="14" creationId="{59E728AF-9795-7747-5FD2-C346603253EA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09T21:43:53.773" v="9269" actId="47"/>
        <pc:sldMkLst>
          <pc:docMk/>
          <pc:sldMk cId="4052958169" sldId="1039"/>
        </pc:sldMkLst>
      </pc:sldChg>
      <pc:sldChg chg="add del mod modShow">
        <pc:chgData name="Laise Eduarda Paixão de Moraes" userId="ed9e5288-1c22-4d51-b69f-ec30695ef7d2" providerId="ADAL" clId="{121E0C3F-27A0-43CF-81A6-B1BCE706AA80}" dt="2023-09-09T21:43:56" v="9270" actId="47"/>
        <pc:sldMkLst>
          <pc:docMk/>
          <pc:sldMk cId="3732654197" sldId="1040"/>
        </pc:sldMkLst>
      </pc:sldChg>
      <pc:sldChg chg="add del mod modShow">
        <pc:chgData name="Laise Eduarda Paixão de Moraes" userId="ed9e5288-1c22-4d51-b69f-ec30695ef7d2" providerId="ADAL" clId="{121E0C3F-27A0-43CF-81A6-B1BCE706AA80}" dt="2023-09-10T11:26:10.971" v="14927" actId="2696"/>
        <pc:sldMkLst>
          <pc:docMk/>
          <pc:sldMk cId="924637115" sldId="1041"/>
        </pc:sldMkLst>
      </pc:sldChg>
      <pc:sldChg chg="delSp modSp add del mod">
        <pc:chgData name="Laise Eduarda Paixão de Moraes" userId="ed9e5288-1c22-4d51-b69f-ec30695ef7d2" providerId="ADAL" clId="{121E0C3F-27A0-43CF-81A6-B1BCE706AA80}" dt="2023-09-10T12:48:28.285" v="17524" actId="47"/>
        <pc:sldMkLst>
          <pc:docMk/>
          <pc:sldMk cId="1336837159" sldId="1041"/>
        </pc:sldMkLst>
        <pc:spChg chg="del mod">
          <ac:chgData name="Laise Eduarda Paixão de Moraes" userId="ed9e5288-1c22-4d51-b69f-ec30695ef7d2" providerId="ADAL" clId="{121E0C3F-27A0-43CF-81A6-B1BCE706AA80}" dt="2023-09-10T12:10:09.040" v="15978" actId="21"/>
          <ac:spMkLst>
            <pc:docMk/>
            <pc:sldMk cId="1336837159" sldId="1041"/>
            <ac:spMk id="2" creationId="{B39CFB50-EADC-D101-D0D0-612FA250C1BF}"/>
          </ac:spMkLst>
        </pc:spChg>
        <pc:spChg chg="del mod">
          <ac:chgData name="Laise Eduarda Paixão de Moraes" userId="ed9e5288-1c22-4d51-b69f-ec30695ef7d2" providerId="ADAL" clId="{121E0C3F-27A0-43CF-81A6-B1BCE706AA80}" dt="2023-09-10T12:10:09.040" v="15978" actId="21"/>
          <ac:spMkLst>
            <pc:docMk/>
            <pc:sldMk cId="1336837159" sldId="1041"/>
            <ac:spMk id="3" creationId="{9BE910C2-7FF8-CC18-84EA-2D19ACBB1AD9}"/>
          </ac:spMkLst>
        </pc:spChg>
      </pc:sldChg>
      <pc:sldChg chg="add del mod modShow">
        <pc:chgData name="Laise Eduarda Paixão de Moraes" userId="ed9e5288-1c22-4d51-b69f-ec30695ef7d2" providerId="ADAL" clId="{121E0C3F-27A0-43CF-81A6-B1BCE706AA80}" dt="2023-09-10T11:26:10.971" v="14927" actId="2696"/>
        <pc:sldMkLst>
          <pc:docMk/>
          <pc:sldMk cId="599969463" sldId="1042"/>
        </pc:sldMkLst>
      </pc:sldChg>
      <pc:sldChg chg="add del">
        <pc:chgData name="Laise Eduarda Paixão de Moraes" userId="ed9e5288-1c22-4d51-b69f-ec30695ef7d2" providerId="ADAL" clId="{121E0C3F-27A0-43CF-81A6-B1BCE706AA80}" dt="2023-09-10T13:13:26.890" v="18133" actId="47"/>
        <pc:sldMkLst>
          <pc:docMk/>
          <pc:sldMk cId="2733532234" sldId="1042"/>
        </pc:sldMkLst>
      </pc:sldChg>
      <pc:sldChg chg="add del mod modShow">
        <pc:chgData name="Laise Eduarda Paixão de Moraes" userId="ed9e5288-1c22-4d51-b69f-ec30695ef7d2" providerId="ADAL" clId="{121E0C3F-27A0-43CF-81A6-B1BCE706AA80}" dt="2023-09-10T11:26:10.971" v="14927" actId="2696"/>
        <pc:sldMkLst>
          <pc:docMk/>
          <pc:sldMk cId="3933432710" sldId="1043"/>
        </pc:sldMkLst>
      </pc:sldChg>
      <pc:sldChg chg="add del">
        <pc:chgData name="Laise Eduarda Paixão de Moraes" userId="ed9e5288-1c22-4d51-b69f-ec30695ef7d2" providerId="ADAL" clId="{121E0C3F-27A0-43CF-81A6-B1BCE706AA80}" dt="2023-09-10T11:38:37.832" v="14967" actId="47"/>
        <pc:sldMkLst>
          <pc:docMk/>
          <pc:sldMk cId="4014848082" sldId="1043"/>
        </pc:sldMkLst>
      </pc:sldChg>
      <pc:sldChg chg="add del mod modShow">
        <pc:chgData name="Laise Eduarda Paixão de Moraes" userId="ed9e5288-1c22-4d51-b69f-ec30695ef7d2" providerId="ADAL" clId="{121E0C3F-27A0-43CF-81A6-B1BCE706AA80}" dt="2023-09-10T11:26:10.971" v="14927" actId="2696"/>
        <pc:sldMkLst>
          <pc:docMk/>
          <pc:sldMk cId="1325347236" sldId="1044"/>
        </pc:sldMkLst>
      </pc:sldChg>
      <pc:sldChg chg="add del ord">
        <pc:chgData name="Laise Eduarda Paixão de Moraes" userId="ed9e5288-1c22-4d51-b69f-ec30695ef7d2" providerId="ADAL" clId="{121E0C3F-27A0-43CF-81A6-B1BCE706AA80}" dt="2023-09-10T13:53:36.521" v="18435" actId="47"/>
        <pc:sldMkLst>
          <pc:docMk/>
          <pc:sldMk cId="3272179931" sldId="1044"/>
        </pc:sldMkLst>
      </pc:sldChg>
      <pc:sldChg chg="add del">
        <pc:chgData name="Laise Eduarda Paixão de Moraes" userId="ed9e5288-1c22-4d51-b69f-ec30695ef7d2" providerId="ADAL" clId="{121E0C3F-27A0-43CF-81A6-B1BCE706AA80}" dt="2023-09-10T13:30:29.613" v="18233" actId="47"/>
        <pc:sldMkLst>
          <pc:docMk/>
          <pc:sldMk cId="1979195869" sldId="1045"/>
        </pc:sldMkLst>
      </pc:sldChg>
      <pc:sldChg chg="add del mod modShow">
        <pc:chgData name="Laise Eduarda Paixão de Moraes" userId="ed9e5288-1c22-4d51-b69f-ec30695ef7d2" providerId="ADAL" clId="{121E0C3F-27A0-43CF-81A6-B1BCE706AA80}" dt="2023-09-10T11:26:10.971" v="14927" actId="2696"/>
        <pc:sldMkLst>
          <pc:docMk/>
          <pc:sldMk cId="3499454223" sldId="1045"/>
        </pc:sldMkLst>
      </pc:sldChg>
      <pc:sldChg chg="add del mod modShow">
        <pc:chgData name="Laise Eduarda Paixão de Moraes" userId="ed9e5288-1c22-4d51-b69f-ec30695ef7d2" providerId="ADAL" clId="{121E0C3F-27A0-43CF-81A6-B1BCE706AA80}" dt="2023-09-10T11:26:10.971" v="14927" actId="2696"/>
        <pc:sldMkLst>
          <pc:docMk/>
          <pc:sldMk cId="1990225735" sldId="1046"/>
        </pc:sldMkLst>
      </pc:sldChg>
      <pc:sldChg chg="add del">
        <pc:chgData name="Laise Eduarda Paixão de Moraes" userId="ed9e5288-1c22-4d51-b69f-ec30695ef7d2" providerId="ADAL" clId="{121E0C3F-27A0-43CF-81A6-B1BCE706AA80}" dt="2023-09-10T14:05:58.871" v="18701" actId="47"/>
        <pc:sldMkLst>
          <pc:docMk/>
          <pc:sldMk cId="2386914581" sldId="1046"/>
        </pc:sldMkLst>
      </pc:sldChg>
      <pc:sldChg chg="add del mod modShow">
        <pc:chgData name="Laise Eduarda Paixão de Moraes" userId="ed9e5288-1c22-4d51-b69f-ec30695ef7d2" providerId="ADAL" clId="{121E0C3F-27A0-43CF-81A6-B1BCE706AA80}" dt="2023-09-10T11:26:10.971" v="14927" actId="2696"/>
        <pc:sldMkLst>
          <pc:docMk/>
          <pc:sldMk cId="3815401168" sldId="1047"/>
        </pc:sldMkLst>
      </pc:sldChg>
      <pc:sldChg chg="add del">
        <pc:chgData name="Laise Eduarda Paixão de Moraes" userId="ed9e5288-1c22-4d51-b69f-ec30695ef7d2" providerId="ADAL" clId="{121E0C3F-27A0-43CF-81A6-B1BCE706AA80}" dt="2023-09-10T14:05:59.840" v="18702" actId="47"/>
        <pc:sldMkLst>
          <pc:docMk/>
          <pc:sldMk cId="4248307173" sldId="1047"/>
        </pc:sldMkLst>
      </pc:sldChg>
      <pc:sldChg chg="add del mod modShow">
        <pc:chgData name="Laise Eduarda Paixão de Moraes" userId="ed9e5288-1c22-4d51-b69f-ec30695ef7d2" providerId="ADAL" clId="{121E0C3F-27A0-43CF-81A6-B1BCE706AA80}" dt="2023-09-10T11:26:10.971" v="14927" actId="2696"/>
        <pc:sldMkLst>
          <pc:docMk/>
          <pc:sldMk cId="1299489016" sldId="1048"/>
        </pc:sldMkLst>
      </pc:sldChg>
      <pc:sldChg chg="add del">
        <pc:chgData name="Laise Eduarda Paixão de Moraes" userId="ed9e5288-1c22-4d51-b69f-ec30695ef7d2" providerId="ADAL" clId="{121E0C3F-27A0-43CF-81A6-B1BCE706AA80}" dt="2023-09-10T11:38:41.175" v="14968" actId="47"/>
        <pc:sldMkLst>
          <pc:docMk/>
          <pc:sldMk cId="2597209075" sldId="1048"/>
        </pc:sldMkLst>
      </pc:sldChg>
      <pc:sldChg chg="add del">
        <pc:chgData name="Laise Eduarda Paixão de Moraes" userId="ed9e5288-1c22-4d51-b69f-ec30695ef7d2" providerId="ADAL" clId="{121E0C3F-27A0-43CF-81A6-B1BCE706AA80}" dt="2023-09-10T11:26:10.971" v="14927" actId="2696"/>
        <pc:sldMkLst>
          <pc:docMk/>
          <pc:sldMk cId="1484459528" sldId="1049"/>
        </pc:sldMkLst>
      </pc:sldChg>
      <pc:sldChg chg="add del">
        <pc:chgData name="Laise Eduarda Paixão de Moraes" userId="ed9e5288-1c22-4d51-b69f-ec30695ef7d2" providerId="ADAL" clId="{121E0C3F-27A0-43CF-81A6-B1BCE706AA80}" dt="2023-09-10T11:38:47.640" v="14969" actId="47"/>
        <pc:sldMkLst>
          <pc:docMk/>
          <pc:sldMk cId="3476543914" sldId="1049"/>
        </pc:sldMkLst>
      </pc:sldChg>
      <pc:sldChg chg="add del">
        <pc:chgData name="Laise Eduarda Paixão de Moraes" userId="ed9e5288-1c22-4d51-b69f-ec30695ef7d2" providerId="ADAL" clId="{121E0C3F-27A0-43CF-81A6-B1BCE706AA80}" dt="2023-09-10T14:16:18.431" v="18878" actId="47"/>
        <pc:sldMkLst>
          <pc:docMk/>
          <pc:sldMk cId="1220142341" sldId="1050"/>
        </pc:sldMkLst>
      </pc:sldChg>
      <pc:sldChg chg="add del mod modShow">
        <pc:chgData name="Laise Eduarda Paixão de Moraes" userId="ed9e5288-1c22-4d51-b69f-ec30695ef7d2" providerId="ADAL" clId="{121E0C3F-27A0-43CF-81A6-B1BCE706AA80}" dt="2023-09-10T11:26:10.971" v="14927" actId="2696"/>
        <pc:sldMkLst>
          <pc:docMk/>
          <pc:sldMk cId="3304254695" sldId="1050"/>
        </pc:sldMkLst>
      </pc:sldChg>
      <pc:sldChg chg="add del mod modShow">
        <pc:chgData name="Laise Eduarda Paixão de Moraes" userId="ed9e5288-1c22-4d51-b69f-ec30695ef7d2" providerId="ADAL" clId="{121E0C3F-27A0-43CF-81A6-B1BCE706AA80}" dt="2023-09-10T11:26:10.971" v="14927" actId="2696"/>
        <pc:sldMkLst>
          <pc:docMk/>
          <pc:sldMk cId="2771354424" sldId="1051"/>
        </pc:sldMkLst>
      </pc:sldChg>
      <pc:sldChg chg="add del">
        <pc:chgData name="Laise Eduarda Paixão de Moraes" userId="ed9e5288-1c22-4d51-b69f-ec30695ef7d2" providerId="ADAL" clId="{121E0C3F-27A0-43CF-81A6-B1BCE706AA80}" dt="2023-09-10T14:16:18.431" v="18878" actId="47"/>
        <pc:sldMkLst>
          <pc:docMk/>
          <pc:sldMk cId="3980767610" sldId="1051"/>
        </pc:sldMkLst>
      </pc:sldChg>
      <pc:sldChg chg="add del mod modShow">
        <pc:chgData name="Laise Eduarda Paixão de Moraes" userId="ed9e5288-1c22-4d51-b69f-ec30695ef7d2" providerId="ADAL" clId="{121E0C3F-27A0-43CF-81A6-B1BCE706AA80}" dt="2023-09-10T11:26:10.971" v="14927" actId="2696"/>
        <pc:sldMkLst>
          <pc:docMk/>
          <pc:sldMk cId="787391456" sldId="1052"/>
        </pc:sldMkLst>
      </pc:sldChg>
      <pc:sldChg chg="add del">
        <pc:chgData name="Laise Eduarda Paixão de Moraes" userId="ed9e5288-1c22-4d51-b69f-ec30695ef7d2" providerId="ADAL" clId="{121E0C3F-27A0-43CF-81A6-B1BCE706AA80}" dt="2023-09-10T14:16:20.402" v="18879" actId="47"/>
        <pc:sldMkLst>
          <pc:docMk/>
          <pc:sldMk cId="4274665327" sldId="1052"/>
        </pc:sldMkLst>
      </pc:sldChg>
      <pc:sldChg chg="add del mod modShow">
        <pc:chgData name="Laise Eduarda Paixão de Moraes" userId="ed9e5288-1c22-4d51-b69f-ec30695ef7d2" providerId="ADAL" clId="{121E0C3F-27A0-43CF-81A6-B1BCE706AA80}" dt="2023-09-10T11:26:10.971" v="14927" actId="2696"/>
        <pc:sldMkLst>
          <pc:docMk/>
          <pc:sldMk cId="715846130" sldId="1053"/>
        </pc:sldMkLst>
      </pc:sldChg>
      <pc:sldChg chg="add del">
        <pc:chgData name="Laise Eduarda Paixão de Moraes" userId="ed9e5288-1c22-4d51-b69f-ec30695ef7d2" providerId="ADAL" clId="{121E0C3F-27A0-43CF-81A6-B1BCE706AA80}" dt="2023-09-10T14:16:23.131" v="18880" actId="47"/>
        <pc:sldMkLst>
          <pc:docMk/>
          <pc:sldMk cId="1130349672" sldId="1053"/>
        </pc:sldMkLst>
      </pc:sldChg>
      <pc:sldChg chg="add del">
        <pc:chgData name="Laise Eduarda Paixão de Moraes" userId="ed9e5288-1c22-4d51-b69f-ec30695ef7d2" providerId="ADAL" clId="{121E0C3F-27A0-43CF-81A6-B1BCE706AA80}" dt="2023-09-10T14:16:23.131" v="18880" actId="47"/>
        <pc:sldMkLst>
          <pc:docMk/>
          <pc:sldMk cId="11740893" sldId="1054"/>
        </pc:sldMkLst>
      </pc:sldChg>
      <pc:sldChg chg="add del mod modShow">
        <pc:chgData name="Laise Eduarda Paixão de Moraes" userId="ed9e5288-1c22-4d51-b69f-ec30695ef7d2" providerId="ADAL" clId="{121E0C3F-27A0-43CF-81A6-B1BCE706AA80}" dt="2023-09-10T11:26:10.971" v="14927" actId="2696"/>
        <pc:sldMkLst>
          <pc:docMk/>
          <pc:sldMk cId="322841305" sldId="1054"/>
        </pc:sldMkLst>
      </pc:sldChg>
      <pc:sldChg chg="add del mod modShow">
        <pc:chgData name="Laise Eduarda Paixão de Moraes" userId="ed9e5288-1c22-4d51-b69f-ec30695ef7d2" providerId="ADAL" clId="{121E0C3F-27A0-43CF-81A6-B1BCE706AA80}" dt="2023-09-10T11:26:10.971" v="14927" actId="2696"/>
        <pc:sldMkLst>
          <pc:docMk/>
          <pc:sldMk cId="1135312341" sldId="1055"/>
        </pc:sldMkLst>
      </pc:sldChg>
      <pc:sldChg chg="add del">
        <pc:chgData name="Laise Eduarda Paixão de Moraes" userId="ed9e5288-1c22-4d51-b69f-ec30695ef7d2" providerId="ADAL" clId="{121E0C3F-27A0-43CF-81A6-B1BCE706AA80}" dt="2023-09-10T11:38:54.499" v="14970" actId="47"/>
        <pc:sldMkLst>
          <pc:docMk/>
          <pc:sldMk cId="2590625064" sldId="1055"/>
        </pc:sldMkLst>
      </pc:sldChg>
      <pc:sldChg chg="add del">
        <pc:chgData name="Laise Eduarda Paixão de Moraes" userId="ed9e5288-1c22-4d51-b69f-ec30695ef7d2" providerId="ADAL" clId="{121E0C3F-27A0-43CF-81A6-B1BCE706AA80}" dt="2023-09-10T14:16:27.690" v="18881" actId="47"/>
        <pc:sldMkLst>
          <pc:docMk/>
          <pc:sldMk cId="194811006" sldId="1056"/>
        </pc:sldMkLst>
      </pc:sldChg>
      <pc:sldChg chg="add del mod modShow">
        <pc:chgData name="Laise Eduarda Paixão de Moraes" userId="ed9e5288-1c22-4d51-b69f-ec30695ef7d2" providerId="ADAL" clId="{121E0C3F-27A0-43CF-81A6-B1BCE706AA80}" dt="2023-09-10T11:26:10.971" v="14927" actId="2696"/>
        <pc:sldMkLst>
          <pc:docMk/>
          <pc:sldMk cId="3284292557" sldId="1056"/>
        </pc:sldMkLst>
      </pc:sldChg>
      <pc:sldChg chg="add del mod modShow">
        <pc:chgData name="Laise Eduarda Paixão de Moraes" userId="ed9e5288-1c22-4d51-b69f-ec30695ef7d2" providerId="ADAL" clId="{121E0C3F-27A0-43CF-81A6-B1BCE706AA80}" dt="2023-09-10T11:26:10.971" v="14927" actId="2696"/>
        <pc:sldMkLst>
          <pc:docMk/>
          <pc:sldMk cId="246740237" sldId="1057"/>
        </pc:sldMkLst>
      </pc:sldChg>
      <pc:sldChg chg="add del">
        <pc:chgData name="Laise Eduarda Paixão de Moraes" userId="ed9e5288-1c22-4d51-b69f-ec30695ef7d2" providerId="ADAL" clId="{121E0C3F-27A0-43CF-81A6-B1BCE706AA80}" dt="2023-09-10T14:16:27.690" v="18881" actId="47"/>
        <pc:sldMkLst>
          <pc:docMk/>
          <pc:sldMk cId="3155661378" sldId="1057"/>
        </pc:sldMkLst>
      </pc:sldChg>
      <pc:sldChg chg="add del mod ord modShow">
        <pc:chgData name="Laise Eduarda Paixão de Moraes" userId="ed9e5288-1c22-4d51-b69f-ec30695ef7d2" providerId="ADAL" clId="{121E0C3F-27A0-43CF-81A6-B1BCE706AA80}" dt="2023-09-09T23:34:28.705" v="12680" actId="47"/>
        <pc:sldMkLst>
          <pc:docMk/>
          <pc:sldMk cId="3896832613" sldId="1058"/>
        </pc:sldMkLst>
      </pc:sldChg>
      <pc:sldChg chg="delSp modSp add del mod modShow">
        <pc:chgData name="Laise Eduarda Paixão de Moraes" userId="ed9e5288-1c22-4d51-b69f-ec30695ef7d2" providerId="ADAL" clId="{121E0C3F-27A0-43CF-81A6-B1BCE706AA80}" dt="2023-09-10T01:04:16.602" v="14897" actId="47"/>
        <pc:sldMkLst>
          <pc:docMk/>
          <pc:sldMk cId="2205930167" sldId="1059"/>
        </pc:sldMkLst>
        <pc:picChg chg="mod">
          <ac:chgData name="Laise Eduarda Paixão de Moraes" userId="ed9e5288-1c22-4d51-b69f-ec30695ef7d2" providerId="ADAL" clId="{121E0C3F-27A0-43CF-81A6-B1BCE706AA80}" dt="2023-09-10T00:56:49.322" v="14754" actId="1076"/>
          <ac:picMkLst>
            <pc:docMk/>
            <pc:sldMk cId="2205930167" sldId="1059"/>
            <ac:picMk id="84993" creationId="{DAEE8513-B1AA-3545-8E2F-8BE3615A7E4F}"/>
          </ac:picMkLst>
        </pc:picChg>
        <pc:picChg chg="del">
          <ac:chgData name="Laise Eduarda Paixão de Moraes" userId="ed9e5288-1c22-4d51-b69f-ec30695ef7d2" providerId="ADAL" clId="{121E0C3F-27A0-43CF-81A6-B1BCE706AA80}" dt="2023-09-10T00:56:48.694" v="14753" actId="478"/>
          <ac:picMkLst>
            <pc:docMk/>
            <pc:sldMk cId="2205930167" sldId="1059"/>
            <ac:picMk id="84995" creationId="{1F1FC871-67E1-BF45-ADC5-58E21E44AA51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10T01:01:44.571" v="14830" actId="47"/>
        <pc:sldMkLst>
          <pc:docMk/>
          <pc:sldMk cId="3032917028" sldId="1060"/>
        </pc:sldMkLst>
      </pc:sldChg>
      <pc:sldChg chg="delSp modSp add del mod">
        <pc:chgData name="Laise Eduarda Paixão de Moraes" userId="ed9e5288-1c22-4d51-b69f-ec30695ef7d2" providerId="ADAL" clId="{121E0C3F-27A0-43CF-81A6-B1BCE706AA80}" dt="2023-09-10T13:13:05.561" v="18132" actId="47"/>
        <pc:sldMkLst>
          <pc:docMk/>
          <pc:sldMk cId="1436257177" sldId="1061"/>
        </pc:sldMkLst>
        <pc:spChg chg="del mod">
          <ac:chgData name="Laise Eduarda Paixão de Moraes" userId="ed9e5288-1c22-4d51-b69f-ec30695ef7d2" providerId="ADAL" clId="{121E0C3F-27A0-43CF-81A6-B1BCE706AA80}" dt="2023-09-10T13:13:05.031" v="18131"/>
          <ac:spMkLst>
            <pc:docMk/>
            <pc:sldMk cId="1436257177" sldId="1061"/>
            <ac:spMk id="92165" creationId="{75040300-7878-684C-884D-C0DB95A4B9FE}"/>
          </ac:spMkLst>
        </pc:spChg>
        <pc:picChg chg="del">
          <ac:chgData name="Laise Eduarda Paixão de Moraes" userId="ed9e5288-1c22-4d51-b69f-ec30695ef7d2" providerId="ADAL" clId="{121E0C3F-27A0-43CF-81A6-B1BCE706AA80}" dt="2023-09-10T13:12:49.745" v="18126" actId="21"/>
          <ac:picMkLst>
            <pc:docMk/>
            <pc:sldMk cId="1436257177" sldId="1061"/>
            <ac:picMk id="92161" creationId="{E8E62957-78F8-5F48-A7E6-954E76A91815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10T11:39:51.924" v="14984" actId="2696"/>
        <pc:sldMkLst>
          <pc:docMk/>
          <pc:sldMk cId="2223560015" sldId="1061"/>
        </pc:sldMkLst>
      </pc:sldChg>
      <pc:sldChg chg="add del">
        <pc:chgData name="Laise Eduarda Paixão de Moraes" userId="ed9e5288-1c22-4d51-b69f-ec30695ef7d2" providerId="ADAL" clId="{121E0C3F-27A0-43CF-81A6-B1BCE706AA80}" dt="2023-09-10T11:39:32.470" v="14981" actId="47"/>
        <pc:sldMkLst>
          <pc:docMk/>
          <pc:sldMk cId="1393719566" sldId="1062"/>
        </pc:sldMkLst>
      </pc:sldChg>
      <pc:sldChg chg="modSp add del mod modShow">
        <pc:chgData name="Laise Eduarda Paixão de Moraes" userId="ed9e5288-1c22-4d51-b69f-ec30695ef7d2" providerId="ADAL" clId="{121E0C3F-27A0-43CF-81A6-B1BCE706AA80}" dt="2023-09-10T11:39:26.981" v="14979" actId="2696"/>
        <pc:sldMkLst>
          <pc:docMk/>
          <pc:sldMk cId="3110093313" sldId="1062"/>
        </pc:sldMkLst>
        <pc:spChg chg="mod">
          <ac:chgData name="Laise Eduarda Paixão de Moraes" userId="ed9e5288-1c22-4d51-b69f-ec30695ef7d2" providerId="ADAL" clId="{121E0C3F-27A0-43CF-81A6-B1BCE706AA80}" dt="2023-09-09T18:02:49.112" v="3891" actId="27636"/>
          <ac:spMkLst>
            <pc:docMk/>
            <pc:sldMk cId="3110093313" sldId="1062"/>
            <ac:spMk id="5" creationId="{18690241-0BFB-4A4B-886E-CBD148EE0DFF}"/>
          </ac:spMkLst>
        </pc:spChg>
      </pc:sldChg>
      <pc:sldChg chg="add del mod modShow">
        <pc:chgData name="Laise Eduarda Paixão de Moraes" userId="ed9e5288-1c22-4d51-b69f-ec30695ef7d2" providerId="ADAL" clId="{121E0C3F-27A0-43CF-81A6-B1BCE706AA80}" dt="2023-09-09T19:08:22.062" v="5653" actId="47"/>
        <pc:sldMkLst>
          <pc:docMk/>
          <pc:sldMk cId="300801359" sldId="1063"/>
        </pc:sldMkLst>
      </pc:sldChg>
      <pc:sldChg chg="add del mod setBg modShow">
        <pc:chgData name="Laise Eduarda Paixão de Moraes" userId="ed9e5288-1c22-4d51-b69f-ec30695ef7d2" providerId="ADAL" clId="{121E0C3F-27A0-43CF-81A6-B1BCE706AA80}" dt="2023-09-09T19:00:32.271" v="5639" actId="47"/>
        <pc:sldMkLst>
          <pc:docMk/>
          <pc:sldMk cId="3194962795" sldId="1064"/>
        </pc:sldMkLst>
      </pc:sldChg>
      <pc:sldChg chg="addSp delSp modSp add del mod">
        <pc:chgData name="Laise Eduarda Paixão de Moraes" userId="ed9e5288-1c22-4d51-b69f-ec30695ef7d2" providerId="ADAL" clId="{121E0C3F-27A0-43CF-81A6-B1BCE706AA80}" dt="2023-09-09T18:42:32.796" v="5438" actId="47"/>
        <pc:sldMkLst>
          <pc:docMk/>
          <pc:sldMk cId="579289310" sldId="1065"/>
        </pc:sldMkLst>
        <pc:spChg chg="del mod">
          <ac:chgData name="Laise Eduarda Paixão de Moraes" userId="ed9e5288-1c22-4d51-b69f-ec30695ef7d2" providerId="ADAL" clId="{121E0C3F-27A0-43CF-81A6-B1BCE706AA80}" dt="2023-09-09T18:38:26.698" v="5276" actId="478"/>
          <ac:spMkLst>
            <pc:docMk/>
            <pc:sldMk cId="579289310" sldId="1065"/>
            <ac:spMk id="5" creationId="{C22EDB54-9314-668A-D49D-B84FF41135F1}"/>
          </ac:spMkLst>
        </pc:spChg>
        <pc:spChg chg="add del">
          <ac:chgData name="Laise Eduarda Paixão de Moraes" userId="ed9e5288-1c22-4d51-b69f-ec30695ef7d2" providerId="ADAL" clId="{121E0C3F-27A0-43CF-81A6-B1BCE706AA80}" dt="2023-09-09T18:38:30.307" v="5278" actId="21"/>
          <ac:spMkLst>
            <pc:docMk/>
            <pc:sldMk cId="579289310" sldId="1065"/>
            <ac:spMk id="6" creationId="{D3C0274B-B7FB-7831-2E14-C3F0C7F2F770}"/>
          </ac:spMkLst>
        </pc:spChg>
        <pc:spChg chg="add del">
          <ac:chgData name="Laise Eduarda Paixão de Moraes" userId="ed9e5288-1c22-4d51-b69f-ec30695ef7d2" providerId="ADAL" clId="{121E0C3F-27A0-43CF-81A6-B1BCE706AA80}" dt="2023-09-09T18:38:30.307" v="5278" actId="21"/>
          <ac:spMkLst>
            <pc:docMk/>
            <pc:sldMk cId="579289310" sldId="1065"/>
            <ac:spMk id="8" creationId="{96CB4E87-B42A-936D-47E2-485DAAE22A2C}"/>
          </ac:spMkLst>
        </pc:spChg>
        <pc:spChg chg="del">
          <ac:chgData name="Laise Eduarda Paixão de Moraes" userId="ed9e5288-1c22-4d51-b69f-ec30695ef7d2" providerId="ADAL" clId="{121E0C3F-27A0-43CF-81A6-B1BCE706AA80}" dt="2023-09-09T18:42:24.069" v="5435" actId="21"/>
          <ac:spMkLst>
            <pc:docMk/>
            <pc:sldMk cId="579289310" sldId="1065"/>
            <ac:spMk id="9" creationId="{87A92B05-2EE1-E833-9C6C-B505E4770B81}"/>
          </ac:spMkLst>
        </pc:spChg>
      </pc:sldChg>
      <pc:sldChg chg="delSp modSp add del mod">
        <pc:chgData name="Laise Eduarda Paixão de Moraes" userId="ed9e5288-1c22-4d51-b69f-ec30695ef7d2" providerId="ADAL" clId="{121E0C3F-27A0-43CF-81A6-B1BCE706AA80}" dt="2023-09-09T18:37:05.515" v="5264" actId="47"/>
        <pc:sldMkLst>
          <pc:docMk/>
          <pc:sldMk cId="125095734" sldId="1066"/>
        </pc:sldMkLst>
        <pc:spChg chg="mod">
          <ac:chgData name="Laise Eduarda Paixão de Moraes" userId="ed9e5288-1c22-4d51-b69f-ec30695ef7d2" providerId="ADAL" clId="{121E0C3F-27A0-43CF-81A6-B1BCE706AA80}" dt="2023-09-09T18:36:39.803" v="5259" actId="21"/>
          <ac:spMkLst>
            <pc:docMk/>
            <pc:sldMk cId="125095734" sldId="1066"/>
            <ac:spMk id="15" creationId="{2D6C43D4-6713-0B4C-EFF8-10DBC9565B79}"/>
          </ac:spMkLst>
        </pc:spChg>
        <pc:picChg chg="del">
          <ac:chgData name="Laise Eduarda Paixão de Moraes" userId="ed9e5288-1c22-4d51-b69f-ec30695ef7d2" providerId="ADAL" clId="{121E0C3F-27A0-43CF-81A6-B1BCE706AA80}" dt="2023-09-09T18:36:04.037" v="5252" actId="21"/>
          <ac:picMkLst>
            <pc:docMk/>
            <pc:sldMk cId="125095734" sldId="1066"/>
            <ac:picMk id="16" creationId="{A28B5D16-0F55-AD8C-BFE7-7E01B7CABF43}"/>
          </ac:picMkLst>
        </pc:picChg>
      </pc:sldChg>
      <pc:sldChg chg="addSp delSp modSp add mod">
        <pc:chgData name="Laise Eduarda Paixão de Moraes" userId="ed9e5288-1c22-4d51-b69f-ec30695ef7d2" providerId="ADAL" clId="{121E0C3F-27A0-43CF-81A6-B1BCE706AA80}" dt="2023-09-10T14:53:43.150" v="19895" actId="20577"/>
        <pc:sldMkLst>
          <pc:docMk/>
          <pc:sldMk cId="1371305945" sldId="1067"/>
        </pc:sldMkLst>
        <pc:spChg chg="add del mod">
          <ac:chgData name="Laise Eduarda Paixão de Moraes" userId="ed9e5288-1c22-4d51-b69f-ec30695ef7d2" providerId="ADAL" clId="{121E0C3F-27A0-43CF-81A6-B1BCE706AA80}" dt="2023-09-09T18:39:35.562" v="5328" actId="21"/>
          <ac:spMkLst>
            <pc:docMk/>
            <pc:sldMk cId="1371305945" sldId="1067"/>
            <ac:spMk id="4" creationId="{373BAC4D-0930-0C88-F08B-FE6F5010B197}"/>
          </ac:spMkLst>
        </pc:spChg>
        <pc:spChg chg="add del mod">
          <ac:chgData name="Laise Eduarda Paixão de Moraes" userId="ed9e5288-1c22-4d51-b69f-ec30695ef7d2" providerId="ADAL" clId="{121E0C3F-27A0-43CF-81A6-B1BCE706AA80}" dt="2023-09-09T18:39:35.562" v="5328" actId="21"/>
          <ac:spMkLst>
            <pc:docMk/>
            <pc:sldMk cId="1371305945" sldId="1067"/>
            <ac:spMk id="5" creationId="{134374DD-6205-0BB4-7E7D-11BDF149A99F}"/>
          </ac:spMkLst>
        </pc:spChg>
        <pc:spChg chg="add del mod">
          <ac:chgData name="Laise Eduarda Paixão de Moraes" userId="ed9e5288-1c22-4d51-b69f-ec30695ef7d2" providerId="ADAL" clId="{121E0C3F-27A0-43CF-81A6-B1BCE706AA80}" dt="2023-09-09T18:40:38.108" v="5353" actId="478"/>
          <ac:spMkLst>
            <pc:docMk/>
            <pc:sldMk cId="1371305945" sldId="1067"/>
            <ac:spMk id="6" creationId="{B98E1893-EA04-2AED-C1CA-93EBF4641133}"/>
          </ac:spMkLst>
        </pc:spChg>
        <pc:spChg chg="add mod">
          <ac:chgData name="Laise Eduarda Paixão de Moraes" userId="ed9e5288-1c22-4d51-b69f-ec30695ef7d2" providerId="ADAL" clId="{121E0C3F-27A0-43CF-81A6-B1BCE706AA80}" dt="2023-09-10T14:53:43.150" v="19895" actId="20577"/>
          <ac:spMkLst>
            <pc:docMk/>
            <pc:sldMk cId="1371305945" sldId="1067"/>
            <ac:spMk id="7" creationId="{B45D6A55-AC59-6760-81CC-54D7C52C26F5}"/>
          </ac:spMkLst>
        </pc:spChg>
        <pc:spChg chg="add mod">
          <ac:chgData name="Laise Eduarda Paixão de Moraes" userId="ed9e5288-1c22-4d51-b69f-ec30695ef7d2" providerId="ADAL" clId="{121E0C3F-27A0-43CF-81A6-B1BCE706AA80}" dt="2023-09-09T20:26:20.998" v="7161" actId="20577"/>
          <ac:spMkLst>
            <pc:docMk/>
            <pc:sldMk cId="1371305945" sldId="1067"/>
            <ac:spMk id="8" creationId="{D6270D3B-4318-8EB0-CBF2-A2729810D6B1}"/>
          </ac:spMkLst>
        </pc:spChg>
        <pc:spChg chg="add del mod">
          <ac:chgData name="Laise Eduarda Paixão de Moraes" userId="ed9e5288-1c22-4d51-b69f-ec30695ef7d2" providerId="ADAL" clId="{121E0C3F-27A0-43CF-81A6-B1BCE706AA80}" dt="2023-09-09T20:26:15.154" v="7156" actId="478"/>
          <ac:spMkLst>
            <pc:docMk/>
            <pc:sldMk cId="1371305945" sldId="1067"/>
            <ac:spMk id="9" creationId="{77449317-65F0-B380-560C-7AAD43771888}"/>
          </ac:spMkLst>
        </pc:spChg>
        <pc:spChg chg="mod">
          <ac:chgData name="Laise Eduarda Paixão de Moraes" userId="ed9e5288-1c22-4d51-b69f-ec30695ef7d2" providerId="ADAL" clId="{121E0C3F-27A0-43CF-81A6-B1BCE706AA80}" dt="2023-09-09T22:01:46.596" v="9700" actId="6549"/>
          <ac:spMkLst>
            <pc:docMk/>
            <pc:sldMk cId="1371305945" sldId="1067"/>
            <ac:spMk id="14" creationId="{6F484374-ADAA-2045-5B1D-92C5A2C35A8E}"/>
          </ac:spMkLst>
        </pc:spChg>
        <pc:spChg chg="del">
          <ac:chgData name="Laise Eduarda Paixão de Moraes" userId="ed9e5288-1c22-4d51-b69f-ec30695ef7d2" providerId="ADAL" clId="{121E0C3F-27A0-43CF-81A6-B1BCE706AA80}" dt="2023-09-09T18:42:28.641" v="5436" actId="478"/>
          <ac:spMkLst>
            <pc:docMk/>
            <pc:sldMk cId="1371305945" sldId="1067"/>
            <ac:spMk id="15" creationId="{2D6C43D4-6713-0B4C-EFF8-10DBC9565B79}"/>
          </ac:spMkLst>
        </pc:spChg>
        <pc:spChg chg="del">
          <ac:chgData name="Laise Eduarda Paixão de Moraes" userId="ed9e5288-1c22-4d51-b69f-ec30695ef7d2" providerId="ADAL" clId="{121E0C3F-27A0-43CF-81A6-B1BCE706AA80}" dt="2023-09-09T18:35:16.681" v="5243" actId="478"/>
          <ac:spMkLst>
            <pc:docMk/>
            <pc:sldMk cId="1371305945" sldId="1067"/>
            <ac:spMk id="20" creationId="{A2545CD9-B42F-AD33-0850-FB211A662D6E}"/>
          </ac:spMkLst>
        </pc:spChg>
        <pc:picChg chg="del">
          <ac:chgData name="Laise Eduarda Paixão de Moraes" userId="ed9e5288-1c22-4d51-b69f-ec30695ef7d2" providerId="ADAL" clId="{121E0C3F-27A0-43CF-81A6-B1BCE706AA80}" dt="2023-09-09T18:35:04.041" v="5236" actId="478"/>
          <ac:picMkLst>
            <pc:docMk/>
            <pc:sldMk cId="1371305945" sldId="1067"/>
            <ac:picMk id="8194" creationId="{E8DB6FF2-9D5E-D604-B769-C61592CABB07}"/>
          </ac:picMkLst>
        </pc:picChg>
      </pc:sldChg>
      <pc:sldChg chg="addSp delSp modSp add del mod">
        <pc:chgData name="Laise Eduarda Paixão de Moraes" userId="ed9e5288-1c22-4d51-b69f-ec30695ef7d2" providerId="ADAL" clId="{121E0C3F-27A0-43CF-81A6-B1BCE706AA80}" dt="2023-09-09T20:31:12.163" v="7204" actId="47"/>
        <pc:sldMkLst>
          <pc:docMk/>
          <pc:sldMk cId="3031442338" sldId="1068"/>
        </pc:sldMkLst>
        <pc:spChg chg="mod">
          <ac:chgData name="Laise Eduarda Paixão de Moraes" userId="ed9e5288-1c22-4d51-b69f-ec30695ef7d2" providerId="ADAL" clId="{121E0C3F-27A0-43CF-81A6-B1BCE706AA80}" dt="2023-09-09T20:14:05.945" v="6384" actId="20577"/>
          <ac:spMkLst>
            <pc:docMk/>
            <pc:sldMk cId="3031442338" sldId="1068"/>
            <ac:spMk id="3" creationId="{9BE910C2-7FF8-CC18-84EA-2D19ACBB1AD9}"/>
          </ac:spMkLst>
        </pc:spChg>
        <pc:spChg chg="add del">
          <ac:chgData name="Laise Eduarda Paixão de Moraes" userId="ed9e5288-1c22-4d51-b69f-ec30695ef7d2" providerId="ADAL" clId="{121E0C3F-27A0-43CF-81A6-B1BCE706AA80}" dt="2023-09-09T19:16:09.194" v="5782" actId="22"/>
          <ac:spMkLst>
            <pc:docMk/>
            <pc:sldMk cId="3031442338" sldId="1068"/>
            <ac:spMk id="6" creationId="{5C3BB72E-30AF-2BD3-7A36-67D72FE085D4}"/>
          </ac:spMkLst>
        </pc:spChg>
        <pc:spChg chg="add del">
          <ac:chgData name="Laise Eduarda Paixão de Moraes" userId="ed9e5288-1c22-4d51-b69f-ec30695ef7d2" providerId="ADAL" clId="{121E0C3F-27A0-43CF-81A6-B1BCE706AA80}" dt="2023-09-09T18:59:54.236" v="5632" actId="478"/>
          <ac:spMkLst>
            <pc:docMk/>
            <pc:sldMk cId="3031442338" sldId="1068"/>
            <ac:spMk id="7" creationId="{B45D6A55-AC59-6760-81CC-54D7C52C26F5}"/>
          </ac:spMkLst>
        </pc:spChg>
        <pc:spChg chg="mod">
          <ac:chgData name="Laise Eduarda Paixão de Moraes" userId="ed9e5288-1c22-4d51-b69f-ec30695ef7d2" providerId="ADAL" clId="{121E0C3F-27A0-43CF-81A6-B1BCE706AA80}" dt="2023-09-09T19:00:03.261" v="5636" actId="6549"/>
          <ac:spMkLst>
            <pc:docMk/>
            <pc:sldMk cId="3031442338" sldId="1068"/>
            <ac:spMk id="8" creationId="{D6270D3B-4318-8EB0-CBF2-A2729810D6B1}"/>
          </ac:spMkLst>
        </pc:spChg>
        <pc:spChg chg="add mod">
          <ac:chgData name="Laise Eduarda Paixão de Moraes" userId="ed9e5288-1c22-4d51-b69f-ec30695ef7d2" providerId="ADAL" clId="{121E0C3F-27A0-43CF-81A6-B1BCE706AA80}" dt="2023-09-09T20:11:50.497" v="6341" actId="208"/>
          <ac:spMkLst>
            <pc:docMk/>
            <pc:sldMk cId="3031442338" sldId="1068"/>
            <ac:spMk id="9" creationId="{515C3718-696F-9DA8-20E5-ADD5DA55CCA8}"/>
          </ac:spMkLst>
        </pc:spChg>
        <pc:spChg chg="add mod">
          <ac:chgData name="Laise Eduarda Paixão de Moraes" userId="ed9e5288-1c22-4d51-b69f-ec30695ef7d2" providerId="ADAL" clId="{121E0C3F-27A0-43CF-81A6-B1BCE706AA80}" dt="2023-09-09T20:11:50.497" v="6341" actId="208"/>
          <ac:spMkLst>
            <pc:docMk/>
            <pc:sldMk cId="3031442338" sldId="1068"/>
            <ac:spMk id="11" creationId="{191EBDA1-FCD7-CA90-E26C-154797EDB72F}"/>
          </ac:spMkLst>
        </pc:spChg>
        <pc:spChg chg="add mod">
          <ac:chgData name="Laise Eduarda Paixão de Moraes" userId="ed9e5288-1c22-4d51-b69f-ec30695ef7d2" providerId="ADAL" clId="{121E0C3F-27A0-43CF-81A6-B1BCE706AA80}" dt="2023-09-09T20:11:50.497" v="6341" actId="208"/>
          <ac:spMkLst>
            <pc:docMk/>
            <pc:sldMk cId="3031442338" sldId="1068"/>
            <ac:spMk id="12" creationId="{D41C91B8-3C60-E28A-9C52-1EF3EE80AA2B}"/>
          </ac:spMkLst>
        </pc:spChg>
        <pc:spChg chg="add del">
          <ac:chgData name="Laise Eduarda Paixão de Moraes" userId="ed9e5288-1c22-4d51-b69f-ec30695ef7d2" providerId="ADAL" clId="{121E0C3F-27A0-43CF-81A6-B1BCE706AA80}" dt="2023-09-09T18:59:54.236" v="5632" actId="478"/>
          <ac:spMkLst>
            <pc:docMk/>
            <pc:sldMk cId="3031442338" sldId="1068"/>
            <ac:spMk id="14" creationId="{6F484374-ADAA-2045-5B1D-92C5A2C35A8E}"/>
          </ac:spMkLst>
        </pc:spChg>
        <pc:spChg chg="mod">
          <ac:chgData name="Laise Eduarda Paixão de Moraes" userId="ed9e5288-1c22-4d51-b69f-ec30695ef7d2" providerId="ADAL" clId="{121E0C3F-27A0-43CF-81A6-B1BCE706AA80}" dt="2023-09-09T19:18:41.214" v="5824" actId="571"/>
          <ac:spMkLst>
            <pc:docMk/>
            <pc:sldMk cId="3031442338" sldId="1068"/>
            <ac:spMk id="21" creationId="{12C9B738-A9AC-2924-BE96-CFDCCA3B4D32}"/>
          </ac:spMkLst>
        </pc:spChg>
        <pc:spChg chg="mod">
          <ac:chgData name="Laise Eduarda Paixão de Moraes" userId="ed9e5288-1c22-4d51-b69f-ec30695ef7d2" providerId="ADAL" clId="{121E0C3F-27A0-43CF-81A6-B1BCE706AA80}" dt="2023-09-09T19:18:41.214" v="5824" actId="571"/>
          <ac:spMkLst>
            <pc:docMk/>
            <pc:sldMk cId="3031442338" sldId="1068"/>
            <ac:spMk id="22" creationId="{53150843-DE86-12AA-797D-2EE51C4180DC}"/>
          </ac:spMkLst>
        </pc:spChg>
        <pc:spChg chg="mod">
          <ac:chgData name="Laise Eduarda Paixão de Moraes" userId="ed9e5288-1c22-4d51-b69f-ec30695ef7d2" providerId="ADAL" clId="{121E0C3F-27A0-43CF-81A6-B1BCE706AA80}" dt="2023-09-09T19:18:41.214" v="5824" actId="571"/>
          <ac:spMkLst>
            <pc:docMk/>
            <pc:sldMk cId="3031442338" sldId="1068"/>
            <ac:spMk id="23" creationId="{B47639C8-361C-5840-5C31-EB79E72DA9C7}"/>
          </ac:spMkLst>
        </pc:spChg>
        <pc:spChg chg="add del mod">
          <ac:chgData name="Laise Eduarda Paixão de Moraes" userId="ed9e5288-1c22-4d51-b69f-ec30695ef7d2" providerId="ADAL" clId="{121E0C3F-27A0-43CF-81A6-B1BCE706AA80}" dt="2023-09-09T20:06:49.983" v="6158" actId="478"/>
          <ac:spMkLst>
            <pc:docMk/>
            <pc:sldMk cId="3031442338" sldId="1068"/>
            <ac:spMk id="24" creationId="{BC5A7B5D-4DA7-5562-996A-255A01789A59}"/>
          </ac:spMkLst>
        </pc:spChg>
        <pc:spChg chg="add del mod">
          <ac:chgData name="Laise Eduarda Paixão de Moraes" userId="ed9e5288-1c22-4d51-b69f-ec30695ef7d2" providerId="ADAL" clId="{121E0C3F-27A0-43CF-81A6-B1BCE706AA80}" dt="2023-09-09T20:07:18.290" v="6164" actId="478"/>
          <ac:spMkLst>
            <pc:docMk/>
            <pc:sldMk cId="3031442338" sldId="1068"/>
            <ac:spMk id="25" creationId="{C38DDFFD-2863-8114-088E-E7AFB5CF6521}"/>
          </ac:spMkLst>
        </pc:spChg>
        <pc:spChg chg="add del mod">
          <ac:chgData name="Laise Eduarda Paixão de Moraes" userId="ed9e5288-1c22-4d51-b69f-ec30695ef7d2" providerId="ADAL" clId="{121E0C3F-27A0-43CF-81A6-B1BCE706AA80}" dt="2023-09-09T20:07:47.817" v="6217" actId="478"/>
          <ac:spMkLst>
            <pc:docMk/>
            <pc:sldMk cId="3031442338" sldId="1068"/>
            <ac:spMk id="26" creationId="{2A9BC66C-02BB-9628-B481-8510DEFED70A}"/>
          </ac:spMkLst>
        </pc:spChg>
        <pc:spChg chg="add del mod">
          <ac:chgData name="Laise Eduarda Paixão de Moraes" userId="ed9e5288-1c22-4d51-b69f-ec30695ef7d2" providerId="ADAL" clId="{121E0C3F-27A0-43CF-81A6-B1BCE706AA80}" dt="2023-09-09T19:20:02.086" v="5910"/>
          <ac:spMkLst>
            <pc:docMk/>
            <pc:sldMk cId="3031442338" sldId="1068"/>
            <ac:spMk id="27" creationId="{BC270A02-D254-E3C7-FB19-293A2B17D806}"/>
          </ac:spMkLst>
        </pc:spChg>
        <pc:spChg chg="add mod">
          <ac:chgData name="Laise Eduarda Paixão de Moraes" userId="ed9e5288-1c22-4d51-b69f-ec30695ef7d2" providerId="ADAL" clId="{121E0C3F-27A0-43CF-81A6-B1BCE706AA80}" dt="2023-09-09T20:12:02.406" v="6343" actId="115"/>
          <ac:spMkLst>
            <pc:docMk/>
            <pc:sldMk cId="3031442338" sldId="1068"/>
            <ac:spMk id="18433" creationId="{1105DB6C-3DA0-37B2-A77B-3FE21835585A}"/>
          </ac:spMkLst>
        </pc:spChg>
        <pc:spChg chg="add mod">
          <ac:chgData name="Laise Eduarda Paixão de Moraes" userId="ed9e5288-1c22-4d51-b69f-ec30695ef7d2" providerId="ADAL" clId="{121E0C3F-27A0-43CF-81A6-B1BCE706AA80}" dt="2023-09-09T20:07:58.082" v="6234" actId="14100"/>
          <ac:spMkLst>
            <pc:docMk/>
            <pc:sldMk cId="3031442338" sldId="1068"/>
            <ac:spMk id="18435" creationId="{F00FD53A-1C11-A297-A7BD-A3D2885F90D3}"/>
          </ac:spMkLst>
        </pc:spChg>
        <pc:spChg chg="add mod">
          <ac:chgData name="Laise Eduarda Paixão de Moraes" userId="ed9e5288-1c22-4d51-b69f-ec30695ef7d2" providerId="ADAL" clId="{121E0C3F-27A0-43CF-81A6-B1BCE706AA80}" dt="2023-09-09T20:08:14.229" v="6253" actId="14100"/>
          <ac:spMkLst>
            <pc:docMk/>
            <pc:sldMk cId="3031442338" sldId="1068"/>
            <ac:spMk id="18437" creationId="{2A9AFCF9-7837-B653-2DF5-0BEE719C715D}"/>
          </ac:spMkLst>
        </pc:spChg>
        <pc:grpChg chg="add mod">
          <ac:chgData name="Laise Eduarda Paixão de Moraes" userId="ed9e5288-1c22-4d51-b69f-ec30695ef7d2" providerId="ADAL" clId="{121E0C3F-27A0-43CF-81A6-B1BCE706AA80}" dt="2023-09-09T19:18:37.562" v="5822" actId="164"/>
          <ac:grpSpMkLst>
            <pc:docMk/>
            <pc:sldMk cId="3031442338" sldId="1068"/>
            <ac:grpSpMk id="13" creationId="{9CE3625B-116F-F39D-1CAB-EC9DA4B2D086}"/>
          </ac:grpSpMkLst>
        </pc:grpChg>
        <pc:grpChg chg="add mod">
          <ac:chgData name="Laise Eduarda Paixão de Moraes" userId="ed9e5288-1c22-4d51-b69f-ec30695ef7d2" providerId="ADAL" clId="{121E0C3F-27A0-43CF-81A6-B1BCE706AA80}" dt="2023-09-09T20:06:28.223" v="6134" actId="1076"/>
          <ac:grpSpMkLst>
            <pc:docMk/>
            <pc:sldMk cId="3031442338" sldId="1068"/>
            <ac:grpSpMk id="17" creationId="{C13B7E1B-3C23-E277-9BA1-AFDE0BF4587C}"/>
          </ac:grpSpMkLst>
        </pc:grpChg>
        <pc:grpChg chg="add del mod">
          <ac:chgData name="Laise Eduarda Paixão de Moraes" userId="ed9e5288-1c22-4d51-b69f-ec30695ef7d2" providerId="ADAL" clId="{121E0C3F-27A0-43CF-81A6-B1BCE706AA80}" dt="2023-09-09T19:18:41.280" v="5825" actId="21"/>
          <ac:grpSpMkLst>
            <pc:docMk/>
            <pc:sldMk cId="3031442338" sldId="1068"/>
            <ac:grpSpMk id="18" creationId="{7D2AD2F4-4C75-4C00-4780-F8F7A733483F}"/>
          </ac:grpSpMkLst>
        </pc:grpChg>
        <pc:grpChg chg="mod">
          <ac:chgData name="Laise Eduarda Paixão de Moraes" userId="ed9e5288-1c22-4d51-b69f-ec30695ef7d2" providerId="ADAL" clId="{121E0C3F-27A0-43CF-81A6-B1BCE706AA80}" dt="2023-09-09T19:18:41.214" v="5824" actId="571"/>
          <ac:grpSpMkLst>
            <pc:docMk/>
            <pc:sldMk cId="3031442338" sldId="1068"/>
            <ac:grpSpMk id="20" creationId="{0C236338-36C2-1DF7-E66A-5CDDF237DD75}"/>
          </ac:grpSpMkLst>
        </pc:grpChg>
        <pc:grpChg chg="add del mod">
          <ac:chgData name="Laise Eduarda Paixão de Moraes" userId="ed9e5288-1c22-4d51-b69f-ec30695ef7d2" providerId="ADAL" clId="{121E0C3F-27A0-43CF-81A6-B1BCE706AA80}" dt="2023-09-09T19:57:23.317" v="5917" actId="165"/>
          <ac:grpSpMkLst>
            <pc:docMk/>
            <pc:sldMk cId="3031442338" sldId="1068"/>
            <ac:grpSpMk id="28" creationId="{317EC186-B868-8596-0B68-83EDCF81EEEA}"/>
          </ac:grpSpMkLst>
        </pc:grpChg>
        <pc:grpChg chg="add del mod">
          <ac:chgData name="Laise Eduarda Paixão de Moraes" userId="ed9e5288-1c22-4d51-b69f-ec30695ef7d2" providerId="ADAL" clId="{121E0C3F-27A0-43CF-81A6-B1BCE706AA80}" dt="2023-09-09T20:03:20.713" v="6107" actId="478"/>
          <ac:grpSpMkLst>
            <pc:docMk/>
            <pc:sldMk cId="3031442338" sldId="1068"/>
            <ac:grpSpMk id="32" creationId="{5B1FCE58-C969-549F-F470-B0DDD968157D}"/>
          </ac:grpSpMkLst>
        </pc:grpChg>
        <pc:grpChg chg="add del mod">
          <ac:chgData name="Laise Eduarda Paixão de Moraes" userId="ed9e5288-1c22-4d51-b69f-ec30695ef7d2" providerId="ADAL" clId="{121E0C3F-27A0-43CF-81A6-B1BCE706AA80}" dt="2023-09-09T20:04:42.444" v="6120" actId="478"/>
          <ac:grpSpMkLst>
            <pc:docMk/>
            <pc:sldMk cId="3031442338" sldId="1068"/>
            <ac:grpSpMk id="47" creationId="{77CA150E-D055-F925-0C04-F37D3A6A6504}"/>
          </ac:grpSpMkLst>
        </pc:grpChg>
        <pc:grpChg chg="add del mod">
          <ac:chgData name="Laise Eduarda Paixão de Moraes" userId="ed9e5288-1c22-4d51-b69f-ec30695ef7d2" providerId="ADAL" clId="{121E0C3F-27A0-43CF-81A6-B1BCE706AA80}" dt="2023-09-09T20:09:08.196" v="6283" actId="478"/>
          <ac:grpSpMkLst>
            <pc:docMk/>
            <pc:sldMk cId="3031442338" sldId="1068"/>
            <ac:grpSpMk id="18440" creationId="{0F7529CB-CAD1-61F9-B9B5-D50403E0C22B}"/>
          </ac:grpSpMkLst>
        </pc:grpChg>
        <pc:grpChg chg="add mod">
          <ac:chgData name="Laise Eduarda Paixão de Moraes" userId="ed9e5288-1c22-4d51-b69f-ec30695ef7d2" providerId="ADAL" clId="{121E0C3F-27A0-43CF-81A6-B1BCE706AA80}" dt="2023-09-09T20:11:02.255" v="6339" actId="12788"/>
          <ac:grpSpMkLst>
            <pc:docMk/>
            <pc:sldMk cId="3031442338" sldId="1068"/>
            <ac:grpSpMk id="18445" creationId="{4F437BF0-D6A0-D5C8-A0D5-8BB6C7AA3369}"/>
          </ac:grpSpMkLst>
        </pc:grpChg>
        <pc:picChg chg="add del mod">
          <ac:chgData name="Laise Eduarda Paixão de Moraes" userId="ed9e5288-1c22-4d51-b69f-ec30695ef7d2" providerId="ADAL" clId="{121E0C3F-27A0-43CF-81A6-B1BCE706AA80}" dt="2023-09-09T19:16:05.039" v="5780" actId="478"/>
          <ac:picMkLst>
            <pc:docMk/>
            <pc:sldMk cId="3031442338" sldId="1068"/>
            <ac:picMk id="4" creationId="{0BFC7175-540D-0231-3263-508D37A4AE6F}"/>
          </ac:picMkLst>
        </pc:picChg>
        <pc:picChg chg="del mod topLvl">
          <ac:chgData name="Laise Eduarda Paixão de Moraes" userId="ed9e5288-1c22-4d51-b69f-ec30695ef7d2" providerId="ADAL" clId="{121E0C3F-27A0-43CF-81A6-B1BCE706AA80}" dt="2023-09-09T20:10:12.524" v="6300" actId="478"/>
          <ac:picMkLst>
            <pc:docMk/>
            <pc:sldMk cId="3031442338" sldId="1068"/>
            <ac:picMk id="29" creationId="{5583DDCC-F144-CBDE-E981-8289161E50EA}"/>
          </ac:picMkLst>
        </pc:picChg>
        <pc:picChg chg="del mod topLvl">
          <ac:chgData name="Laise Eduarda Paixão de Moraes" userId="ed9e5288-1c22-4d51-b69f-ec30695ef7d2" providerId="ADAL" clId="{121E0C3F-27A0-43CF-81A6-B1BCE706AA80}" dt="2023-09-09T20:04:41.976" v="6119" actId="478"/>
          <ac:picMkLst>
            <pc:docMk/>
            <pc:sldMk cId="3031442338" sldId="1068"/>
            <ac:picMk id="30" creationId="{96B8A485-B6C3-7F20-C26D-E786A9E6BF92}"/>
          </ac:picMkLst>
        </pc:picChg>
        <pc:picChg chg="del mod topLvl">
          <ac:chgData name="Laise Eduarda Paixão de Moraes" userId="ed9e5288-1c22-4d51-b69f-ec30695ef7d2" providerId="ADAL" clId="{121E0C3F-27A0-43CF-81A6-B1BCE706AA80}" dt="2023-09-09T20:04:40.810" v="6117" actId="478"/>
          <ac:picMkLst>
            <pc:docMk/>
            <pc:sldMk cId="3031442338" sldId="1068"/>
            <ac:picMk id="31" creationId="{3849C82A-1AE9-9C82-ADA8-FB4F89033D1B}"/>
          </ac:picMkLst>
        </pc:picChg>
        <pc:picChg chg="add del mod">
          <ac:chgData name="Laise Eduarda Paixão de Moraes" userId="ed9e5288-1c22-4d51-b69f-ec30695ef7d2" providerId="ADAL" clId="{121E0C3F-27A0-43CF-81A6-B1BCE706AA80}" dt="2023-09-09T20:10:11.914" v="6299" actId="478"/>
          <ac:picMkLst>
            <pc:docMk/>
            <pc:sldMk cId="3031442338" sldId="1068"/>
            <ac:picMk id="62" creationId="{B7824D9F-7071-3D01-3A66-D87876027641}"/>
          </ac:picMkLst>
        </pc:picChg>
        <pc:picChg chg="add del mod">
          <ac:chgData name="Laise Eduarda Paixão de Moraes" userId="ed9e5288-1c22-4d51-b69f-ec30695ef7d2" providerId="ADAL" clId="{121E0C3F-27A0-43CF-81A6-B1BCE706AA80}" dt="2023-09-09T20:04:41.370" v="6118" actId="478"/>
          <ac:picMkLst>
            <pc:docMk/>
            <pc:sldMk cId="3031442338" sldId="1068"/>
            <ac:picMk id="63" creationId="{3D96063D-6435-500D-37C2-3642F5EE8573}"/>
          </ac:picMkLst>
        </pc:picChg>
        <pc:picChg chg="add del mod">
          <ac:chgData name="Laise Eduarda Paixão de Moraes" userId="ed9e5288-1c22-4d51-b69f-ec30695ef7d2" providerId="ADAL" clId="{121E0C3F-27A0-43CF-81A6-B1BCE706AA80}" dt="2023-09-09T18:58:55.506" v="5624"/>
          <ac:picMkLst>
            <pc:docMk/>
            <pc:sldMk cId="3031442338" sldId="1068"/>
            <ac:picMk id="18434" creationId="{DF7AEA4F-ED84-88CC-3CB6-08CCE5E77016}"/>
          </ac:picMkLst>
        </pc:picChg>
        <pc:picChg chg="add del mod">
          <ac:chgData name="Laise Eduarda Paixão de Moraes" userId="ed9e5288-1c22-4d51-b69f-ec30695ef7d2" providerId="ADAL" clId="{121E0C3F-27A0-43CF-81A6-B1BCE706AA80}" dt="2023-09-09T19:19:23.486" v="5861" actId="478"/>
          <ac:picMkLst>
            <pc:docMk/>
            <pc:sldMk cId="3031442338" sldId="1068"/>
            <ac:picMk id="18436" creationId="{56388CF2-3F32-A8DA-6B01-CC157F4E04C6}"/>
          </ac:picMkLst>
        </pc:picChg>
        <pc:picChg chg="add mod">
          <ac:chgData name="Laise Eduarda Paixão de Moraes" userId="ed9e5288-1c22-4d51-b69f-ec30695ef7d2" providerId="ADAL" clId="{121E0C3F-27A0-43CF-81A6-B1BCE706AA80}" dt="2023-09-09T20:10:57.846" v="6338" actId="164"/>
          <ac:picMkLst>
            <pc:docMk/>
            <pc:sldMk cId="3031442338" sldId="1068"/>
            <ac:picMk id="18438" creationId="{B8C2839A-DBE2-5D6F-CAF0-EBF85B112E45}"/>
          </ac:picMkLst>
        </pc:picChg>
        <pc:picChg chg="add del mod">
          <ac:chgData name="Laise Eduarda Paixão de Moraes" userId="ed9e5288-1c22-4d51-b69f-ec30695ef7d2" providerId="ADAL" clId="{121E0C3F-27A0-43CF-81A6-B1BCE706AA80}" dt="2023-09-09T20:09:10.829" v="6285" actId="478"/>
          <ac:picMkLst>
            <pc:docMk/>
            <pc:sldMk cId="3031442338" sldId="1068"/>
            <ac:picMk id="18439" creationId="{E83A603F-3150-F709-0734-8C9D0A6BDA64}"/>
          </ac:picMkLst>
        </pc:picChg>
        <pc:picChg chg="mod topLvl">
          <ac:chgData name="Laise Eduarda Paixão de Moraes" userId="ed9e5288-1c22-4d51-b69f-ec30695ef7d2" providerId="ADAL" clId="{121E0C3F-27A0-43CF-81A6-B1BCE706AA80}" dt="2023-09-09T20:11:02.255" v="6339" actId="12788"/>
          <ac:picMkLst>
            <pc:docMk/>
            <pc:sldMk cId="3031442338" sldId="1068"/>
            <ac:picMk id="18441" creationId="{C33EC0FE-F591-C606-3617-8052C5D2B4B2}"/>
          </ac:picMkLst>
        </pc:picChg>
        <pc:picChg chg="del mod topLvl">
          <ac:chgData name="Laise Eduarda Paixão de Moraes" userId="ed9e5288-1c22-4d51-b69f-ec30695ef7d2" providerId="ADAL" clId="{121E0C3F-27A0-43CF-81A6-B1BCE706AA80}" dt="2023-09-09T20:09:08.196" v="6283" actId="478"/>
          <ac:picMkLst>
            <pc:docMk/>
            <pc:sldMk cId="3031442338" sldId="1068"/>
            <ac:picMk id="18442" creationId="{E8261921-80F5-D1DF-B735-075CBB7F578E}"/>
          </ac:picMkLst>
        </pc:picChg>
        <pc:picChg chg="del mod">
          <ac:chgData name="Laise Eduarda Paixão de Moraes" userId="ed9e5288-1c22-4d51-b69f-ec30695ef7d2" providerId="ADAL" clId="{121E0C3F-27A0-43CF-81A6-B1BCE706AA80}" dt="2023-09-09T20:09:06.761" v="6282" actId="478"/>
          <ac:picMkLst>
            <pc:docMk/>
            <pc:sldMk cId="3031442338" sldId="1068"/>
            <ac:picMk id="18443" creationId="{005D95FD-EE9F-51ED-D827-C46B52BEF4C4}"/>
          </ac:picMkLst>
        </pc:picChg>
        <pc:picChg chg="add mod">
          <ac:chgData name="Laise Eduarda Paixão de Moraes" userId="ed9e5288-1c22-4d51-b69f-ec30695ef7d2" providerId="ADAL" clId="{121E0C3F-27A0-43CF-81A6-B1BCE706AA80}" dt="2023-09-09T20:10:57.846" v="6338" actId="164"/>
          <ac:picMkLst>
            <pc:docMk/>
            <pc:sldMk cId="3031442338" sldId="1068"/>
            <ac:picMk id="18444" creationId="{60017F62-A358-A20D-06B2-65CA8DAB6023}"/>
          </ac:picMkLst>
        </pc:picChg>
        <pc:picChg chg="add del mod">
          <ac:chgData name="Laise Eduarda Paixão de Moraes" userId="ed9e5288-1c22-4d51-b69f-ec30695ef7d2" providerId="ADAL" clId="{121E0C3F-27A0-43CF-81A6-B1BCE706AA80}" dt="2023-09-09T20:30:54.453" v="7196" actId="21"/>
          <ac:picMkLst>
            <pc:docMk/>
            <pc:sldMk cId="3031442338" sldId="1068"/>
            <ac:picMk id="18446" creationId="{F9478AFF-FF35-E87C-20C3-012E35DFFF4B}"/>
          </ac:picMkLst>
        </pc:picChg>
        <pc:cxnChg chg="add mod ord">
          <ac:chgData name="Laise Eduarda Paixão de Moraes" userId="ed9e5288-1c22-4d51-b69f-ec30695ef7d2" providerId="ADAL" clId="{121E0C3F-27A0-43CF-81A6-B1BCE706AA80}" dt="2023-09-09T19:18:37.562" v="5822" actId="164"/>
          <ac:cxnSpMkLst>
            <pc:docMk/>
            <pc:sldMk cId="3031442338" sldId="1068"/>
            <ac:cxnSpMk id="16" creationId="{5D907087-8318-0094-9B9E-DBA5A63CD779}"/>
          </ac:cxnSpMkLst>
        </pc:cxnChg>
        <pc:cxnChg chg="mod">
          <ac:chgData name="Laise Eduarda Paixão de Moraes" userId="ed9e5288-1c22-4d51-b69f-ec30695ef7d2" providerId="ADAL" clId="{121E0C3F-27A0-43CF-81A6-B1BCE706AA80}" dt="2023-09-09T19:18:41.280" v="5825" actId="21"/>
          <ac:cxnSpMkLst>
            <pc:docMk/>
            <pc:sldMk cId="3031442338" sldId="1068"/>
            <ac:cxnSpMk id="19" creationId="{8C26C99E-B649-8108-05CC-33AE1C3CC997}"/>
          </ac:cxnSpMkLst>
        </pc:cxnChg>
        <pc:cxnChg chg="mod">
          <ac:chgData name="Laise Eduarda Paixão de Moraes" userId="ed9e5288-1c22-4d51-b69f-ec30695ef7d2" providerId="ADAL" clId="{121E0C3F-27A0-43CF-81A6-B1BCE706AA80}" dt="2023-09-09T20:00:30.595" v="6045" actId="1582"/>
          <ac:cxnSpMkLst>
            <pc:docMk/>
            <pc:sldMk cId="3031442338" sldId="1068"/>
            <ac:cxnSpMk id="33" creationId="{CB62A3DC-41A6-7157-B7A2-1D8409793AA4}"/>
          </ac:cxnSpMkLst>
        </pc:cxnChg>
        <pc:cxnChg chg="mod">
          <ac:chgData name="Laise Eduarda Paixão de Moraes" userId="ed9e5288-1c22-4d51-b69f-ec30695ef7d2" providerId="ADAL" clId="{121E0C3F-27A0-43CF-81A6-B1BCE706AA80}" dt="2023-09-09T20:00:30.595" v="6045" actId="1582"/>
          <ac:cxnSpMkLst>
            <pc:docMk/>
            <pc:sldMk cId="3031442338" sldId="1068"/>
            <ac:cxnSpMk id="34" creationId="{AF55286A-40C4-E344-9149-C2D48B6A1853}"/>
          </ac:cxnSpMkLst>
        </pc:cxnChg>
        <pc:cxnChg chg="mod">
          <ac:chgData name="Laise Eduarda Paixão de Moraes" userId="ed9e5288-1c22-4d51-b69f-ec30695ef7d2" providerId="ADAL" clId="{121E0C3F-27A0-43CF-81A6-B1BCE706AA80}" dt="2023-09-09T20:00:29.980" v="6044" actId="1582"/>
          <ac:cxnSpMkLst>
            <pc:docMk/>
            <pc:sldMk cId="3031442338" sldId="1068"/>
            <ac:cxnSpMk id="35" creationId="{1DC28B4C-2B5E-3DB6-3D7F-6717B685FD1D}"/>
          </ac:cxnSpMkLst>
        </pc:cxnChg>
        <pc:cxnChg chg="mod">
          <ac:chgData name="Laise Eduarda Paixão de Moraes" userId="ed9e5288-1c22-4d51-b69f-ec30695ef7d2" providerId="ADAL" clId="{121E0C3F-27A0-43CF-81A6-B1BCE706AA80}" dt="2023-09-09T20:00:29.980" v="6044" actId="1582"/>
          <ac:cxnSpMkLst>
            <pc:docMk/>
            <pc:sldMk cId="3031442338" sldId="1068"/>
            <ac:cxnSpMk id="36" creationId="{80A6CDAD-140E-6868-FDFE-C47C92036917}"/>
          </ac:cxnSpMkLst>
        </pc:cxnChg>
        <pc:cxnChg chg="mod">
          <ac:chgData name="Laise Eduarda Paixão de Moraes" userId="ed9e5288-1c22-4d51-b69f-ec30695ef7d2" providerId="ADAL" clId="{121E0C3F-27A0-43CF-81A6-B1BCE706AA80}" dt="2023-09-09T20:00:29.980" v="6044" actId="1582"/>
          <ac:cxnSpMkLst>
            <pc:docMk/>
            <pc:sldMk cId="3031442338" sldId="1068"/>
            <ac:cxnSpMk id="37" creationId="{9CB3EB9A-12D6-CCB8-7157-BB2D007A11DF}"/>
          </ac:cxnSpMkLst>
        </pc:cxnChg>
        <pc:cxnChg chg="mod">
          <ac:chgData name="Laise Eduarda Paixão de Moraes" userId="ed9e5288-1c22-4d51-b69f-ec30695ef7d2" providerId="ADAL" clId="{121E0C3F-27A0-43CF-81A6-B1BCE706AA80}" dt="2023-09-09T20:00:29.980" v="6044" actId="1582"/>
          <ac:cxnSpMkLst>
            <pc:docMk/>
            <pc:sldMk cId="3031442338" sldId="1068"/>
            <ac:cxnSpMk id="38" creationId="{01125388-A193-AE58-3B5A-D01DC43154A3}"/>
          </ac:cxnSpMkLst>
        </pc:cxnChg>
        <pc:cxnChg chg="mod">
          <ac:chgData name="Laise Eduarda Paixão de Moraes" userId="ed9e5288-1c22-4d51-b69f-ec30695ef7d2" providerId="ADAL" clId="{121E0C3F-27A0-43CF-81A6-B1BCE706AA80}" dt="2023-09-09T20:00:29.980" v="6044" actId="1582"/>
          <ac:cxnSpMkLst>
            <pc:docMk/>
            <pc:sldMk cId="3031442338" sldId="1068"/>
            <ac:cxnSpMk id="39" creationId="{5CFA07E7-392B-25CA-501A-5079AA4B070E}"/>
          </ac:cxnSpMkLst>
        </pc:cxnChg>
        <pc:cxnChg chg="mod">
          <ac:chgData name="Laise Eduarda Paixão de Moraes" userId="ed9e5288-1c22-4d51-b69f-ec30695ef7d2" providerId="ADAL" clId="{121E0C3F-27A0-43CF-81A6-B1BCE706AA80}" dt="2023-09-09T20:00:29.980" v="6044" actId="1582"/>
          <ac:cxnSpMkLst>
            <pc:docMk/>
            <pc:sldMk cId="3031442338" sldId="1068"/>
            <ac:cxnSpMk id="40" creationId="{C0D9DF4B-8469-C783-856B-949BCFFFE93A}"/>
          </ac:cxnSpMkLst>
        </pc:cxnChg>
        <pc:cxnChg chg="mod">
          <ac:chgData name="Laise Eduarda Paixão de Moraes" userId="ed9e5288-1c22-4d51-b69f-ec30695ef7d2" providerId="ADAL" clId="{121E0C3F-27A0-43CF-81A6-B1BCE706AA80}" dt="2023-09-09T20:00:29.980" v="6044" actId="1582"/>
          <ac:cxnSpMkLst>
            <pc:docMk/>
            <pc:sldMk cId="3031442338" sldId="1068"/>
            <ac:cxnSpMk id="41" creationId="{DC90A072-734E-C0DC-7B77-F817C13D0BE7}"/>
          </ac:cxnSpMkLst>
        </pc:cxnChg>
        <pc:cxnChg chg="mod">
          <ac:chgData name="Laise Eduarda Paixão de Moraes" userId="ed9e5288-1c22-4d51-b69f-ec30695ef7d2" providerId="ADAL" clId="{121E0C3F-27A0-43CF-81A6-B1BCE706AA80}" dt="2023-09-09T20:00:29.980" v="6044" actId="1582"/>
          <ac:cxnSpMkLst>
            <pc:docMk/>
            <pc:sldMk cId="3031442338" sldId="1068"/>
            <ac:cxnSpMk id="42" creationId="{5F47FBAD-6932-96E5-919D-E98F871AB116}"/>
          </ac:cxnSpMkLst>
        </pc:cxnChg>
        <pc:cxnChg chg="mod">
          <ac:chgData name="Laise Eduarda Paixão de Moraes" userId="ed9e5288-1c22-4d51-b69f-ec30695ef7d2" providerId="ADAL" clId="{121E0C3F-27A0-43CF-81A6-B1BCE706AA80}" dt="2023-09-09T20:00:29.980" v="6044" actId="1582"/>
          <ac:cxnSpMkLst>
            <pc:docMk/>
            <pc:sldMk cId="3031442338" sldId="1068"/>
            <ac:cxnSpMk id="43" creationId="{BB33B24D-AC8B-34EE-35AA-FFC0010D7026}"/>
          </ac:cxnSpMkLst>
        </pc:cxnChg>
        <pc:cxnChg chg="mod">
          <ac:chgData name="Laise Eduarda Paixão de Moraes" userId="ed9e5288-1c22-4d51-b69f-ec30695ef7d2" providerId="ADAL" clId="{121E0C3F-27A0-43CF-81A6-B1BCE706AA80}" dt="2023-09-09T20:00:29.980" v="6044" actId="1582"/>
          <ac:cxnSpMkLst>
            <pc:docMk/>
            <pc:sldMk cId="3031442338" sldId="1068"/>
            <ac:cxnSpMk id="44" creationId="{47EF089E-01C8-240A-CBE9-7535177C282F}"/>
          </ac:cxnSpMkLst>
        </pc:cxnChg>
        <pc:cxnChg chg="mod">
          <ac:chgData name="Laise Eduarda Paixão de Moraes" userId="ed9e5288-1c22-4d51-b69f-ec30695ef7d2" providerId="ADAL" clId="{121E0C3F-27A0-43CF-81A6-B1BCE706AA80}" dt="2023-09-09T20:00:29.980" v="6044" actId="1582"/>
          <ac:cxnSpMkLst>
            <pc:docMk/>
            <pc:sldMk cId="3031442338" sldId="1068"/>
            <ac:cxnSpMk id="45" creationId="{4FF1B228-F394-C3CA-463B-14388CF60DC9}"/>
          </ac:cxnSpMkLst>
        </pc:cxnChg>
        <pc:cxnChg chg="mod">
          <ac:chgData name="Laise Eduarda Paixão de Moraes" userId="ed9e5288-1c22-4d51-b69f-ec30695ef7d2" providerId="ADAL" clId="{121E0C3F-27A0-43CF-81A6-B1BCE706AA80}" dt="2023-09-09T20:00:29.980" v="6044" actId="1582"/>
          <ac:cxnSpMkLst>
            <pc:docMk/>
            <pc:sldMk cId="3031442338" sldId="1068"/>
            <ac:cxnSpMk id="46" creationId="{8D4645DE-5CAC-E3B6-B6AA-851A7BA2735D}"/>
          </ac:cxnSpMkLst>
        </pc:cxnChg>
        <pc:cxnChg chg="mod">
          <ac:chgData name="Laise Eduarda Paixão de Moraes" userId="ed9e5288-1c22-4d51-b69f-ec30695ef7d2" providerId="ADAL" clId="{121E0C3F-27A0-43CF-81A6-B1BCE706AA80}" dt="2023-09-09T20:03:10.044" v="6101"/>
          <ac:cxnSpMkLst>
            <pc:docMk/>
            <pc:sldMk cId="3031442338" sldId="1068"/>
            <ac:cxnSpMk id="48" creationId="{4A6D8F59-3C80-79CB-C247-F245A5F9F7AF}"/>
          </ac:cxnSpMkLst>
        </pc:cxnChg>
        <pc:cxnChg chg="mod">
          <ac:chgData name="Laise Eduarda Paixão de Moraes" userId="ed9e5288-1c22-4d51-b69f-ec30695ef7d2" providerId="ADAL" clId="{121E0C3F-27A0-43CF-81A6-B1BCE706AA80}" dt="2023-09-09T20:03:10.044" v="6101"/>
          <ac:cxnSpMkLst>
            <pc:docMk/>
            <pc:sldMk cId="3031442338" sldId="1068"/>
            <ac:cxnSpMk id="49" creationId="{0B4B1278-C2CF-D79B-7311-313C2CB40417}"/>
          </ac:cxnSpMkLst>
        </pc:cxnChg>
        <pc:cxnChg chg="mod">
          <ac:chgData name="Laise Eduarda Paixão de Moraes" userId="ed9e5288-1c22-4d51-b69f-ec30695ef7d2" providerId="ADAL" clId="{121E0C3F-27A0-43CF-81A6-B1BCE706AA80}" dt="2023-09-09T20:03:10.044" v="6101"/>
          <ac:cxnSpMkLst>
            <pc:docMk/>
            <pc:sldMk cId="3031442338" sldId="1068"/>
            <ac:cxnSpMk id="50" creationId="{3E58BB5D-3D2F-D402-7EE6-75941D4B51CB}"/>
          </ac:cxnSpMkLst>
        </pc:cxnChg>
        <pc:cxnChg chg="mod">
          <ac:chgData name="Laise Eduarda Paixão de Moraes" userId="ed9e5288-1c22-4d51-b69f-ec30695ef7d2" providerId="ADAL" clId="{121E0C3F-27A0-43CF-81A6-B1BCE706AA80}" dt="2023-09-09T20:03:10.044" v="6101"/>
          <ac:cxnSpMkLst>
            <pc:docMk/>
            <pc:sldMk cId="3031442338" sldId="1068"/>
            <ac:cxnSpMk id="51" creationId="{BCF17792-BAE4-62F2-FCBF-E7EFBD296160}"/>
          </ac:cxnSpMkLst>
        </pc:cxnChg>
        <pc:cxnChg chg="mod">
          <ac:chgData name="Laise Eduarda Paixão de Moraes" userId="ed9e5288-1c22-4d51-b69f-ec30695ef7d2" providerId="ADAL" clId="{121E0C3F-27A0-43CF-81A6-B1BCE706AA80}" dt="2023-09-09T20:03:10.044" v="6101"/>
          <ac:cxnSpMkLst>
            <pc:docMk/>
            <pc:sldMk cId="3031442338" sldId="1068"/>
            <ac:cxnSpMk id="52" creationId="{CE43701F-770D-4A93-C01E-EEFA17173763}"/>
          </ac:cxnSpMkLst>
        </pc:cxnChg>
        <pc:cxnChg chg="mod">
          <ac:chgData name="Laise Eduarda Paixão de Moraes" userId="ed9e5288-1c22-4d51-b69f-ec30695ef7d2" providerId="ADAL" clId="{121E0C3F-27A0-43CF-81A6-B1BCE706AA80}" dt="2023-09-09T20:03:10.044" v="6101"/>
          <ac:cxnSpMkLst>
            <pc:docMk/>
            <pc:sldMk cId="3031442338" sldId="1068"/>
            <ac:cxnSpMk id="53" creationId="{6FDE16AD-F11E-748B-4E4A-E2CBD4C17A8F}"/>
          </ac:cxnSpMkLst>
        </pc:cxnChg>
        <pc:cxnChg chg="mod">
          <ac:chgData name="Laise Eduarda Paixão de Moraes" userId="ed9e5288-1c22-4d51-b69f-ec30695ef7d2" providerId="ADAL" clId="{121E0C3F-27A0-43CF-81A6-B1BCE706AA80}" dt="2023-09-09T20:03:10.044" v="6101"/>
          <ac:cxnSpMkLst>
            <pc:docMk/>
            <pc:sldMk cId="3031442338" sldId="1068"/>
            <ac:cxnSpMk id="54" creationId="{06C280DE-980A-7BF6-D810-071EC69C6158}"/>
          </ac:cxnSpMkLst>
        </pc:cxnChg>
        <pc:cxnChg chg="mod">
          <ac:chgData name="Laise Eduarda Paixão de Moraes" userId="ed9e5288-1c22-4d51-b69f-ec30695ef7d2" providerId="ADAL" clId="{121E0C3F-27A0-43CF-81A6-B1BCE706AA80}" dt="2023-09-09T20:03:10.044" v="6101"/>
          <ac:cxnSpMkLst>
            <pc:docMk/>
            <pc:sldMk cId="3031442338" sldId="1068"/>
            <ac:cxnSpMk id="55" creationId="{B5380E3B-6E1E-B575-6491-E17DC4BC83CB}"/>
          </ac:cxnSpMkLst>
        </pc:cxnChg>
        <pc:cxnChg chg="mod">
          <ac:chgData name="Laise Eduarda Paixão de Moraes" userId="ed9e5288-1c22-4d51-b69f-ec30695ef7d2" providerId="ADAL" clId="{121E0C3F-27A0-43CF-81A6-B1BCE706AA80}" dt="2023-09-09T20:03:10.044" v="6101"/>
          <ac:cxnSpMkLst>
            <pc:docMk/>
            <pc:sldMk cId="3031442338" sldId="1068"/>
            <ac:cxnSpMk id="56" creationId="{C525220D-7D46-E29F-34B6-191E235BDE70}"/>
          </ac:cxnSpMkLst>
        </pc:cxnChg>
        <pc:cxnChg chg="mod">
          <ac:chgData name="Laise Eduarda Paixão de Moraes" userId="ed9e5288-1c22-4d51-b69f-ec30695ef7d2" providerId="ADAL" clId="{121E0C3F-27A0-43CF-81A6-B1BCE706AA80}" dt="2023-09-09T20:03:10.044" v="6101"/>
          <ac:cxnSpMkLst>
            <pc:docMk/>
            <pc:sldMk cId="3031442338" sldId="1068"/>
            <ac:cxnSpMk id="57" creationId="{60D21950-61F5-E371-9B7B-8CED0EE3BCAA}"/>
          </ac:cxnSpMkLst>
        </pc:cxnChg>
        <pc:cxnChg chg="mod">
          <ac:chgData name="Laise Eduarda Paixão de Moraes" userId="ed9e5288-1c22-4d51-b69f-ec30695ef7d2" providerId="ADAL" clId="{121E0C3F-27A0-43CF-81A6-B1BCE706AA80}" dt="2023-09-09T20:03:10.044" v="6101"/>
          <ac:cxnSpMkLst>
            <pc:docMk/>
            <pc:sldMk cId="3031442338" sldId="1068"/>
            <ac:cxnSpMk id="58" creationId="{28AE3ADD-7515-589E-EAF0-D838DC920C8C}"/>
          </ac:cxnSpMkLst>
        </pc:cxnChg>
        <pc:cxnChg chg="mod">
          <ac:chgData name="Laise Eduarda Paixão de Moraes" userId="ed9e5288-1c22-4d51-b69f-ec30695ef7d2" providerId="ADAL" clId="{121E0C3F-27A0-43CF-81A6-B1BCE706AA80}" dt="2023-09-09T20:03:10.044" v="6101"/>
          <ac:cxnSpMkLst>
            <pc:docMk/>
            <pc:sldMk cId="3031442338" sldId="1068"/>
            <ac:cxnSpMk id="59" creationId="{B7D5E9C6-0D40-C647-C0C0-FC6B32AB2D11}"/>
          </ac:cxnSpMkLst>
        </pc:cxnChg>
        <pc:cxnChg chg="mod">
          <ac:chgData name="Laise Eduarda Paixão de Moraes" userId="ed9e5288-1c22-4d51-b69f-ec30695ef7d2" providerId="ADAL" clId="{121E0C3F-27A0-43CF-81A6-B1BCE706AA80}" dt="2023-09-09T20:03:10.044" v="6101"/>
          <ac:cxnSpMkLst>
            <pc:docMk/>
            <pc:sldMk cId="3031442338" sldId="1068"/>
            <ac:cxnSpMk id="60" creationId="{6F433CAB-2CC4-003A-CDC8-4C6B94EC56D3}"/>
          </ac:cxnSpMkLst>
        </pc:cxnChg>
        <pc:cxnChg chg="mod">
          <ac:chgData name="Laise Eduarda Paixão de Moraes" userId="ed9e5288-1c22-4d51-b69f-ec30695ef7d2" providerId="ADAL" clId="{121E0C3F-27A0-43CF-81A6-B1BCE706AA80}" dt="2023-09-09T20:03:10.044" v="6101"/>
          <ac:cxnSpMkLst>
            <pc:docMk/>
            <pc:sldMk cId="3031442338" sldId="1068"/>
            <ac:cxnSpMk id="61" creationId="{12CFE988-308F-CB90-6200-B3216FBB453E}"/>
          </ac:cxnSpMkLst>
        </pc:cxnChg>
      </pc:sldChg>
      <pc:sldChg chg="modSp add del mod">
        <pc:chgData name="Laise Eduarda Paixão de Moraes" userId="ed9e5288-1c22-4d51-b69f-ec30695ef7d2" providerId="ADAL" clId="{121E0C3F-27A0-43CF-81A6-B1BCE706AA80}" dt="2023-09-09T20:16:12.883" v="6426"/>
        <pc:sldMkLst>
          <pc:docMk/>
          <pc:sldMk cId="4274238130" sldId="1068"/>
        </pc:sldMkLst>
        <pc:spChg chg="mod">
          <ac:chgData name="Laise Eduarda Paixão de Moraes" userId="ed9e5288-1c22-4d51-b69f-ec30695ef7d2" providerId="ADAL" clId="{121E0C3F-27A0-43CF-81A6-B1BCE706AA80}" dt="2023-09-09T20:16:12.449" v="6424" actId="207"/>
          <ac:spMkLst>
            <pc:docMk/>
            <pc:sldMk cId="4274238130" sldId="1068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09T20:16:12.648" v="6425" actId="20577"/>
          <ac:spMkLst>
            <pc:docMk/>
            <pc:sldMk cId="4274238130" sldId="1068"/>
            <ac:spMk id="3" creationId="{9BE910C2-7FF8-CC18-84EA-2D19ACBB1AD9}"/>
          </ac:spMkLst>
        </pc:spChg>
      </pc:sldChg>
      <pc:sldChg chg="addSp delSp modSp add del mod">
        <pc:chgData name="Laise Eduarda Paixão de Moraes" userId="ed9e5288-1c22-4d51-b69f-ec30695ef7d2" providerId="ADAL" clId="{121E0C3F-27A0-43CF-81A6-B1BCE706AA80}" dt="2023-09-09T20:13:34.915" v="6365" actId="47"/>
        <pc:sldMkLst>
          <pc:docMk/>
          <pc:sldMk cId="652840846" sldId="1069"/>
        </pc:sldMkLst>
        <pc:grpChg chg="add del mod">
          <ac:chgData name="Laise Eduarda Paixão de Moraes" userId="ed9e5288-1c22-4d51-b69f-ec30695ef7d2" providerId="ADAL" clId="{121E0C3F-27A0-43CF-81A6-B1BCE706AA80}" dt="2023-09-09T20:13:31.527" v="6363" actId="21"/>
          <ac:grpSpMkLst>
            <pc:docMk/>
            <pc:sldMk cId="652840846" sldId="1069"/>
            <ac:grpSpMk id="4" creationId="{37679B2C-3F1A-4598-35F2-E2B86C75EB46}"/>
          </ac:grpSpMkLst>
        </pc:grpChg>
        <pc:picChg chg="mod topLvl">
          <ac:chgData name="Laise Eduarda Paixão de Moraes" userId="ed9e5288-1c22-4d51-b69f-ec30695ef7d2" providerId="ADAL" clId="{121E0C3F-27A0-43CF-81A6-B1BCE706AA80}" dt="2023-09-09T20:13:31.527" v="6363" actId="21"/>
          <ac:picMkLst>
            <pc:docMk/>
            <pc:sldMk cId="652840846" sldId="1069"/>
            <ac:picMk id="5" creationId="{EB969AFC-A5CC-8BA0-F116-869F32D40D0C}"/>
          </ac:picMkLst>
        </pc:picChg>
        <pc:picChg chg="del mod topLvl">
          <ac:chgData name="Laise Eduarda Paixão de Moraes" userId="ed9e5288-1c22-4d51-b69f-ec30695ef7d2" providerId="ADAL" clId="{121E0C3F-27A0-43CF-81A6-B1BCE706AA80}" dt="2023-09-09T20:13:31.527" v="6363" actId="21"/>
          <ac:picMkLst>
            <pc:docMk/>
            <pc:sldMk cId="652840846" sldId="1069"/>
            <ac:picMk id="6" creationId="{FE209B44-6579-8D12-F44E-B427D7AC6C96}"/>
          </ac:picMkLst>
        </pc:picChg>
        <pc:picChg chg="del mod">
          <ac:chgData name="Laise Eduarda Paixão de Moraes" userId="ed9e5288-1c22-4d51-b69f-ec30695ef7d2" providerId="ADAL" clId="{121E0C3F-27A0-43CF-81A6-B1BCE706AA80}" dt="2023-09-09T20:13:27.049" v="6361" actId="21"/>
          <ac:picMkLst>
            <pc:docMk/>
            <pc:sldMk cId="652840846" sldId="1069"/>
            <ac:picMk id="7" creationId="{B48CD569-E451-F8B9-DC55-F82698434910}"/>
          </ac:picMkLst>
        </pc:picChg>
        <pc:picChg chg="del">
          <ac:chgData name="Laise Eduarda Paixão de Moraes" userId="ed9e5288-1c22-4d51-b69f-ec30695ef7d2" providerId="ADAL" clId="{121E0C3F-27A0-43CF-81A6-B1BCE706AA80}" dt="2023-09-09T20:08:31.636" v="6259" actId="21"/>
          <ac:picMkLst>
            <pc:docMk/>
            <pc:sldMk cId="652840846" sldId="1069"/>
            <ac:picMk id="62" creationId="{B7824D9F-7071-3D01-3A66-D87876027641}"/>
          </ac:picMkLst>
        </pc:picChg>
      </pc:sldChg>
      <pc:sldChg chg="addSp delSp modSp add del mod ord modShow">
        <pc:chgData name="Laise Eduarda Paixão de Moraes" userId="ed9e5288-1c22-4d51-b69f-ec30695ef7d2" providerId="ADAL" clId="{121E0C3F-27A0-43CF-81A6-B1BCE706AA80}" dt="2023-09-10T12:53:59.607" v="17584" actId="20577"/>
        <pc:sldMkLst>
          <pc:docMk/>
          <pc:sldMk cId="1241190418" sldId="1070"/>
        </pc:sldMkLst>
        <pc:spChg chg="mod">
          <ac:chgData name="Laise Eduarda Paixão de Moraes" userId="ed9e5288-1c22-4d51-b69f-ec30695ef7d2" providerId="ADAL" clId="{121E0C3F-27A0-43CF-81A6-B1BCE706AA80}" dt="2023-09-09T21:57:33.342" v="9496" actId="207"/>
          <ac:spMkLst>
            <pc:docMk/>
            <pc:sldMk cId="1241190418" sldId="1070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10T12:53:59.607" v="17584" actId="20577"/>
          <ac:spMkLst>
            <pc:docMk/>
            <pc:sldMk cId="1241190418" sldId="1070"/>
            <ac:spMk id="3" creationId="{9BE910C2-7FF8-CC18-84EA-2D19ACBB1AD9}"/>
          </ac:spMkLst>
        </pc:spChg>
        <pc:spChg chg="add mod">
          <ac:chgData name="Laise Eduarda Paixão de Moraes" userId="ed9e5288-1c22-4d51-b69f-ec30695ef7d2" providerId="ADAL" clId="{121E0C3F-27A0-43CF-81A6-B1BCE706AA80}" dt="2023-09-09T22:57:31.198" v="11690" actId="20577"/>
          <ac:spMkLst>
            <pc:docMk/>
            <pc:sldMk cId="1241190418" sldId="1070"/>
            <ac:spMk id="5" creationId="{6D265D3F-526A-95BE-0DD0-021C7D019AF6}"/>
          </ac:spMkLst>
        </pc:spChg>
        <pc:spChg chg="mod">
          <ac:chgData name="Laise Eduarda Paixão de Moraes" userId="ed9e5288-1c22-4d51-b69f-ec30695ef7d2" providerId="ADAL" clId="{121E0C3F-27A0-43CF-81A6-B1BCE706AA80}" dt="2023-09-09T22:05:24.781" v="9930"/>
          <ac:spMkLst>
            <pc:docMk/>
            <pc:sldMk cId="1241190418" sldId="1070"/>
            <ac:spMk id="8" creationId="{D6270D3B-4318-8EB0-CBF2-A2729810D6B1}"/>
          </ac:spMkLst>
        </pc:spChg>
        <pc:spChg chg="del">
          <ac:chgData name="Laise Eduarda Paixão de Moraes" userId="ed9e5288-1c22-4d51-b69f-ec30695ef7d2" providerId="ADAL" clId="{121E0C3F-27A0-43CF-81A6-B1BCE706AA80}" dt="2023-09-09T21:58:05.318" v="9500" actId="478"/>
          <ac:spMkLst>
            <pc:docMk/>
            <pc:sldMk cId="1241190418" sldId="1070"/>
            <ac:spMk id="18433" creationId="{1105DB6C-3DA0-37B2-A77B-3FE21835585A}"/>
          </ac:spMkLst>
        </pc:spChg>
        <pc:spChg chg="del mod">
          <ac:chgData name="Laise Eduarda Paixão de Moraes" userId="ed9e5288-1c22-4d51-b69f-ec30695ef7d2" providerId="ADAL" clId="{121E0C3F-27A0-43CF-81A6-B1BCE706AA80}" dt="2023-09-09T21:58:06.587" v="9501" actId="478"/>
          <ac:spMkLst>
            <pc:docMk/>
            <pc:sldMk cId="1241190418" sldId="1070"/>
            <ac:spMk id="18435" creationId="{F00FD53A-1C11-A297-A7BD-A3D2885F90D3}"/>
          </ac:spMkLst>
        </pc:spChg>
        <pc:spChg chg="del">
          <ac:chgData name="Laise Eduarda Paixão de Moraes" userId="ed9e5288-1c22-4d51-b69f-ec30695ef7d2" providerId="ADAL" clId="{121E0C3F-27A0-43CF-81A6-B1BCE706AA80}" dt="2023-09-09T21:58:08.201" v="9502" actId="478"/>
          <ac:spMkLst>
            <pc:docMk/>
            <pc:sldMk cId="1241190418" sldId="1070"/>
            <ac:spMk id="18437" creationId="{2A9AFCF9-7837-B653-2DF5-0BEE719C715D}"/>
          </ac:spMkLst>
        </pc:spChg>
        <pc:grpChg chg="add del mod">
          <ac:chgData name="Laise Eduarda Paixão de Moraes" userId="ed9e5288-1c22-4d51-b69f-ec30695ef7d2" providerId="ADAL" clId="{121E0C3F-27A0-43CF-81A6-B1BCE706AA80}" dt="2023-09-09T22:57:35.016" v="11694" actId="478"/>
          <ac:grpSpMkLst>
            <pc:docMk/>
            <pc:sldMk cId="1241190418" sldId="1070"/>
            <ac:grpSpMk id="14" creationId="{CDBCBA25-EE0E-1623-A902-1F34C72FC750}"/>
          </ac:grpSpMkLst>
        </pc:grpChg>
        <pc:grpChg chg="del">
          <ac:chgData name="Laise Eduarda Paixão de Moraes" userId="ed9e5288-1c22-4d51-b69f-ec30695ef7d2" providerId="ADAL" clId="{121E0C3F-27A0-43CF-81A6-B1BCE706AA80}" dt="2023-09-09T21:58:03.232" v="9498" actId="478"/>
          <ac:grpSpMkLst>
            <pc:docMk/>
            <pc:sldMk cId="1241190418" sldId="1070"/>
            <ac:grpSpMk id="17" creationId="{C13B7E1B-3C23-E277-9BA1-AFDE0BF4587C}"/>
          </ac:grpSpMkLst>
        </pc:grpChg>
        <pc:grpChg chg="add del mod">
          <ac:chgData name="Laise Eduarda Paixão de Moraes" userId="ed9e5288-1c22-4d51-b69f-ec30695ef7d2" providerId="ADAL" clId="{121E0C3F-27A0-43CF-81A6-B1BCE706AA80}" dt="2023-09-09T22:57:30.992" v="11689"/>
          <ac:grpSpMkLst>
            <pc:docMk/>
            <pc:sldMk cId="1241190418" sldId="1070"/>
            <ac:grpSpMk id="19" creationId="{2C208AA5-B8A4-5726-FC0E-7A0652ADE7F1}"/>
          </ac:grpSpMkLst>
        </pc:grpChg>
        <pc:grpChg chg="add del mod">
          <ac:chgData name="Laise Eduarda Paixão de Moraes" userId="ed9e5288-1c22-4d51-b69f-ec30695ef7d2" providerId="ADAL" clId="{121E0C3F-27A0-43CF-81A6-B1BCE706AA80}" dt="2023-09-09T22:57:33.288" v="11693" actId="21"/>
          <ac:grpSpMkLst>
            <pc:docMk/>
            <pc:sldMk cId="1241190418" sldId="1070"/>
            <ac:grpSpMk id="22" creationId="{CB2FE980-7687-9A41-D14E-AB72E5927F7F}"/>
          </ac:grpSpMkLst>
        </pc:grpChg>
        <pc:grpChg chg="add del mod">
          <ac:chgData name="Laise Eduarda Paixão de Moraes" userId="ed9e5288-1c22-4d51-b69f-ec30695ef7d2" providerId="ADAL" clId="{121E0C3F-27A0-43CF-81A6-B1BCE706AA80}" dt="2023-09-09T22:07:44.262" v="10018" actId="478"/>
          <ac:grpSpMkLst>
            <pc:docMk/>
            <pc:sldMk cId="1241190418" sldId="1070"/>
            <ac:grpSpMk id="18445" creationId="{4F437BF0-D6A0-D5C8-A0D5-8BB6C7AA3369}"/>
          </ac:grpSpMkLst>
        </pc:grpChg>
        <pc:picChg chg="add del mod">
          <ac:chgData name="Laise Eduarda Paixão de Moraes" userId="ed9e5288-1c22-4d51-b69f-ec30695ef7d2" providerId="ADAL" clId="{121E0C3F-27A0-43CF-81A6-B1BCE706AA80}" dt="2023-09-09T21:59:03.080" v="9517"/>
          <ac:picMkLst>
            <pc:docMk/>
            <pc:sldMk cId="1241190418" sldId="1070"/>
            <ac:picMk id="4" creationId="{CB9B42F5-10EE-829F-389B-699F8255E315}"/>
          </ac:picMkLst>
        </pc:picChg>
        <pc:picChg chg="add del mod">
          <ac:chgData name="Laise Eduarda Paixão de Moraes" userId="ed9e5288-1c22-4d51-b69f-ec30695ef7d2" providerId="ADAL" clId="{121E0C3F-27A0-43CF-81A6-B1BCE706AA80}" dt="2023-09-09T22:08:11.937" v="10028" actId="478"/>
          <ac:picMkLst>
            <pc:docMk/>
            <pc:sldMk cId="1241190418" sldId="1070"/>
            <ac:picMk id="6" creationId="{E42BB5F1-EA3A-D70C-5B77-0F10BCA4DC9C}"/>
          </ac:picMkLst>
        </pc:picChg>
        <pc:picChg chg="add mod">
          <ac:chgData name="Laise Eduarda Paixão de Moraes" userId="ed9e5288-1c22-4d51-b69f-ec30695ef7d2" providerId="ADAL" clId="{121E0C3F-27A0-43CF-81A6-B1BCE706AA80}" dt="2023-09-09T22:09:11.073" v="10122" actId="1076"/>
          <ac:picMkLst>
            <pc:docMk/>
            <pc:sldMk cId="1241190418" sldId="1070"/>
            <ac:picMk id="7" creationId="{4F30BCB8-57AF-1AAC-2EBE-ED5BA919CC3B}"/>
          </ac:picMkLst>
        </pc:picChg>
        <pc:picChg chg="mod">
          <ac:chgData name="Laise Eduarda Paixão de Moraes" userId="ed9e5288-1c22-4d51-b69f-ec30695ef7d2" providerId="ADAL" clId="{121E0C3F-27A0-43CF-81A6-B1BCE706AA80}" dt="2023-09-09T22:57:22.910" v="11682" actId="14100"/>
          <ac:picMkLst>
            <pc:docMk/>
            <pc:sldMk cId="1241190418" sldId="1070"/>
            <ac:picMk id="15" creationId="{9E5E24B1-695B-45DE-E93C-9C490AA75D0E}"/>
          </ac:picMkLst>
        </pc:picChg>
        <pc:picChg chg="mod">
          <ac:chgData name="Laise Eduarda Paixão de Moraes" userId="ed9e5288-1c22-4d51-b69f-ec30695ef7d2" providerId="ADAL" clId="{121E0C3F-27A0-43CF-81A6-B1BCE706AA80}" dt="2023-09-09T22:57:22.910" v="11682" actId="14100"/>
          <ac:picMkLst>
            <pc:docMk/>
            <pc:sldMk cId="1241190418" sldId="1070"/>
            <ac:picMk id="18" creationId="{721880F9-8233-A01F-2E3A-D72864227E8F}"/>
          </ac:picMkLst>
        </pc:picChg>
        <pc:picChg chg="mod">
          <ac:chgData name="Laise Eduarda Paixão de Moraes" userId="ed9e5288-1c22-4d51-b69f-ec30695ef7d2" providerId="ADAL" clId="{121E0C3F-27A0-43CF-81A6-B1BCE706AA80}" dt="2023-09-09T22:57:30.750" v="11688" actId="1076"/>
          <ac:picMkLst>
            <pc:docMk/>
            <pc:sldMk cId="1241190418" sldId="1070"/>
            <ac:picMk id="20" creationId="{55C71DCA-5C19-A5F7-3A03-D6ADFBBB92D6}"/>
          </ac:picMkLst>
        </pc:picChg>
        <pc:picChg chg="mod">
          <ac:chgData name="Laise Eduarda Paixão de Moraes" userId="ed9e5288-1c22-4d51-b69f-ec30695ef7d2" providerId="ADAL" clId="{121E0C3F-27A0-43CF-81A6-B1BCE706AA80}" dt="2023-09-09T22:57:30.750" v="11688" actId="1076"/>
          <ac:picMkLst>
            <pc:docMk/>
            <pc:sldMk cId="1241190418" sldId="1070"/>
            <ac:picMk id="21" creationId="{D5DB5CF5-7329-753D-6E8A-A5837B94E69F}"/>
          </ac:picMkLst>
        </pc:picChg>
        <pc:picChg chg="mod">
          <ac:chgData name="Laise Eduarda Paixão de Moraes" userId="ed9e5288-1c22-4d51-b69f-ec30695ef7d2" providerId="ADAL" clId="{121E0C3F-27A0-43CF-81A6-B1BCE706AA80}" dt="2023-09-09T22:57:33.169" v="11692" actId="571"/>
          <ac:picMkLst>
            <pc:docMk/>
            <pc:sldMk cId="1241190418" sldId="1070"/>
            <ac:picMk id="23" creationId="{0CD5CD69-06BA-D34C-6851-908CCBBFFD3F}"/>
          </ac:picMkLst>
        </pc:picChg>
        <pc:picChg chg="mod">
          <ac:chgData name="Laise Eduarda Paixão de Moraes" userId="ed9e5288-1c22-4d51-b69f-ec30695ef7d2" providerId="ADAL" clId="{121E0C3F-27A0-43CF-81A6-B1BCE706AA80}" dt="2023-09-09T22:57:33.169" v="11692" actId="571"/>
          <ac:picMkLst>
            <pc:docMk/>
            <pc:sldMk cId="1241190418" sldId="1070"/>
            <ac:picMk id="24" creationId="{29835576-355A-2FC7-9027-CF706F84A9C1}"/>
          </ac:picMkLst>
        </pc:picChg>
        <pc:picChg chg="del mod">
          <ac:chgData name="Laise Eduarda Paixão de Moraes" userId="ed9e5288-1c22-4d51-b69f-ec30695ef7d2" providerId="ADAL" clId="{121E0C3F-27A0-43CF-81A6-B1BCE706AA80}" dt="2023-09-09T22:07:52.485" v="10021" actId="21"/>
          <ac:picMkLst>
            <pc:docMk/>
            <pc:sldMk cId="1241190418" sldId="1070"/>
            <ac:picMk id="18438" creationId="{B8C2839A-DBE2-5D6F-CAF0-EBF85B112E45}"/>
          </ac:picMkLst>
        </pc:picChg>
        <pc:picChg chg="del">
          <ac:chgData name="Laise Eduarda Paixão de Moraes" userId="ed9e5288-1c22-4d51-b69f-ec30695ef7d2" providerId="ADAL" clId="{121E0C3F-27A0-43CF-81A6-B1BCE706AA80}" dt="2023-09-09T21:58:14.025" v="9504" actId="478"/>
          <ac:picMkLst>
            <pc:docMk/>
            <pc:sldMk cId="1241190418" sldId="1070"/>
            <ac:picMk id="18441" creationId="{C33EC0FE-F591-C606-3617-8052C5D2B4B2}"/>
          </ac:picMkLst>
        </pc:picChg>
        <pc:picChg chg="add del mod">
          <ac:chgData name="Laise Eduarda Paixão de Moraes" userId="ed9e5288-1c22-4d51-b69f-ec30695ef7d2" providerId="ADAL" clId="{121E0C3F-27A0-43CF-81A6-B1BCE706AA80}" dt="2023-09-09T22:07:44.262" v="10018" actId="478"/>
          <ac:picMkLst>
            <pc:docMk/>
            <pc:sldMk cId="1241190418" sldId="1070"/>
            <ac:picMk id="18444" creationId="{60017F62-A358-A20D-06B2-65CA8DAB6023}"/>
          </ac:picMkLst>
        </pc:picChg>
        <pc:cxnChg chg="mod">
          <ac:chgData name="Laise Eduarda Paixão de Moraes" userId="ed9e5288-1c22-4d51-b69f-ec30695ef7d2" providerId="ADAL" clId="{121E0C3F-27A0-43CF-81A6-B1BCE706AA80}" dt="2023-09-09T21:58:03.232" v="9498" actId="478"/>
          <ac:cxnSpMkLst>
            <pc:docMk/>
            <pc:sldMk cId="1241190418" sldId="1070"/>
            <ac:cxnSpMk id="16" creationId="{5D907087-8318-0094-9B9E-DBA5A63CD779}"/>
          </ac:cxnSpMkLst>
        </pc:cxnChg>
      </pc:sldChg>
      <pc:sldChg chg="add del">
        <pc:chgData name="Laise Eduarda Paixão de Moraes" userId="ed9e5288-1c22-4d51-b69f-ec30695ef7d2" providerId="ADAL" clId="{121E0C3F-27A0-43CF-81A6-B1BCE706AA80}" dt="2023-09-09T20:12:09.071" v="6344" actId="47"/>
        <pc:sldMkLst>
          <pc:docMk/>
          <pc:sldMk cId="2427905016" sldId="1070"/>
        </pc:sldMkLst>
      </pc:sldChg>
      <pc:sldChg chg="add del">
        <pc:chgData name="Laise Eduarda Paixão de Moraes" userId="ed9e5288-1c22-4d51-b69f-ec30695ef7d2" providerId="ADAL" clId="{121E0C3F-27A0-43CF-81A6-B1BCE706AA80}" dt="2023-09-09T20:51:55.999" v="7358" actId="2696"/>
        <pc:sldMkLst>
          <pc:docMk/>
          <pc:sldMk cId="3380644503" sldId="1070"/>
        </pc:sldMkLst>
      </pc:sldChg>
      <pc:sldChg chg="addSp delSp modSp add del mod ord">
        <pc:chgData name="Laise Eduarda Paixão de Moraes" userId="ed9e5288-1c22-4d51-b69f-ec30695ef7d2" providerId="ADAL" clId="{121E0C3F-27A0-43CF-81A6-B1BCE706AA80}" dt="2023-09-09T20:51:49.062" v="7356" actId="2696"/>
        <pc:sldMkLst>
          <pc:docMk/>
          <pc:sldMk cId="3440616357" sldId="1070"/>
        </pc:sldMkLst>
        <pc:spChg chg="mod">
          <ac:chgData name="Laise Eduarda Paixão de Moraes" userId="ed9e5288-1c22-4d51-b69f-ec30695ef7d2" providerId="ADAL" clId="{121E0C3F-27A0-43CF-81A6-B1BCE706AA80}" dt="2023-09-09T20:30:45.620" v="7194"/>
          <ac:spMkLst>
            <pc:docMk/>
            <pc:sldMk cId="3440616357" sldId="1070"/>
            <ac:spMk id="3" creationId="{9BE910C2-7FF8-CC18-84EA-2D19ACBB1AD9}"/>
          </ac:spMkLst>
        </pc:spChg>
        <pc:spChg chg="mod">
          <ac:chgData name="Laise Eduarda Paixão de Moraes" userId="ed9e5288-1c22-4d51-b69f-ec30695ef7d2" providerId="ADAL" clId="{121E0C3F-27A0-43CF-81A6-B1BCE706AA80}" dt="2023-09-09T20:12:48.110" v="6359" actId="6549"/>
          <ac:spMkLst>
            <pc:docMk/>
            <pc:sldMk cId="3440616357" sldId="1070"/>
            <ac:spMk id="8" creationId="{D6270D3B-4318-8EB0-CBF2-A2729810D6B1}"/>
          </ac:spMkLst>
        </pc:spChg>
        <pc:grpChg chg="mod">
          <ac:chgData name="Laise Eduarda Paixão de Moraes" userId="ed9e5288-1c22-4d51-b69f-ec30695ef7d2" providerId="ADAL" clId="{121E0C3F-27A0-43CF-81A6-B1BCE706AA80}" dt="2023-09-09T20:47:57.569" v="7335" actId="14100"/>
          <ac:grpSpMkLst>
            <pc:docMk/>
            <pc:sldMk cId="3440616357" sldId="1070"/>
            <ac:grpSpMk id="18445" creationId="{4F437BF0-D6A0-D5C8-A0D5-8BB6C7AA3369}"/>
          </ac:grpSpMkLst>
        </pc:grpChg>
        <pc:picChg chg="add del mod">
          <ac:chgData name="Laise Eduarda Paixão de Moraes" userId="ed9e5288-1c22-4d51-b69f-ec30695ef7d2" providerId="ADAL" clId="{121E0C3F-27A0-43CF-81A6-B1BCE706AA80}" dt="2023-09-09T20:30:38.451" v="7192" actId="21"/>
          <ac:picMkLst>
            <pc:docMk/>
            <pc:sldMk cId="3440616357" sldId="1070"/>
            <ac:picMk id="4" creationId="{C3E31E1B-4147-8CFB-C750-DAE3A1FE1713}"/>
          </ac:picMkLst>
        </pc:picChg>
        <pc:picChg chg="add del mod ord">
          <ac:chgData name="Laise Eduarda Paixão de Moraes" userId="ed9e5288-1c22-4d51-b69f-ec30695ef7d2" providerId="ADAL" clId="{121E0C3F-27A0-43CF-81A6-B1BCE706AA80}" dt="2023-09-09T20:35:46.455" v="7281" actId="478"/>
          <ac:picMkLst>
            <pc:docMk/>
            <pc:sldMk cId="3440616357" sldId="1070"/>
            <ac:picMk id="5" creationId="{902A29DA-F90A-5244-E7C1-71B7464E71B2}"/>
          </ac:picMkLst>
        </pc:picChg>
        <pc:picChg chg="mod">
          <ac:chgData name="Laise Eduarda Paixão de Moraes" userId="ed9e5288-1c22-4d51-b69f-ec30695ef7d2" providerId="ADAL" clId="{121E0C3F-27A0-43CF-81A6-B1BCE706AA80}" dt="2023-09-09T20:47:57.569" v="7335" actId="14100"/>
          <ac:picMkLst>
            <pc:docMk/>
            <pc:sldMk cId="3440616357" sldId="1070"/>
            <ac:picMk id="18438" creationId="{B8C2839A-DBE2-5D6F-CAF0-EBF85B112E45}"/>
          </ac:picMkLst>
        </pc:picChg>
        <pc:picChg chg="mod ord">
          <ac:chgData name="Laise Eduarda Paixão de Moraes" userId="ed9e5288-1c22-4d51-b69f-ec30695ef7d2" providerId="ADAL" clId="{121E0C3F-27A0-43CF-81A6-B1BCE706AA80}" dt="2023-09-09T20:35:48.628" v="7284" actId="1038"/>
          <ac:picMkLst>
            <pc:docMk/>
            <pc:sldMk cId="3440616357" sldId="1070"/>
            <ac:picMk id="18441" creationId="{C33EC0FE-F591-C606-3617-8052C5D2B4B2}"/>
          </ac:picMkLst>
        </pc:picChg>
        <pc:picChg chg="mod">
          <ac:chgData name="Laise Eduarda Paixão de Moraes" userId="ed9e5288-1c22-4d51-b69f-ec30695ef7d2" providerId="ADAL" clId="{121E0C3F-27A0-43CF-81A6-B1BCE706AA80}" dt="2023-09-09T20:47:57.569" v="7335" actId="14100"/>
          <ac:picMkLst>
            <pc:docMk/>
            <pc:sldMk cId="3440616357" sldId="1070"/>
            <ac:picMk id="18444" creationId="{60017F62-A358-A20D-06B2-65CA8DAB6023}"/>
          </ac:picMkLst>
        </pc:picChg>
      </pc:sldChg>
      <pc:sldChg chg="add del">
        <pc:chgData name="Laise Eduarda Paixão de Moraes" userId="ed9e5288-1c22-4d51-b69f-ec30695ef7d2" providerId="ADAL" clId="{121E0C3F-27A0-43CF-81A6-B1BCE706AA80}" dt="2023-09-09T20:16:12.883" v="6426"/>
        <pc:sldMkLst>
          <pc:docMk/>
          <pc:sldMk cId="4049352809" sldId="1070"/>
        </pc:sldMkLst>
      </pc:sldChg>
      <pc:sldChg chg="add del">
        <pc:chgData name="Laise Eduarda Paixão de Moraes" userId="ed9e5288-1c22-4d51-b69f-ec30695ef7d2" providerId="ADAL" clId="{121E0C3F-27A0-43CF-81A6-B1BCE706AA80}" dt="2023-09-09T20:16:12.883" v="6426"/>
        <pc:sldMkLst>
          <pc:docMk/>
          <pc:sldMk cId="533010711" sldId="1071"/>
        </pc:sldMkLst>
      </pc:sldChg>
      <pc:sldChg chg="addSp delSp modSp add del mod">
        <pc:chgData name="Laise Eduarda Paixão de Moraes" userId="ed9e5288-1c22-4d51-b69f-ec30695ef7d2" providerId="ADAL" clId="{121E0C3F-27A0-43CF-81A6-B1BCE706AA80}" dt="2023-09-09T20:31:12.163" v="7204" actId="47"/>
        <pc:sldMkLst>
          <pc:docMk/>
          <pc:sldMk cId="3677082514" sldId="1071"/>
        </pc:sldMkLst>
        <pc:picChg chg="add del mod">
          <ac:chgData name="Laise Eduarda Paixão de Moraes" userId="ed9e5288-1c22-4d51-b69f-ec30695ef7d2" providerId="ADAL" clId="{121E0C3F-27A0-43CF-81A6-B1BCE706AA80}" dt="2023-09-09T20:13:41.584" v="6366" actId="21"/>
          <ac:picMkLst>
            <pc:docMk/>
            <pc:sldMk cId="3677082514" sldId="1071"/>
            <ac:picMk id="4" creationId="{90D5130A-9572-CE1B-76F7-84963FEB3E5B}"/>
          </ac:picMkLst>
        </pc:picChg>
        <pc:picChg chg="add del mod">
          <ac:chgData name="Laise Eduarda Paixão de Moraes" userId="ed9e5288-1c22-4d51-b69f-ec30695ef7d2" providerId="ADAL" clId="{121E0C3F-27A0-43CF-81A6-B1BCE706AA80}" dt="2023-09-09T20:31:08.880" v="7202" actId="21"/>
          <ac:picMkLst>
            <pc:docMk/>
            <pc:sldMk cId="3677082514" sldId="1071"/>
            <ac:picMk id="5" creationId="{C96EFD7C-9D58-1DDE-7B99-FB81FAEDC547}"/>
          </ac:picMkLst>
        </pc:picChg>
      </pc:sldChg>
      <pc:sldChg chg="addSp delSp modSp add mod ord">
        <pc:chgData name="Laise Eduarda Paixão de Moraes" userId="ed9e5288-1c22-4d51-b69f-ec30695ef7d2" providerId="ADAL" clId="{121E0C3F-27A0-43CF-81A6-B1BCE706AA80}" dt="2023-09-10T12:53:03.524" v="17561" actId="20577"/>
        <pc:sldMkLst>
          <pc:docMk/>
          <pc:sldMk cId="2386037232" sldId="1072"/>
        </pc:sldMkLst>
        <pc:spChg chg="mod">
          <ac:chgData name="Laise Eduarda Paixão de Moraes" userId="ed9e5288-1c22-4d51-b69f-ec30695ef7d2" providerId="ADAL" clId="{121E0C3F-27A0-43CF-81A6-B1BCE706AA80}" dt="2023-09-10T12:53:03.524" v="17561" actId="20577"/>
          <ac:spMkLst>
            <pc:docMk/>
            <pc:sldMk cId="2386037232" sldId="1072"/>
            <ac:spMk id="3" creationId="{9BE910C2-7FF8-CC18-84EA-2D19ACBB1AD9}"/>
          </ac:spMkLst>
        </pc:spChg>
        <pc:spChg chg="add mod">
          <ac:chgData name="Laise Eduarda Paixão de Moraes" userId="ed9e5288-1c22-4d51-b69f-ec30695ef7d2" providerId="ADAL" clId="{121E0C3F-27A0-43CF-81A6-B1BCE706AA80}" dt="2023-09-09T20:51:04.120" v="7354" actId="255"/>
          <ac:spMkLst>
            <pc:docMk/>
            <pc:sldMk cId="2386037232" sldId="1072"/>
            <ac:spMk id="4" creationId="{FB005EA1-6711-82F0-0796-E6FE070BAC7E}"/>
          </ac:spMkLst>
        </pc:spChg>
        <pc:spChg chg="add del">
          <ac:chgData name="Laise Eduarda Paixão de Moraes" userId="ed9e5288-1c22-4d51-b69f-ec30695ef7d2" providerId="ADAL" clId="{121E0C3F-27A0-43CF-81A6-B1BCE706AA80}" dt="2023-09-09T20:17:00.226" v="6443" actId="22"/>
          <ac:spMkLst>
            <pc:docMk/>
            <pc:sldMk cId="2386037232" sldId="1072"/>
            <ac:spMk id="6" creationId="{88835E77-3935-868F-EFDE-012C0754C884}"/>
          </ac:spMkLst>
        </pc:spChg>
        <pc:spChg chg="mod">
          <ac:chgData name="Laise Eduarda Paixão de Moraes" userId="ed9e5288-1c22-4d51-b69f-ec30695ef7d2" providerId="ADAL" clId="{121E0C3F-27A0-43CF-81A6-B1BCE706AA80}" dt="2023-09-09T20:30:14.126" v="7189" actId="6549"/>
          <ac:spMkLst>
            <pc:docMk/>
            <pc:sldMk cId="2386037232" sldId="1072"/>
            <ac:spMk id="8" creationId="{D6270D3B-4318-8EB0-CBF2-A2729810D6B1}"/>
          </ac:spMkLst>
        </pc:spChg>
        <pc:grpChg chg="del">
          <ac:chgData name="Laise Eduarda Paixão de Moraes" userId="ed9e5288-1c22-4d51-b69f-ec30695ef7d2" providerId="ADAL" clId="{121E0C3F-27A0-43CF-81A6-B1BCE706AA80}" dt="2023-09-09T20:16:26.883" v="6430" actId="478"/>
          <ac:grpSpMkLst>
            <pc:docMk/>
            <pc:sldMk cId="2386037232" sldId="1072"/>
            <ac:grpSpMk id="18445" creationId="{4F437BF0-D6A0-D5C8-A0D5-8BB6C7AA3369}"/>
          </ac:grpSpMkLst>
        </pc:grpChg>
        <pc:picChg chg="del">
          <ac:chgData name="Laise Eduarda Paixão de Moraes" userId="ed9e5288-1c22-4d51-b69f-ec30695ef7d2" providerId="ADAL" clId="{121E0C3F-27A0-43CF-81A6-B1BCE706AA80}" dt="2023-09-09T20:16:27.603" v="6431" actId="478"/>
          <ac:picMkLst>
            <pc:docMk/>
            <pc:sldMk cId="2386037232" sldId="1072"/>
            <ac:picMk id="18441" creationId="{C33EC0FE-F591-C606-3617-8052C5D2B4B2}"/>
          </ac:picMkLst>
        </pc:picChg>
      </pc:sldChg>
      <pc:sldChg chg="add del mod ord modShow">
        <pc:chgData name="Laise Eduarda Paixão de Moraes" userId="ed9e5288-1c22-4d51-b69f-ec30695ef7d2" providerId="ADAL" clId="{121E0C3F-27A0-43CF-81A6-B1BCE706AA80}" dt="2023-09-10T13:09:35.004" v="17970" actId="2696"/>
        <pc:sldMkLst>
          <pc:docMk/>
          <pc:sldMk cId="59063558" sldId="1073"/>
        </pc:sldMkLst>
      </pc:sldChg>
      <pc:sldChg chg="delSp add del mod">
        <pc:chgData name="Laise Eduarda Paixão de Moraes" userId="ed9e5288-1c22-4d51-b69f-ec30695ef7d2" providerId="ADAL" clId="{121E0C3F-27A0-43CF-81A6-B1BCE706AA80}" dt="2023-09-10T13:10:41.711" v="18010" actId="47"/>
        <pc:sldMkLst>
          <pc:docMk/>
          <pc:sldMk cId="591771919" sldId="1073"/>
        </pc:sldMkLst>
        <pc:picChg chg="del">
          <ac:chgData name="Laise Eduarda Paixão de Moraes" userId="ed9e5288-1c22-4d51-b69f-ec30695ef7d2" providerId="ADAL" clId="{121E0C3F-27A0-43CF-81A6-B1BCE706AA80}" dt="2023-09-10T13:09:39.972" v="17972" actId="21"/>
          <ac:picMkLst>
            <pc:docMk/>
            <pc:sldMk cId="591771919" sldId="1073"/>
            <ac:picMk id="26" creationId="{6ADBEC56-961A-4B64-FD60-6CDB69990586}"/>
          </ac:picMkLst>
        </pc:picChg>
      </pc:sldChg>
      <pc:sldChg chg="addSp delSp modSp add del mod">
        <pc:chgData name="Laise Eduarda Paixão de Moraes" userId="ed9e5288-1c22-4d51-b69f-ec30695ef7d2" providerId="ADAL" clId="{121E0C3F-27A0-43CF-81A6-B1BCE706AA80}" dt="2023-09-09T20:51:49.062" v="7356" actId="2696"/>
        <pc:sldMkLst>
          <pc:docMk/>
          <pc:sldMk cId="3234340678" sldId="1073"/>
        </pc:sldMkLst>
        <pc:spChg chg="mod">
          <ac:chgData name="Laise Eduarda Paixão de Moraes" userId="ed9e5288-1c22-4d51-b69f-ec30695ef7d2" providerId="ADAL" clId="{121E0C3F-27A0-43CF-81A6-B1BCE706AA80}" dt="2023-09-09T20:34:57.093" v="7229" actId="1076"/>
          <ac:spMkLst>
            <pc:docMk/>
            <pc:sldMk cId="3234340678" sldId="1073"/>
            <ac:spMk id="2" creationId="{B39CFB50-EADC-D101-D0D0-612FA250C1BF}"/>
          </ac:spMkLst>
        </pc:spChg>
        <pc:spChg chg="add del">
          <ac:chgData name="Laise Eduarda Paixão de Moraes" userId="ed9e5288-1c22-4d51-b69f-ec30695ef7d2" providerId="ADAL" clId="{121E0C3F-27A0-43CF-81A6-B1BCE706AA80}" dt="2023-09-09T20:33:55.104" v="7208"/>
          <ac:spMkLst>
            <pc:docMk/>
            <pc:sldMk cId="3234340678" sldId="1073"/>
            <ac:spMk id="7" creationId="{35B5C318-D30D-AF35-ED35-9C517FF6DB34}"/>
          </ac:spMkLst>
        </pc:spChg>
        <pc:spChg chg="mod">
          <ac:chgData name="Laise Eduarda Paixão de Moraes" userId="ed9e5288-1c22-4d51-b69f-ec30695ef7d2" providerId="ADAL" clId="{121E0C3F-27A0-43CF-81A6-B1BCE706AA80}" dt="2023-09-09T20:36:37.328" v="7295" actId="6549"/>
          <ac:spMkLst>
            <pc:docMk/>
            <pc:sldMk cId="3234340678" sldId="1073"/>
            <ac:spMk id="8" creationId="{D6270D3B-4318-8EB0-CBF2-A2729810D6B1}"/>
          </ac:spMkLst>
        </pc:spChg>
        <pc:spChg chg="add del">
          <ac:chgData name="Laise Eduarda Paixão de Moraes" userId="ed9e5288-1c22-4d51-b69f-ec30695ef7d2" providerId="ADAL" clId="{121E0C3F-27A0-43CF-81A6-B1BCE706AA80}" dt="2023-09-09T20:33:59.325" v="7210"/>
          <ac:spMkLst>
            <pc:docMk/>
            <pc:sldMk cId="3234340678" sldId="1073"/>
            <ac:spMk id="14" creationId="{CF0CE580-CC26-2E70-EA26-A08B6F187844}"/>
          </ac:spMkLst>
        </pc:spChg>
        <pc:spChg chg="add del">
          <ac:chgData name="Laise Eduarda Paixão de Moraes" userId="ed9e5288-1c22-4d51-b69f-ec30695ef7d2" providerId="ADAL" clId="{121E0C3F-27A0-43CF-81A6-B1BCE706AA80}" dt="2023-09-09T20:34:00.550" v="7212"/>
          <ac:spMkLst>
            <pc:docMk/>
            <pc:sldMk cId="3234340678" sldId="1073"/>
            <ac:spMk id="15" creationId="{A0E01272-5370-127D-CE03-D41D5A412518}"/>
          </ac:spMkLst>
        </pc:spChg>
        <pc:spChg chg="add del">
          <ac:chgData name="Laise Eduarda Paixão de Moraes" userId="ed9e5288-1c22-4d51-b69f-ec30695ef7d2" providerId="ADAL" clId="{121E0C3F-27A0-43CF-81A6-B1BCE706AA80}" dt="2023-09-09T20:34:05.273" v="7214" actId="22"/>
          <ac:spMkLst>
            <pc:docMk/>
            <pc:sldMk cId="3234340678" sldId="1073"/>
            <ac:spMk id="19" creationId="{72B7886F-5189-C247-8146-295F9B6BC889}"/>
          </ac:spMkLst>
        </pc:spChg>
        <pc:grpChg chg="del">
          <ac:chgData name="Laise Eduarda Paixão de Moraes" userId="ed9e5288-1c22-4d51-b69f-ec30695ef7d2" providerId="ADAL" clId="{121E0C3F-27A0-43CF-81A6-B1BCE706AA80}" dt="2023-09-09T20:34:41.305" v="7222" actId="478"/>
          <ac:grpSpMkLst>
            <pc:docMk/>
            <pc:sldMk cId="3234340678" sldId="1073"/>
            <ac:grpSpMk id="18445" creationId="{4F437BF0-D6A0-D5C8-A0D5-8BB6C7AA3369}"/>
          </ac:grpSpMkLst>
        </pc:grpChg>
        <pc:picChg chg="add del mod">
          <ac:chgData name="Laise Eduarda Paixão de Moraes" userId="ed9e5288-1c22-4d51-b69f-ec30695ef7d2" providerId="ADAL" clId="{121E0C3F-27A0-43CF-81A6-B1BCE706AA80}" dt="2023-09-09T20:31:03.392" v="7199" actId="21"/>
          <ac:picMkLst>
            <pc:docMk/>
            <pc:sldMk cId="3234340678" sldId="1073"/>
            <ac:picMk id="4" creationId="{5E82E4E9-5FA6-B937-2768-FA1FFF61C672}"/>
          </ac:picMkLst>
        </pc:picChg>
        <pc:picChg chg="add del mod">
          <ac:chgData name="Laise Eduarda Paixão de Moraes" userId="ed9e5288-1c22-4d51-b69f-ec30695ef7d2" providerId="ADAL" clId="{121E0C3F-27A0-43CF-81A6-B1BCE706AA80}" dt="2023-09-09T20:35:13.582" v="7246" actId="478"/>
          <ac:picMkLst>
            <pc:docMk/>
            <pc:sldMk cId="3234340678" sldId="1073"/>
            <ac:picMk id="5" creationId="{4A38D1B6-0BFC-6C16-3BF3-22258AA8DE34}"/>
          </ac:picMkLst>
        </pc:picChg>
        <pc:picChg chg="add del mod">
          <ac:chgData name="Laise Eduarda Paixão de Moraes" userId="ed9e5288-1c22-4d51-b69f-ec30695ef7d2" providerId="ADAL" clId="{121E0C3F-27A0-43CF-81A6-B1BCE706AA80}" dt="2023-09-09T20:31:16.251" v="7206" actId="478"/>
          <ac:picMkLst>
            <pc:docMk/>
            <pc:sldMk cId="3234340678" sldId="1073"/>
            <ac:picMk id="6" creationId="{8772B830-08A7-8565-5A9A-ED9A0E55417E}"/>
          </ac:picMkLst>
        </pc:picChg>
        <pc:picChg chg="add del mod">
          <ac:chgData name="Laise Eduarda Paixão de Moraes" userId="ed9e5288-1c22-4d51-b69f-ec30695ef7d2" providerId="ADAL" clId="{121E0C3F-27A0-43CF-81A6-B1BCE706AA80}" dt="2023-09-09T20:34:39.959" v="7221" actId="21"/>
          <ac:picMkLst>
            <pc:docMk/>
            <pc:sldMk cId="3234340678" sldId="1073"/>
            <ac:picMk id="21" creationId="{E6E23095-F8DE-D43F-F398-597833660483}"/>
          </ac:picMkLst>
        </pc:picChg>
        <pc:picChg chg="add del mod">
          <ac:chgData name="Laise Eduarda Paixão de Moraes" userId="ed9e5288-1c22-4d51-b69f-ec30695ef7d2" providerId="ADAL" clId="{121E0C3F-27A0-43CF-81A6-B1BCE706AA80}" dt="2023-09-09T20:35:06.230" v="7232"/>
          <ac:picMkLst>
            <pc:docMk/>
            <pc:sldMk cId="3234340678" sldId="1073"/>
            <ac:picMk id="22" creationId="{F6B3EE9F-4E01-CB16-933B-73C394F0F049}"/>
          </ac:picMkLst>
        </pc:picChg>
        <pc:picChg chg="add del mod">
          <ac:chgData name="Laise Eduarda Paixão de Moraes" userId="ed9e5288-1c22-4d51-b69f-ec30695ef7d2" providerId="ADAL" clId="{121E0C3F-27A0-43CF-81A6-B1BCE706AA80}" dt="2023-09-09T20:35:12.367" v="7245" actId="21"/>
          <ac:picMkLst>
            <pc:docMk/>
            <pc:sldMk cId="3234340678" sldId="1073"/>
            <ac:picMk id="23" creationId="{F22D1B0F-B3C7-D36D-4BB7-75452341835F}"/>
          </ac:picMkLst>
        </pc:picChg>
        <pc:picChg chg="add del mod">
          <ac:chgData name="Laise Eduarda Paixão de Moraes" userId="ed9e5288-1c22-4d51-b69f-ec30695ef7d2" providerId="ADAL" clId="{121E0C3F-27A0-43CF-81A6-B1BCE706AA80}" dt="2023-09-09T20:35:12.367" v="7245" actId="21"/>
          <ac:picMkLst>
            <pc:docMk/>
            <pc:sldMk cId="3234340678" sldId="1073"/>
            <ac:picMk id="24" creationId="{F7BDBE54-60EF-32FA-5AA4-E31B27C57920}"/>
          </ac:picMkLst>
        </pc:picChg>
        <pc:picChg chg="add mod">
          <ac:chgData name="Laise Eduarda Paixão de Moraes" userId="ed9e5288-1c22-4d51-b69f-ec30695ef7d2" providerId="ADAL" clId="{121E0C3F-27A0-43CF-81A6-B1BCE706AA80}" dt="2023-09-09T20:35:20.260" v="7265" actId="1037"/>
          <ac:picMkLst>
            <pc:docMk/>
            <pc:sldMk cId="3234340678" sldId="1073"/>
            <ac:picMk id="25" creationId="{644B3E0A-27CD-0337-CBCA-109354633C38}"/>
          </ac:picMkLst>
        </pc:picChg>
        <pc:picChg chg="add del mod">
          <ac:chgData name="Laise Eduarda Paixão de Moraes" userId="ed9e5288-1c22-4d51-b69f-ec30695ef7d2" providerId="ADAL" clId="{121E0C3F-27A0-43CF-81A6-B1BCE706AA80}" dt="2023-09-09T20:50:11.096" v="7342"/>
          <ac:picMkLst>
            <pc:docMk/>
            <pc:sldMk cId="3234340678" sldId="1073"/>
            <ac:picMk id="26" creationId="{6ADBEC56-961A-4B64-FD60-6CDB69990586}"/>
          </ac:picMkLst>
        </pc:picChg>
        <pc:picChg chg="del">
          <ac:chgData name="Laise Eduarda Paixão de Moraes" userId="ed9e5288-1c22-4d51-b69f-ec30695ef7d2" providerId="ADAL" clId="{121E0C3F-27A0-43CF-81A6-B1BCE706AA80}" dt="2023-09-09T20:31:04.232" v="7200" actId="478"/>
          <ac:picMkLst>
            <pc:docMk/>
            <pc:sldMk cId="3234340678" sldId="1073"/>
            <ac:picMk id="18441" creationId="{C33EC0FE-F591-C606-3617-8052C5D2B4B2}"/>
          </ac:picMkLst>
        </pc:picChg>
        <pc:picChg chg="add del mod">
          <ac:chgData name="Laise Eduarda Paixão de Moraes" userId="ed9e5288-1c22-4d51-b69f-ec30695ef7d2" providerId="ADAL" clId="{121E0C3F-27A0-43CF-81A6-B1BCE706AA80}" dt="2023-09-09T20:47:17.507" v="7329" actId="478"/>
          <ac:picMkLst>
            <pc:docMk/>
            <pc:sldMk cId="3234340678" sldId="1073"/>
            <ac:picMk id="23560" creationId="{950F451D-8161-5805-72B4-BB3442BB16D1}"/>
          </ac:picMkLst>
        </pc:picChg>
      </pc:sldChg>
      <pc:sldChg chg="delSp add del mod">
        <pc:chgData name="Laise Eduarda Paixão de Moraes" userId="ed9e5288-1c22-4d51-b69f-ec30695ef7d2" providerId="ADAL" clId="{121E0C3F-27A0-43CF-81A6-B1BCE706AA80}" dt="2023-09-09T20:36:42.473" v="7296" actId="47"/>
        <pc:sldMkLst>
          <pc:docMk/>
          <pc:sldMk cId="2122086285" sldId="1074"/>
        </pc:sldMkLst>
        <pc:picChg chg="del">
          <ac:chgData name="Laise Eduarda Paixão de Moraes" userId="ed9e5288-1c22-4d51-b69f-ec30695ef7d2" providerId="ADAL" clId="{121E0C3F-27A0-43CF-81A6-B1BCE706AA80}" dt="2023-09-09T20:36:18.082" v="7287" actId="21"/>
          <ac:picMkLst>
            <pc:docMk/>
            <pc:sldMk cId="2122086285" sldId="1074"/>
            <ac:picMk id="6" creationId="{8772B830-08A7-8565-5A9A-ED9A0E55417E}"/>
          </ac:picMkLst>
        </pc:picChg>
      </pc:sldChg>
      <pc:sldChg chg="delSp add del">
        <pc:chgData name="Laise Eduarda Paixão de Moraes" userId="ed9e5288-1c22-4d51-b69f-ec30695ef7d2" providerId="ADAL" clId="{121E0C3F-27A0-43CF-81A6-B1BCE706AA80}" dt="2023-09-10T01:04:49.185" v="14901" actId="47"/>
        <pc:sldMkLst>
          <pc:docMk/>
          <pc:sldMk cId="646900313" sldId="1075"/>
        </pc:sldMkLst>
        <pc:picChg chg="del">
          <ac:chgData name="Laise Eduarda Paixão de Moraes" userId="ed9e5288-1c22-4d51-b69f-ec30695ef7d2" providerId="ADAL" clId="{121E0C3F-27A0-43CF-81A6-B1BCE706AA80}" dt="2023-09-10T01:04:46.322" v="14900" actId="21"/>
          <ac:picMkLst>
            <pc:docMk/>
            <pc:sldMk cId="646900313" sldId="1075"/>
            <ac:picMk id="6" creationId="{D6F76F88-6603-884A-1EFC-C2FAD6385AE8}"/>
          </ac:picMkLst>
        </pc:picChg>
      </pc:sldChg>
      <pc:sldChg chg="add del">
        <pc:chgData name="Laise Eduarda Paixão de Moraes" userId="ed9e5288-1c22-4d51-b69f-ec30695ef7d2" providerId="ADAL" clId="{121E0C3F-27A0-43CF-81A6-B1BCE706AA80}" dt="2023-09-10T01:04:40.174" v="14898" actId="2696"/>
        <pc:sldMkLst>
          <pc:docMk/>
          <pc:sldMk cId="1633170501" sldId="1075"/>
        </pc:sldMkLst>
      </pc:sldChg>
      <pc:sldChg chg="addSp delSp modSp add del mod">
        <pc:chgData name="Laise Eduarda Paixão de Moraes" userId="ed9e5288-1c22-4d51-b69f-ec30695ef7d2" providerId="ADAL" clId="{121E0C3F-27A0-43CF-81A6-B1BCE706AA80}" dt="2023-09-09T20:51:49.062" v="7356" actId="2696"/>
        <pc:sldMkLst>
          <pc:docMk/>
          <pc:sldMk cId="4069943042" sldId="1075"/>
        </pc:sldMkLst>
        <pc:spChg chg="mod">
          <ac:chgData name="Laise Eduarda Paixão de Moraes" userId="ed9e5288-1c22-4d51-b69f-ec30695ef7d2" providerId="ADAL" clId="{121E0C3F-27A0-43CF-81A6-B1BCE706AA80}" dt="2023-09-09T20:49:06.732" v="7340" actId="6549"/>
          <ac:spMkLst>
            <pc:docMk/>
            <pc:sldMk cId="4069943042" sldId="1075"/>
            <ac:spMk id="8" creationId="{D6270D3B-4318-8EB0-CBF2-A2729810D6B1}"/>
          </ac:spMkLst>
        </pc:spChg>
        <pc:picChg chg="add del mod">
          <ac:chgData name="Laise Eduarda Paixão de Moraes" userId="ed9e5288-1c22-4d51-b69f-ec30695ef7d2" providerId="ADAL" clId="{121E0C3F-27A0-43CF-81A6-B1BCE706AA80}" dt="2023-09-09T20:36:49.861" v="7299" actId="21"/>
          <ac:picMkLst>
            <pc:docMk/>
            <pc:sldMk cId="4069943042" sldId="1075"/>
            <ac:picMk id="4" creationId="{A92F7C9B-E6EB-964F-D40D-ECFCCAB4E350}"/>
          </ac:picMkLst>
        </pc:picChg>
        <pc:picChg chg="add mod">
          <ac:chgData name="Laise Eduarda Paixão de Moraes" userId="ed9e5288-1c22-4d51-b69f-ec30695ef7d2" providerId="ADAL" clId="{121E0C3F-27A0-43CF-81A6-B1BCE706AA80}" dt="2023-09-09T20:36:51.511" v="7301"/>
          <ac:picMkLst>
            <pc:docMk/>
            <pc:sldMk cId="4069943042" sldId="1075"/>
            <ac:picMk id="5" creationId="{B3106977-4ED4-287D-A5C4-0555EA904151}"/>
          </ac:picMkLst>
        </pc:picChg>
        <pc:picChg chg="add mod">
          <ac:chgData name="Laise Eduarda Paixão de Moraes" userId="ed9e5288-1c22-4d51-b69f-ec30695ef7d2" providerId="ADAL" clId="{121E0C3F-27A0-43CF-81A6-B1BCE706AA80}" dt="2023-09-09T20:49:47.187" v="7341"/>
          <ac:picMkLst>
            <pc:docMk/>
            <pc:sldMk cId="4069943042" sldId="1075"/>
            <ac:picMk id="6" creationId="{D6F76F88-6603-884A-1EFC-C2FAD6385AE8}"/>
          </ac:picMkLst>
        </pc:picChg>
        <pc:picChg chg="del">
          <ac:chgData name="Laise Eduarda Paixão de Moraes" userId="ed9e5288-1c22-4d51-b69f-ec30695ef7d2" providerId="ADAL" clId="{121E0C3F-27A0-43CF-81A6-B1BCE706AA80}" dt="2023-09-09T20:36:51.224" v="7300" actId="478"/>
          <ac:picMkLst>
            <pc:docMk/>
            <pc:sldMk cId="4069943042" sldId="1075"/>
            <ac:picMk id="25" creationId="{644B3E0A-27CD-0337-CBCA-109354633C38}"/>
          </ac:picMkLst>
        </pc:picChg>
        <pc:picChg chg="del">
          <ac:chgData name="Laise Eduarda Paixão de Moraes" userId="ed9e5288-1c22-4d51-b69f-ec30695ef7d2" providerId="ADAL" clId="{121E0C3F-27A0-43CF-81A6-B1BCE706AA80}" dt="2023-09-09T20:47:19.679" v="7330" actId="478"/>
          <ac:picMkLst>
            <pc:docMk/>
            <pc:sldMk cId="4069943042" sldId="1075"/>
            <ac:picMk id="26" creationId="{6ADBEC56-961A-4B64-FD60-6CDB69990586}"/>
          </ac:picMkLst>
        </pc:picChg>
      </pc:sldChg>
      <pc:sldChg chg="addSp delSp modSp add mod">
        <pc:chgData name="Laise Eduarda Paixão de Moraes" userId="ed9e5288-1c22-4d51-b69f-ec30695ef7d2" providerId="ADAL" clId="{121E0C3F-27A0-43CF-81A6-B1BCE706AA80}" dt="2023-09-10T14:54:59.697" v="19900"/>
        <pc:sldMkLst>
          <pc:docMk/>
          <pc:sldMk cId="1868347456" sldId="1076"/>
        </pc:sldMkLst>
        <pc:spChg chg="mod">
          <ac:chgData name="Laise Eduarda Paixão de Moraes" userId="ed9e5288-1c22-4d51-b69f-ec30695ef7d2" providerId="ADAL" clId="{121E0C3F-27A0-43CF-81A6-B1BCE706AA80}" dt="2023-09-10T12:53:12.595" v="17562"/>
          <ac:spMkLst>
            <pc:docMk/>
            <pc:sldMk cId="1868347456" sldId="1076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121E0C3F-27A0-43CF-81A6-B1BCE706AA80}" dt="2023-09-09T20:52:07.561" v="7361" actId="478"/>
          <ac:spMkLst>
            <pc:docMk/>
            <pc:sldMk cId="1868347456" sldId="1076"/>
            <ac:spMk id="4" creationId="{FB005EA1-6711-82F0-0796-E6FE070BAC7E}"/>
          </ac:spMkLst>
        </pc:spChg>
        <pc:spChg chg="add del mod">
          <ac:chgData name="Laise Eduarda Paixão de Moraes" userId="ed9e5288-1c22-4d51-b69f-ec30695ef7d2" providerId="ADAL" clId="{121E0C3F-27A0-43CF-81A6-B1BCE706AA80}" dt="2023-09-09T20:55:33.281" v="7461" actId="478"/>
          <ac:spMkLst>
            <pc:docMk/>
            <pc:sldMk cId="1868347456" sldId="1076"/>
            <ac:spMk id="15" creationId="{06EB845B-D103-B921-2670-5607185AE7DB}"/>
          </ac:spMkLst>
        </pc:spChg>
        <pc:spChg chg="add del mod ord">
          <ac:chgData name="Laise Eduarda Paixão de Moraes" userId="ed9e5288-1c22-4d51-b69f-ec30695ef7d2" providerId="ADAL" clId="{121E0C3F-27A0-43CF-81A6-B1BCE706AA80}" dt="2023-09-09T20:55:31.345" v="7460" actId="21"/>
          <ac:spMkLst>
            <pc:docMk/>
            <pc:sldMk cId="1868347456" sldId="1076"/>
            <ac:spMk id="22" creationId="{A26F4808-5B16-E40C-7572-4E2C805BA38B}"/>
          </ac:spMkLst>
        </pc:spChg>
        <pc:spChg chg="add mod ord">
          <ac:chgData name="Laise Eduarda Paixão de Moraes" userId="ed9e5288-1c22-4d51-b69f-ec30695ef7d2" providerId="ADAL" clId="{121E0C3F-27A0-43CF-81A6-B1BCE706AA80}" dt="2023-09-09T21:07:26.221" v="8233" actId="339"/>
          <ac:spMkLst>
            <pc:docMk/>
            <pc:sldMk cId="1868347456" sldId="1076"/>
            <ac:spMk id="23" creationId="{7765CD33-C722-5F7A-AB09-7AD5F01C399F}"/>
          </ac:spMkLst>
        </pc:spChg>
        <pc:spChg chg="add del mod ord">
          <ac:chgData name="Laise Eduarda Paixão de Moraes" userId="ed9e5288-1c22-4d51-b69f-ec30695ef7d2" providerId="ADAL" clId="{121E0C3F-27A0-43CF-81A6-B1BCE706AA80}" dt="2023-09-09T21:04:31.379" v="8113" actId="478"/>
          <ac:spMkLst>
            <pc:docMk/>
            <pc:sldMk cId="1868347456" sldId="1076"/>
            <ac:spMk id="34" creationId="{202F53D3-8283-11EB-7F28-7EA1F834E193}"/>
          </ac:spMkLst>
        </pc:spChg>
        <pc:spChg chg="add mod">
          <ac:chgData name="Laise Eduarda Paixão de Moraes" userId="ed9e5288-1c22-4d51-b69f-ec30695ef7d2" providerId="ADAL" clId="{121E0C3F-27A0-43CF-81A6-B1BCE706AA80}" dt="2023-09-09T21:05:16.843" v="8122" actId="571"/>
          <ac:spMkLst>
            <pc:docMk/>
            <pc:sldMk cId="1868347456" sldId="1076"/>
            <ac:spMk id="35" creationId="{4F2A3F07-0954-B16A-4321-69192D41B3EF}"/>
          </ac:spMkLst>
        </pc:spChg>
        <pc:spChg chg="mod">
          <ac:chgData name="Laise Eduarda Paixão de Moraes" userId="ed9e5288-1c22-4d51-b69f-ec30695ef7d2" providerId="ADAL" clId="{121E0C3F-27A0-43CF-81A6-B1BCE706AA80}" dt="2023-09-09T20:52:11.813" v="7363" actId="115"/>
          <ac:spMkLst>
            <pc:docMk/>
            <pc:sldMk cId="1868347456" sldId="1076"/>
            <ac:spMk id="18433" creationId="{1105DB6C-3DA0-37B2-A77B-3FE21835585A}"/>
          </ac:spMkLst>
        </pc:spChg>
        <pc:spChg chg="mod">
          <ac:chgData name="Laise Eduarda Paixão de Moraes" userId="ed9e5288-1c22-4d51-b69f-ec30695ef7d2" providerId="ADAL" clId="{121E0C3F-27A0-43CF-81A6-B1BCE706AA80}" dt="2023-09-09T20:52:15.639" v="7365" actId="113"/>
          <ac:spMkLst>
            <pc:docMk/>
            <pc:sldMk cId="1868347456" sldId="1076"/>
            <ac:spMk id="18435" creationId="{F00FD53A-1C11-A297-A7BD-A3D2885F90D3}"/>
          </ac:spMkLst>
        </pc:spChg>
        <pc:grpChg chg="add del mod">
          <ac:chgData name="Laise Eduarda Paixão de Moraes" userId="ed9e5288-1c22-4d51-b69f-ec30695ef7d2" providerId="ADAL" clId="{121E0C3F-27A0-43CF-81A6-B1BCE706AA80}" dt="2023-09-09T20:53:06.112" v="7377" actId="21"/>
          <ac:grpSpMkLst>
            <pc:docMk/>
            <pc:sldMk cId="1868347456" sldId="1076"/>
            <ac:grpSpMk id="5" creationId="{65A224F9-2A60-E5AF-6EC9-FFCDE6ED76EE}"/>
          </ac:grpSpMkLst>
        </pc:grpChg>
        <pc:grpChg chg="add del mod">
          <ac:chgData name="Laise Eduarda Paixão de Moraes" userId="ed9e5288-1c22-4d51-b69f-ec30695ef7d2" providerId="ADAL" clId="{121E0C3F-27A0-43CF-81A6-B1BCE706AA80}" dt="2023-09-09T20:59:45.217" v="7599" actId="478"/>
          <ac:grpSpMkLst>
            <pc:docMk/>
            <pc:sldMk cId="1868347456" sldId="1076"/>
            <ac:grpSpMk id="18" creationId="{948FCBBB-3732-88BA-A657-5DC670FB2A7B}"/>
          </ac:grpSpMkLst>
        </pc:grpChg>
        <pc:grpChg chg="add del mod">
          <ac:chgData name="Laise Eduarda Paixão de Moraes" userId="ed9e5288-1c22-4d51-b69f-ec30695ef7d2" providerId="ADAL" clId="{121E0C3F-27A0-43CF-81A6-B1BCE706AA80}" dt="2023-09-09T20:59:43.922" v="7598" actId="21"/>
          <ac:grpSpMkLst>
            <pc:docMk/>
            <pc:sldMk cId="1868347456" sldId="1076"/>
            <ac:grpSpMk id="26" creationId="{A444A877-5601-3D08-8A26-75F50A682344}"/>
          </ac:grpSpMkLst>
        </pc:grpChg>
        <pc:grpChg chg="add del mod">
          <ac:chgData name="Laise Eduarda Paixão de Moraes" userId="ed9e5288-1c22-4d51-b69f-ec30695ef7d2" providerId="ADAL" clId="{121E0C3F-27A0-43CF-81A6-B1BCE706AA80}" dt="2023-09-09T21:06:29.605" v="8159" actId="478"/>
          <ac:grpSpMkLst>
            <pc:docMk/>
            <pc:sldMk cId="1868347456" sldId="1076"/>
            <ac:grpSpMk id="30" creationId="{0419C072-697C-E3A2-5AAB-450935FBDE24}"/>
          </ac:grpSpMkLst>
        </pc:grpChg>
        <pc:grpChg chg="add del mod">
          <ac:chgData name="Laise Eduarda Paixão de Moraes" userId="ed9e5288-1c22-4d51-b69f-ec30695ef7d2" providerId="ADAL" clId="{121E0C3F-27A0-43CF-81A6-B1BCE706AA80}" dt="2023-09-09T21:06:28.573" v="8158" actId="21"/>
          <ac:grpSpMkLst>
            <pc:docMk/>
            <pc:sldMk cId="1868347456" sldId="1076"/>
            <ac:grpSpMk id="36" creationId="{99D4D123-2C23-190B-2C38-5D5E604B5493}"/>
          </ac:grpSpMkLst>
        </pc:grpChg>
        <pc:grpChg chg="add mod">
          <ac:chgData name="Laise Eduarda Paixão de Moraes" userId="ed9e5288-1c22-4d51-b69f-ec30695ef7d2" providerId="ADAL" clId="{121E0C3F-27A0-43CF-81A6-B1BCE706AA80}" dt="2023-09-09T21:06:29.840" v="8160"/>
          <ac:grpSpMkLst>
            <pc:docMk/>
            <pc:sldMk cId="1868347456" sldId="1076"/>
            <ac:grpSpMk id="40" creationId="{B88AE780-AB2B-8A7A-3083-42CDE2CDEB44}"/>
          </ac:grpSpMkLst>
        </pc:grpChg>
        <pc:picChg chg="mod">
          <ac:chgData name="Laise Eduarda Paixão de Moraes" userId="ed9e5288-1c22-4d51-b69f-ec30695ef7d2" providerId="ADAL" clId="{121E0C3F-27A0-43CF-81A6-B1BCE706AA80}" dt="2023-09-09T20:52:27.382" v="7366"/>
          <ac:picMkLst>
            <pc:docMk/>
            <pc:sldMk cId="1868347456" sldId="1076"/>
            <ac:picMk id="6" creationId="{67B9FA0E-95C6-227F-3B61-2DD0C80EE8DD}"/>
          </ac:picMkLst>
        </pc:picChg>
        <pc:picChg chg="mod">
          <ac:chgData name="Laise Eduarda Paixão de Moraes" userId="ed9e5288-1c22-4d51-b69f-ec30695ef7d2" providerId="ADAL" clId="{121E0C3F-27A0-43CF-81A6-B1BCE706AA80}" dt="2023-09-09T20:52:27.382" v="7366"/>
          <ac:picMkLst>
            <pc:docMk/>
            <pc:sldMk cId="1868347456" sldId="1076"/>
            <ac:picMk id="7" creationId="{54FCF573-0C8E-212F-895C-9E73116E0C53}"/>
          </ac:picMkLst>
        </pc:picChg>
        <pc:picChg chg="mod">
          <ac:chgData name="Laise Eduarda Paixão de Moraes" userId="ed9e5288-1c22-4d51-b69f-ec30695ef7d2" providerId="ADAL" clId="{121E0C3F-27A0-43CF-81A6-B1BCE706AA80}" dt="2023-09-09T20:52:27.382" v="7366"/>
          <ac:picMkLst>
            <pc:docMk/>
            <pc:sldMk cId="1868347456" sldId="1076"/>
            <ac:picMk id="14" creationId="{881ED28A-049F-DE58-15FF-37ACB1C0DC8F}"/>
          </ac:picMkLst>
        </pc:picChg>
        <pc:picChg chg="mod">
          <ac:chgData name="Laise Eduarda Paixão de Moraes" userId="ed9e5288-1c22-4d51-b69f-ec30695ef7d2" providerId="ADAL" clId="{121E0C3F-27A0-43CF-81A6-B1BCE706AA80}" dt="2023-09-09T20:55:09.274" v="7454" actId="207"/>
          <ac:picMkLst>
            <pc:docMk/>
            <pc:sldMk cId="1868347456" sldId="1076"/>
            <ac:picMk id="19" creationId="{96D55334-4ED4-36A7-27E3-52D3B768760F}"/>
          </ac:picMkLst>
        </pc:picChg>
        <pc:picChg chg="mod">
          <ac:chgData name="Laise Eduarda Paixão de Moraes" userId="ed9e5288-1c22-4d51-b69f-ec30695ef7d2" providerId="ADAL" clId="{121E0C3F-27A0-43CF-81A6-B1BCE706AA80}" dt="2023-09-09T20:55:16.865" v="7457" actId="207"/>
          <ac:picMkLst>
            <pc:docMk/>
            <pc:sldMk cId="1868347456" sldId="1076"/>
            <ac:picMk id="20" creationId="{A4CF54EC-B84C-B9BB-9AE7-86AFD236FF15}"/>
          </ac:picMkLst>
        </pc:picChg>
        <pc:picChg chg="mod">
          <ac:chgData name="Laise Eduarda Paixão de Moraes" userId="ed9e5288-1c22-4d51-b69f-ec30695ef7d2" providerId="ADAL" clId="{121E0C3F-27A0-43CF-81A6-B1BCE706AA80}" dt="2023-09-09T20:55:23.330" v="7459" actId="207"/>
          <ac:picMkLst>
            <pc:docMk/>
            <pc:sldMk cId="1868347456" sldId="1076"/>
            <ac:picMk id="21" creationId="{093BF263-A551-8BA0-4602-394DBFD7137F}"/>
          </ac:picMkLst>
        </pc:picChg>
        <pc:picChg chg="add del mod">
          <ac:chgData name="Laise Eduarda Paixão de Moraes" userId="ed9e5288-1c22-4d51-b69f-ec30695ef7d2" providerId="ADAL" clId="{121E0C3F-27A0-43CF-81A6-B1BCE706AA80}" dt="2023-09-09T20:57:03.551" v="7466" actId="21"/>
          <ac:picMkLst>
            <pc:docMk/>
            <pc:sldMk cId="1868347456" sldId="1076"/>
            <ac:picMk id="25" creationId="{B0327848-7109-350D-CDFE-32B4F1F8B752}"/>
          </ac:picMkLst>
        </pc:picChg>
        <pc:picChg chg="mod">
          <ac:chgData name="Laise Eduarda Paixão de Moraes" userId="ed9e5288-1c22-4d51-b69f-ec30695ef7d2" providerId="ADAL" clId="{121E0C3F-27A0-43CF-81A6-B1BCE706AA80}" dt="2023-09-09T20:59:39.997" v="7597" actId="1035"/>
          <ac:picMkLst>
            <pc:docMk/>
            <pc:sldMk cId="1868347456" sldId="1076"/>
            <ac:picMk id="27" creationId="{4502AF25-445B-CBBB-0070-CE85E8BA3A60}"/>
          </ac:picMkLst>
        </pc:picChg>
        <pc:picChg chg="mod">
          <ac:chgData name="Laise Eduarda Paixão de Moraes" userId="ed9e5288-1c22-4d51-b69f-ec30695ef7d2" providerId="ADAL" clId="{121E0C3F-27A0-43CF-81A6-B1BCE706AA80}" dt="2023-09-09T20:59:36.113" v="7582" actId="1036"/>
          <ac:picMkLst>
            <pc:docMk/>
            <pc:sldMk cId="1868347456" sldId="1076"/>
            <ac:picMk id="28" creationId="{23967C90-887B-1EB2-33C0-92224A6247B7}"/>
          </ac:picMkLst>
        </pc:picChg>
        <pc:picChg chg="mod">
          <ac:chgData name="Laise Eduarda Paixão de Moraes" userId="ed9e5288-1c22-4d51-b69f-ec30695ef7d2" providerId="ADAL" clId="{121E0C3F-27A0-43CF-81A6-B1BCE706AA80}" dt="2023-09-09T20:59:02.564" v="7518" actId="12788"/>
          <ac:picMkLst>
            <pc:docMk/>
            <pc:sldMk cId="1868347456" sldId="1076"/>
            <ac:picMk id="29" creationId="{A51BBE1F-B6B9-4B22-D7F5-8368BA025AD7}"/>
          </ac:picMkLst>
        </pc:picChg>
        <pc:picChg chg="mod">
          <ac:chgData name="Laise Eduarda Paixão de Moraes" userId="ed9e5288-1c22-4d51-b69f-ec30695ef7d2" providerId="ADAL" clId="{121E0C3F-27A0-43CF-81A6-B1BCE706AA80}" dt="2023-09-09T21:05:32.754" v="8124" actId="207"/>
          <ac:picMkLst>
            <pc:docMk/>
            <pc:sldMk cId="1868347456" sldId="1076"/>
            <ac:picMk id="31" creationId="{00D4A5A7-921D-0E8A-78E3-941A5D00738E}"/>
          </ac:picMkLst>
        </pc:picChg>
        <pc:picChg chg="mod">
          <ac:chgData name="Laise Eduarda Paixão de Moraes" userId="ed9e5288-1c22-4d51-b69f-ec30695ef7d2" providerId="ADAL" clId="{121E0C3F-27A0-43CF-81A6-B1BCE706AA80}" dt="2023-09-09T21:05:32.754" v="8124" actId="207"/>
          <ac:picMkLst>
            <pc:docMk/>
            <pc:sldMk cId="1868347456" sldId="1076"/>
            <ac:picMk id="32" creationId="{4F7ABED3-1997-4978-CECD-D2557EBEF583}"/>
          </ac:picMkLst>
        </pc:picChg>
        <pc:picChg chg="mod">
          <ac:chgData name="Laise Eduarda Paixão de Moraes" userId="ed9e5288-1c22-4d51-b69f-ec30695ef7d2" providerId="ADAL" clId="{121E0C3F-27A0-43CF-81A6-B1BCE706AA80}" dt="2023-09-09T21:05:32.754" v="8124" actId="207"/>
          <ac:picMkLst>
            <pc:docMk/>
            <pc:sldMk cId="1868347456" sldId="1076"/>
            <ac:picMk id="33" creationId="{C5DD148A-D71D-CB42-FA5F-A5AA650A9198}"/>
          </ac:picMkLst>
        </pc:picChg>
        <pc:picChg chg="mod">
          <ac:chgData name="Laise Eduarda Paixão de Moraes" userId="ed9e5288-1c22-4d51-b69f-ec30695ef7d2" providerId="ADAL" clId="{121E0C3F-27A0-43CF-81A6-B1BCE706AA80}" dt="2023-09-09T21:06:25.322" v="8156" actId="12788"/>
          <ac:picMkLst>
            <pc:docMk/>
            <pc:sldMk cId="1868347456" sldId="1076"/>
            <ac:picMk id="37" creationId="{CD08A565-BAFD-5698-5DF6-3A1FB9F65FD3}"/>
          </ac:picMkLst>
        </pc:picChg>
        <pc:picChg chg="mod">
          <ac:chgData name="Laise Eduarda Paixão de Moraes" userId="ed9e5288-1c22-4d51-b69f-ec30695ef7d2" providerId="ADAL" clId="{121E0C3F-27A0-43CF-81A6-B1BCE706AA80}" dt="2023-09-09T21:06:25.322" v="8156" actId="12788"/>
          <ac:picMkLst>
            <pc:docMk/>
            <pc:sldMk cId="1868347456" sldId="1076"/>
            <ac:picMk id="38" creationId="{5CBACDF9-E30D-6514-FC0C-0036F2F285C4}"/>
          </ac:picMkLst>
        </pc:picChg>
        <pc:picChg chg="mod">
          <ac:chgData name="Laise Eduarda Paixão de Moraes" userId="ed9e5288-1c22-4d51-b69f-ec30695ef7d2" providerId="ADAL" clId="{121E0C3F-27A0-43CF-81A6-B1BCE706AA80}" dt="2023-09-09T21:06:25.322" v="8156" actId="12788"/>
          <ac:picMkLst>
            <pc:docMk/>
            <pc:sldMk cId="1868347456" sldId="1076"/>
            <ac:picMk id="39" creationId="{9333F9C0-6A07-DB5D-4055-9D6958BA130B}"/>
          </ac:picMkLst>
        </pc:picChg>
        <pc:picChg chg="mod">
          <ac:chgData name="Laise Eduarda Paixão de Moraes" userId="ed9e5288-1c22-4d51-b69f-ec30695ef7d2" providerId="ADAL" clId="{121E0C3F-27A0-43CF-81A6-B1BCE706AA80}" dt="2023-09-09T21:06:38.115" v="8182" actId="1035"/>
          <ac:picMkLst>
            <pc:docMk/>
            <pc:sldMk cId="1868347456" sldId="1076"/>
            <ac:picMk id="41" creationId="{7777B1C1-B7D0-39E0-06EE-8D4B565DDF30}"/>
          </ac:picMkLst>
        </pc:picChg>
        <pc:picChg chg="mod">
          <ac:chgData name="Laise Eduarda Paixão de Moraes" userId="ed9e5288-1c22-4d51-b69f-ec30695ef7d2" providerId="ADAL" clId="{121E0C3F-27A0-43CF-81A6-B1BCE706AA80}" dt="2023-09-09T21:06:35.260" v="8171" actId="1036"/>
          <ac:picMkLst>
            <pc:docMk/>
            <pc:sldMk cId="1868347456" sldId="1076"/>
            <ac:picMk id="42" creationId="{042B901E-94D9-2B0C-E876-840D546BE6E6}"/>
          </ac:picMkLst>
        </pc:picChg>
        <pc:picChg chg="mod">
          <ac:chgData name="Laise Eduarda Paixão de Moraes" userId="ed9e5288-1c22-4d51-b69f-ec30695ef7d2" providerId="ADAL" clId="{121E0C3F-27A0-43CF-81A6-B1BCE706AA80}" dt="2023-09-10T14:54:59.697" v="19900"/>
          <ac:picMkLst>
            <pc:docMk/>
            <pc:sldMk cId="1868347456" sldId="1076"/>
            <ac:picMk id="43" creationId="{6B414370-46C0-7621-08B0-872F86020608}"/>
          </ac:picMkLst>
        </pc:picChg>
      </pc:sldChg>
      <pc:sldChg chg="add del setBg">
        <pc:chgData name="Laise Eduarda Paixão de Moraes" userId="ed9e5288-1c22-4d51-b69f-ec30695ef7d2" providerId="ADAL" clId="{121E0C3F-27A0-43CF-81A6-B1BCE706AA80}" dt="2023-09-09T21:08:02.210" v="8236"/>
        <pc:sldMkLst>
          <pc:docMk/>
          <pc:sldMk cId="1067925820" sldId="1077"/>
        </pc:sldMkLst>
      </pc:sldChg>
      <pc:sldChg chg="add del setBg">
        <pc:chgData name="Laise Eduarda Paixão de Moraes" userId="ed9e5288-1c22-4d51-b69f-ec30695ef7d2" providerId="ADAL" clId="{121E0C3F-27A0-43CF-81A6-B1BCE706AA80}" dt="2023-09-09T21:08:05.117" v="8238"/>
        <pc:sldMkLst>
          <pc:docMk/>
          <pc:sldMk cId="1933406499" sldId="1077"/>
        </pc:sldMkLst>
      </pc:sldChg>
      <pc:sldChg chg="add del ord">
        <pc:chgData name="Laise Eduarda Paixão de Moraes" userId="ed9e5288-1c22-4d51-b69f-ec30695ef7d2" providerId="ADAL" clId="{121E0C3F-27A0-43CF-81A6-B1BCE706AA80}" dt="2023-09-10T16:10:47.657" v="22006" actId="47"/>
        <pc:sldMkLst>
          <pc:docMk/>
          <pc:sldMk cId="1989276277" sldId="1077"/>
        </pc:sldMkLst>
      </pc:sldChg>
      <pc:sldChg chg="add del">
        <pc:chgData name="Laise Eduarda Paixão de Moraes" userId="ed9e5288-1c22-4d51-b69f-ec30695ef7d2" providerId="ADAL" clId="{121E0C3F-27A0-43CF-81A6-B1BCE706AA80}" dt="2023-09-10T16:10:47.657" v="22006" actId="47"/>
        <pc:sldMkLst>
          <pc:docMk/>
          <pc:sldMk cId="2182847354" sldId="1078"/>
        </pc:sldMkLst>
      </pc:sldChg>
      <pc:sldChg chg="addSp delSp modSp add mod modShow">
        <pc:chgData name="Laise Eduarda Paixão de Moraes" userId="ed9e5288-1c22-4d51-b69f-ec30695ef7d2" providerId="ADAL" clId="{121E0C3F-27A0-43CF-81A6-B1BCE706AA80}" dt="2023-09-10T12:54:09.197" v="17590" actId="20577"/>
        <pc:sldMkLst>
          <pc:docMk/>
          <pc:sldMk cId="3254473355" sldId="1079"/>
        </pc:sldMkLst>
        <pc:spChg chg="mod">
          <ac:chgData name="Laise Eduarda Paixão de Moraes" userId="ed9e5288-1c22-4d51-b69f-ec30695ef7d2" providerId="ADAL" clId="{121E0C3F-27A0-43CF-81A6-B1BCE706AA80}" dt="2023-09-09T21:57:38.352" v="9497" actId="207"/>
          <ac:spMkLst>
            <pc:docMk/>
            <pc:sldMk cId="3254473355" sldId="1079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10T12:54:09.197" v="17590" actId="20577"/>
          <ac:spMkLst>
            <pc:docMk/>
            <pc:sldMk cId="3254473355" sldId="1079"/>
            <ac:spMk id="3" creationId="{9BE910C2-7FF8-CC18-84EA-2D19ACBB1AD9}"/>
          </ac:spMkLst>
        </pc:spChg>
        <pc:spChg chg="mod">
          <ac:chgData name="Laise Eduarda Paixão de Moraes" userId="ed9e5288-1c22-4d51-b69f-ec30695ef7d2" providerId="ADAL" clId="{121E0C3F-27A0-43CF-81A6-B1BCE706AA80}" dt="2023-09-09T22:14:17.296" v="10440" actId="20577"/>
          <ac:spMkLst>
            <pc:docMk/>
            <pc:sldMk cId="3254473355" sldId="1079"/>
            <ac:spMk id="5" creationId="{8A15406D-5576-167F-6F10-5BDFD2D35D13}"/>
          </ac:spMkLst>
        </pc:spChg>
        <pc:spChg chg="mod">
          <ac:chgData name="Laise Eduarda Paixão de Moraes" userId="ed9e5288-1c22-4d51-b69f-ec30695ef7d2" providerId="ADAL" clId="{121E0C3F-27A0-43CF-81A6-B1BCE706AA80}" dt="2023-09-09T21:50:30.955" v="9423" actId="6549"/>
          <ac:spMkLst>
            <pc:docMk/>
            <pc:sldMk cId="3254473355" sldId="1079"/>
            <ac:spMk id="11" creationId="{4FCF0ED4-698D-3983-97A8-60E89889241A}"/>
          </ac:spMkLst>
        </pc:spChg>
        <pc:picChg chg="add del mod">
          <ac:chgData name="Laise Eduarda Paixão de Moraes" userId="ed9e5288-1c22-4d51-b69f-ec30695ef7d2" providerId="ADAL" clId="{121E0C3F-27A0-43CF-81A6-B1BCE706AA80}" dt="2023-09-09T22:07:57.207" v="10024" actId="21"/>
          <ac:picMkLst>
            <pc:docMk/>
            <pc:sldMk cId="3254473355" sldId="1079"/>
            <ac:picMk id="4" creationId="{B89EC0DE-0401-FE4D-91A6-86BB654C3CB1}"/>
          </ac:picMkLst>
        </pc:picChg>
        <pc:picChg chg="add del mod">
          <ac:chgData name="Laise Eduarda Paixão de Moraes" userId="ed9e5288-1c22-4d51-b69f-ec30695ef7d2" providerId="ADAL" clId="{121E0C3F-27A0-43CF-81A6-B1BCE706AA80}" dt="2023-09-09T21:56:18.473" v="9430" actId="478"/>
          <ac:picMkLst>
            <pc:docMk/>
            <pc:sldMk cId="3254473355" sldId="1079"/>
            <ac:picMk id="28674" creationId="{C2A4ED7F-E4C7-06F6-FCB1-AE032ABF16AE}"/>
          </ac:picMkLst>
        </pc:picChg>
        <pc:picChg chg="add mod">
          <ac:chgData name="Laise Eduarda Paixão de Moraes" userId="ed9e5288-1c22-4d51-b69f-ec30695ef7d2" providerId="ADAL" clId="{121E0C3F-27A0-43CF-81A6-B1BCE706AA80}" dt="2023-09-09T21:56:44.507" v="9440" actId="1035"/>
          <ac:picMkLst>
            <pc:docMk/>
            <pc:sldMk cId="3254473355" sldId="1079"/>
            <ac:picMk id="28676" creationId="{CCE19016-47A2-773F-D600-CB0BE3B06DEC}"/>
          </ac:picMkLst>
        </pc:picChg>
      </pc:sldChg>
      <pc:sldChg chg="add del ord">
        <pc:chgData name="Laise Eduarda Paixão de Moraes" userId="ed9e5288-1c22-4d51-b69f-ec30695ef7d2" providerId="ADAL" clId="{121E0C3F-27A0-43CF-81A6-B1BCE706AA80}" dt="2023-09-09T21:50:54.153" v="9424" actId="47"/>
        <pc:sldMkLst>
          <pc:docMk/>
          <pc:sldMk cId="789018227" sldId="1080"/>
        </pc:sldMkLst>
      </pc:sldChg>
      <pc:sldChg chg="addSp delSp modSp add del mod ord modShow">
        <pc:chgData name="Laise Eduarda Paixão de Moraes" userId="ed9e5288-1c22-4d51-b69f-ec30695ef7d2" providerId="ADAL" clId="{121E0C3F-27A0-43CF-81A6-B1BCE706AA80}" dt="2023-09-10T00:39:27.181" v="14580" actId="47"/>
        <pc:sldMkLst>
          <pc:docMk/>
          <pc:sldMk cId="804661867" sldId="1080"/>
        </pc:sldMkLst>
        <pc:spChg chg="mod">
          <ac:chgData name="Laise Eduarda Paixão de Moraes" userId="ed9e5288-1c22-4d51-b69f-ec30695ef7d2" providerId="ADAL" clId="{121E0C3F-27A0-43CF-81A6-B1BCE706AA80}" dt="2023-09-09T22:21:17.447" v="10536"/>
          <ac:spMkLst>
            <pc:docMk/>
            <pc:sldMk cId="804661867" sldId="1080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121E0C3F-27A0-43CF-81A6-B1BCE706AA80}" dt="2023-09-09T22:20:36.301" v="10510" actId="478"/>
          <ac:spMkLst>
            <pc:docMk/>
            <pc:sldMk cId="804661867" sldId="1080"/>
            <ac:spMk id="5" creationId="{6D265D3F-526A-95BE-0DD0-021C7D019AF6}"/>
          </ac:spMkLst>
        </pc:spChg>
        <pc:spChg chg="mod">
          <ac:chgData name="Laise Eduarda Paixão de Moraes" userId="ed9e5288-1c22-4d51-b69f-ec30695ef7d2" providerId="ADAL" clId="{121E0C3F-27A0-43CF-81A6-B1BCE706AA80}" dt="2023-09-09T22:20:57.245" v="10519" actId="14100"/>
          <ac:spMkLst>
            <pc:docMk/>
            <pc:sldMk cId="804661867" sldId="1080"/>
            <ac:spMk id="8" creationId="{D6270D3B-4318-8EB0-CBF2-A2729810D6B1}"/>
          </ac:spMkLst>
        </pc:spChg>
        <pc:grpChg chg="add del mod">
          <ac:chgData name="Laise Eduarda Paixão de Moraes" userId="ed9e5288-1c22-4d51-b69f-ec30695ef7d2" providerId="ADAL" clId="{121E0C3F-27A0-43CF-81A6-B1BCE706AA80}" dt="2023-09-09T22:57:10.866" v="11679" actId="21"/>
          <ac:grpSpMkLst>
            <pc:docMk/>
            <pc:sldMk cId="804661867" sldId="1080"/>
            <ac:grpSpMk id="6" creationId="{7F902DC6-3625-3767-DEBF-DBDA7493D1B7}"/>
          </ac:grpSpMkLst>
        </pc:grpChg>
        <pc:grpChg chg="add mod">
          <ac:chgData name="Laise Eduarda Paixão de Moraes" userId="ed9e5288-1c22-4d51-b69f-ec30695ef7d2" providerId="ADAL" clId="{121E0C3F-27A0-43CF-81A6-B1BCE706AA80}" dt="2023-09-09T22:57:45.919" v="11695"/>
          <ac:grpSpMkLst>
            <pc:docMk/>
            <pc:sldMk cId="804661867" sldId="1080"/>
            <ac:grpSpMk id="9" creationId="{9DAEAC13-EE39-255F-B726-D8D7C7CF3BD8}"/>
          </ac:grpSpMkLst>
        </pc:grpChg>
        <pc:picChg chg="add mod">
          <ac:chgData name="Laise Eduarda Paixão de Moraes" userId="ed9e5288-1c22-4d51-b69f-ec30695ef7d2" providerId="ADAL" clId="{121E0C3F-27A0-43CF-81A6-B1BCE706AA80}" dt="2023-09-09T22:57:10.512" v="11678" actId="14100"/>
          <ac:picMkLst>
            <pc:docMk/>
            <pc:sldMk cId="804661867" sldId="1080"/>
            <ac:picMk id="4" creationId="{5922B247-75CF-191B-7113-A7F75C869514}"/>
          </ac:picMkLst>
        </pc:picChg>
        <pc:picChg chg="del">
          <ac:chgData name="Laise Eduarda Paixão de Moraes" userId="ed9e5288-1c22-4d51-b69f-ec30695ef7d2" providerId="ADAL" clId="{121E0C3F-27A0-43CF-81A6-B1BCE706AA80}" dt="2023-09-09T22:20:36.841" v="10511" actId="478"/>
          <ac:picMkLst>
            <pc:docMk/>
            <pc:sldMk cId="804661867" sldId="1080"/>
            <ac:picMk id="7" creationId="{4F30BCB8-57AF-1AAC-2EBE-ED5BA919CC3B}"/>
          </ac:picMkLst>
        </pc:picChg>
        <pc:picChg chg="mod">
          <ac:chgData name="Laise Eduarda Paixão de Moraes" userId="ed9e5288-1c22-4d51-b69f-ec30695ef7d2" providerId="ADAL" clId="{121E0C3F-27A0-43CF-81A6-B1BCE706AA80}" dt="2023-09-09T22:57:45.919" v="11695"/>
          <ac:picMkLst>
            <pc:docMk/>
            <pc:sldMk cId="804661867" sldId="1080"/>
            <ac:picMk id="11" creationId="{52F0A249-ACD8-8F09-95D0-C498088B81E5}"/>
          </ac:picMkLst>
        </pc:picChg>
        <pc:picChg chg="mod">
          <ac:chgData name="Laise Eduarda Paixão de Moraes" userId="ed9e5288-1c22-4d51-b69f-ec30695ef7d2" providerId="ADAL" clId="{121E0C3F-27A0-43CF-81A6-B1BCE706AA80}" dt="2023-09-09T22:57:45.919" v="11695"/>
          <ac:picMkLst>
            <pc:docMk/>
            <pc:sldMk cId="804661867" sldId="1080"/>
            <ac:picMk id="12" creationId="{E2052A22-E6C9-B929-ACEA-1EEE6CA48A04}"/>
          </ac:picMkLst>
        </pc:picChg>
        <pc:picChg chg="add mod">
          <ac:chgData name="Laise Eduarda Paixão de Moraes" userId="ed9e5288-1c22-4d51-b69f-ec30695ef7d2" providerId="ADAL" clId="{121E0C3F-27A0-43CF-81A6-B1BCE706AA80}" dt="2023-09-09T22:57:10.512" v="11678" actId="14100"/>
          <ac:picMkLst>
            <pc:docMk/>
            <pc:sldMk cId="804661867" sldId="1080"/>
            <ac:picMk id="40962" creationId="{6699A302-37A9-8498-8183-86F3D466D779}"/>
          </ac:picMkLst>
        </pc:picChg>
      </pc:sldChg>
      <pc:sldChg chg="addSp delSp modSp add del mod">
        <pc:chgData name="Laise Eduarda Paixão de Moraes" userId="ed9e5288-1c22-4d51-b69f-ec30695ef7d2" providerId="ADAL" clId="{121E0C3F-27A0-43CF-81A6-B1BCE706AA80}" dt="2023-09-09T21:59:31.225" v="9527" actId="47"/>
        <pc:sldMkLst>
          <pc:docMk/>
          <pc:sldMk cId="1078326113" sldId="1080"/>
        </pc:sldMkLst>
        <pc:picChg chg="add del mod">
          <ac:chgData name="Laise Eduarda Paixão de Moraes" userId="ed9e5288-1c22-4d51-b69f-ec30695ef7d2" providerId="ADAL" clId="{121E0C3F-27A0-43CF-81A6-B1BCE706AA80}" dt="2023-09-09T21:59:28.914" v="9525" actId="21"/>
          <ac:picMkLst>
            <pc:docMk/>
            <pc:sldMk cId="1078326113" sldId="1080"/>
            <ac:picMk id="4" creationId="{F4FF499F-9949-7DC8-F165-E7D0C5A70481}"/>
          </ac:picMkLst>
        </pc:picChg>
      </pc:sldChg>
      <pc:sldChg chg="addSp delSp modSp add del mod">
        <pc:chgData name="Laise Eduarda Paixão de Moraes" userId="ed9e5288-1c22-4d51-b69f-ec30695ef7d2" providerId="ADAL" clId="{121E0C3F-27A0-43CF-81A6-B1BCE706AA80}" dt="2023-09-09T22:39:46.582" v="11246" actId="47"/>
        <pc:sldMkLst>
          <pc:docMk/>
          <pc:sldMk cId="3316026986" sldId="1081"/>
        </pc:sldMkLst>
        <pc:spChg chg="del">
          <ac:chgData name="Laise Eduarda Paixão de Moraes" userId="ed9e5288-1c22-4d51-b69f-ec30695ef7d2" providerId="ADAL" clId="{121E0C3F-27A0-43CF-81A6-B1BCE706AA80}" dt="2023-09-09T22:26:18.112" v="10558" actId="478"/>
          <ac:spMkLst>
            <pc:docMk/>
            <pc:sldMk cId="3316026986" sldId="1081"/>
            <ac:spMk id="5" creationId="{6D265D3F-526A-95BE-0DD0-021C7D019AF6}"/>
          </ac:spMkLst>
        </pc:spChg>
        <pc:spChg chg="add mod">
          <ac:chgData name="Laise Eduarda Paixão de Moraes" userId="ed9e5288-1c22-4d51-b69f-ec30695ef7d2" providerId="ADAL" clId="{121E0C3F-27A0-43CF-81A6-B1BCE706AA80}" dt="2023-09-09T22:32:25.944" v="11028" actId="1076"/>
          <ac:spMkLst>
            <pc:docMk/>
            <pc:sldMk cId="3316026986" sldId="1081"/>
            <ac:spMk id="6" creationId="{821D0E3F-218A-9CDD-4A26-F457FE9A8917}"/>
          </ac:spMkLst>
        </pc:spChg>
        <pc:picChg chg="add mod">
          <ac:chgData name="Laise Eduarda Paixão de Moraes" userId="ed9e5288-1c22-4d51-b69f-ec30695ef7d2" providerId="ADAL" clId="{121E0C3F-27A0-43CF-81A6-B1BCE706AA80}" dt="2023-09-09T22:27:38.383" v="10575" actId="1076"/>
          <ac:picMkLst>
            <pc:docMk/>
            <pc:sldMk cId="3316026986" sldId="1081"/>
            <ac:picMk id="4" creationId="{399A374C-8592-70AB-A593-A54E1B843B6D}"/>
          </ac:picMkLst>
        </pc:picChg>
        <pc:picChg chg="mod">
          <ac:chgData name="Laise Eduarda Paixão de Moraes" userId="ed9e5288-1c22-4d51-b69f-ec30695ef7d2" providerId="ADAL" clId="{121E0C3F-27A0-43CF-81A6-B1BCE706AA80}" dt="2023-09-09T22:27:35.832" v="10574" actId="14100"/>
          <ac:picMkLst>
            <pc:docMk/>
            <pc:sldMk cId="3316026986" sldId="1081"/>
            <ac:picMk id="7" creationId="{4F30BCB8-57AF-1AAC-2EBE-ED5BA919CC3B}"/>
          </ac:picMkLst>
        </pc:picChg>
      </pc:sldChg>
      <pc:sldChg chg="addSp delSp modSp add del mod">
        <pc:chgData name="Laise Eduarda Paixão de Moraes" userId="ed9e5288-1c22-4d51-b69f-ec30695ef7d2" providerId="ADAL" clId="{121E0C3F-27A0-43CF-81A6-B1BCE706AA80}" dt="2023-09-09T22:39:40.464" v="11245" actId="47"/>
        <pc:sldMkLst>
          <pc:docMk/>
          <pc:sldMk cId="1100933148" sldId="1082"/>
        </pc:sldMkLst>
        <pc:spChg chg="mod">
          <ac:chgData name="Laise Eduarda Paixão de Moraes" userId="ed9e5288-1c22-4d51-b69f-ec30695ef7d2" providerId="ADAL" clId="{121E0C3F-27A0-43CF-81A6-B1BCE706AA80}" dt="2023-09-09T22:38:10.743" v="11232" actId="20577"/>
          <ac:spMkLst>
            <pc:docMk/>
            <pc:sldMk cId="1100933148" sldId="1082"/>
            <ac:spMk id="6" creationId="{821D0E3F-218A-9CDD-4A26-F457FE9A8917}"/>
          </ac:spMkLst>
        </pc:spChg>
        <pc:picChg chg="add del">
          <ac:chgData name="Laise Eduarda Paixão de Moraes" userId="ed9e5288-1c22-4d51-b69f-ec30695ef7d2" providerId="ADAL" clId="{121E0C3F-27A0-43CF-81A6-B1BCE706AA80}" dt="2023-09-09T22:39:38.950" v="11244" actId="478"/>
          <ac:picMkLst>
            <pc:docMk/>
            <pc:sldMk cId="1100933148" sldId="1082"/>
            <ac:picMk id="43010" creationId="{6E57C2C6-5DF0-FA29-F130-E88CEF24C295}"/>
          </ac:picMkLst>
        </pc:picChg>
      </pc:sldChg>
      <pc:sldChg chg="addSp delSp modSp add mod">
        <pc:chgData name="Laise Eduarda Paixão de Moraes" userId="ed9e5288-1c22-4d51-b69f-ec30695ef7d2" providerId="ADAL" clId="{121E0C3F-27A0-43CF-81A6-B1BCE706AA80}" dt="2023-09-10T12:54:23.402" v="17592"/>
        <pc:sldMkLst>
          <pc:docMk/>
          <pc:sldMk cId="3395921915" sldId="1083"/>
        </pc:sldMkLst>
        <pc:spChg chg="mod">
          <ac:chgData name="Laise Eduarda Paixão de Moraes" userId="ed9e5288-1c22-4d51-b69f-ec30695ef7d2" providerId="ADAL" clId="{121E0C3F-27A0-43CF-81A6-B1BCE706AA80}" dt="2023-09-10T12:54:23.402" v="17592"/>
          <ac:spMkLst>
            <pc:docMk/>
            <pc:sldMk cId="3395921915" sldId="1083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121E0C3F-27A0-43CF-81A6-B1BCE706AA80}" dt="2023-09-09T22:38:47.705" v="11239" actId="478"/>
          <ac:spMkLst>
            <pc:docMk/>
            <pc:sldMk cId="3395921915" sldId="1083"/>
            <ac:spMk id="6" creationId="{821D0E3F-218A-9CDD-4A26-F457FE9A8917}"/>
          </ac:spMkLst>
        </pc:spChg>
        <pc:spChg chg="add del mod">
          <ac:chgData name="Laise Eduarda Paixão de Moraes" userId="ed9e5288-1c22-4d51-b69f-ec30695ef7d2" providerId="ADAL" clId="{121E0C3F-27A0-43CF-81A6-B1BCE706AA80}" dt="2023-09-09T22:54:42.810" v="11426" actId="478"/>
          <ac:spMkLst>
            <pc:docMk/>
            <pc:sldMk cId="3395921915" sldId="1083"/>
            <ac:spMk id="14" creationId="{85A85BDF-D6B3-4578-EDF6-BB70E0F2B728}"/>
          </ac:spMkLst>
        </pc:spChg>
        <pc:spChg chg="add mod">
          <ac:chgData name="Laise Eduarda Paixão de Moraes" userId="ed9e5288-1c22-4d51-b69f-ec30695ef7d2" providerId="ADAL" clId="{121E0C3F-27A0-43CF-81A6-B1BCE706AA80}" dt="2023-09-09T22:56:21.407" v="11669" actId="113"/>
          <ac:spMkLst>
            <pc:docMk/>
            <pc:sldMk cId="3395921915" sldId="1083"/>
            <ac:spMk id="16" creationId="{48D01A7C-3986-9597-515E-631245B1B9E6}"/>
          </ac:spMkLst>
        </pc:spChg>
        <pc:picChg chg="del mod">
          <ac:chgData name="Laise Eduarda Paixão de Moraes" userId="ed9e5288-1c22-4d51-b69f-ec30695ef7d2" providerId="ADAL" clId="{121E0C3F-27A0-43CF-81A6-B1BCE706AA80}" dt="2023-09-09T22:38:47.705" v="11239" actId="478"/>
          <ac:picMkLst>
            <pc:docMk/>
            <pc:sldMk cId="3395921915" sldId="1083"/>
            <ac:picMk id="4" creationId="{399A374C-8592-70AB-A593-A54E1B843B6D}"/>
          </ac:picMkLst>
        </pc:picChg>
        <pc:picChg chg="add del mod">
          <ac:chgData name="Laise Eduarda Paixão de Moraes" userId="ed9e5288-1c22-4d51-b69f-ec30695ef7d2" providerId="ADAL" clId="{121E0C3F-27A0-43CF-81A6-B1BCE706AA80}" dt="2023-09-09T22:46:35.175" v="11279" actId="478"/>
          <ac:picMkLst>
            <pc:docMk/>
            <pc:sldMk cId="3395921915" sldId="1083"/>
            <ac:picMk id="5" creationId="{E0B3BA4A-2B36-29BD-1070-75C9093A828B}"/>
          </ac:picMkLst>
        </pc:picChg>
        <pc:picChg chg="del mod">
          <ac:chgData name="Laise Eduarda Paixão de Moraes" userId="ed9e5288-1c22-4d51-b69f-ec30695ef7d2" providerId="ADAL" clId="{121E0C3F-27A0-43CF-81A6-B1BCE706AA80}" dt="2023-09-09T22:38:47.705" v="11239" actId="478"/>
          <ac:picMkLst>
            <pc:docMk/>
            <pc:sldMk cId="3395921915" sldId="1083"/>
            <ac:picMk id="7" creationId="{4F30BCB8-57AF-1AAC-2EBE-ED5BA919CC3B}"/>
          </ac:picMkLst>
        </pc:picChg>
        <pc:picChg chg="add del mod">
          <ac:chgData name="Laise Eduarda Paixão de Moraes" userId="ed9e5288-1c22-4d51-b69f-ec30695ef7d2" providerId="ADAL" clId="{121E0C3F-27A0-43CF-81A6-B1BCE706AA80}" dt="2023-09-09T22:46:23.861" v="11277" actId="478"/>
          <ac:picMkLst>
            <pc:docMk/>
            <pc:sldMk cId="3395921915" sldId="1083"/>
            <ac:picMk id="11" creationId="{70FC2ED8-6C84-EED5-A8AB-9A592B23B285}"/>
          </ac:picMkLst>
        </pc:picChg>
        <pc:picChg chg="add del mod modCrop">
          <ac:chgData name="Laise Eduarda Paixão de Moraes" userId="ed9e5288-1c22-4d51-b69f-ec30695ef7d2" providerId="ADAL" clId="{121E0C3F-27A0-43CF-81A6-B1BCE706AA80}" dt="2023-09-09T22:56:01.640" v="11658" actId="21"/>
          <ac:picMkLst>
            <pc:docMk/>
            <pc:sldMk cId="3395921915" sldId="1083"/>
            <ac:picMk id="13" creationId="{3FEB5B02-6F93-1B41-F7AD-7F1E08DB7B75}"/>
          </ac:picMkLst>
        </pc:picChg>
        <pc:picChg chg="add del mod">
          <ac:chgData name="Laise Eduarda Paixão de Moraes" userId="ed9e5288-1c22-4d51-b69f-ec30695ef7d2" providerId="ADAL" clId="{121E0C3F-27A0-43CF-81A6-B1BCE706AA80}" dt="2023-09-09T22:56:11.931" v="11663" actId="478"/>
          <ac:picMkLst>
            <pc:docMk/>
            <pc:sldMk cId="3395921915" sldId="1083"/>
            <ac:picMk id="15" creationId="{72F743EA-F5B4-210D-6EA0-F8CCBB470904}"/>
          </ac:picMkLst>
        </pc:picChg>
        <pc:picChg chg="del">
          <ac:chgData name="Laise Eduarda Paixão de Moraes" userId="ed9e5288-1c22-4d51-b69f-ec30695ef7d2" providerId="ADAL" clId="{121E0C3F-27A0-43CF-81A6-B1BCE706AA80}" dt="2023-09-09T22:38:45.408" v="11237" actId="21"/>
          <ac:picMkLst>
            <pc:docMk/>
            <pc:sldMk cId="3395921915" sldId="1083"/>
            <ac:picMk id="43010" creationId="{6E57C2C6-5DF0-FA29-F130-E88CEF24C295}"/>
          </ac:picMkLst>
        </pc:picChg>
        <pc:picChg chg="add del mod">
          <ac:chgData name="Laise Eduarda Paixão de Moraes" userId="ed9e5288-1c22-4d51-b69f-ec30695ef7d2" providerId="ADAL" clId="{121E0C3F-27A0-43CF-81A6-B1BCE706AA80}" dt="2023-09-09T22:52:00.347" v="11373" actId="478"/>
          <ac:picMkLst>
            <pc:docMk/>
            <pc:sldMk cId="3395921915" sldId="1083"/>
            <ac:picMk id="46082" creationId="{E7C88607-A87E-076B-1274-A6A5DED3BF97}"/>
          </ac:picMkLst>
        </pc:picChg>
        <pc:picChg chg="add del mod">
          <ac:chgData name="Laise Eduarda Paixão de Moraes" userId="ed9e5288-1c22-4d51-b69f-ec30695ef7d2" providerId="ADAL" clId="{121E0C3F-27A0-43CF-81A6-B1BCE706AA80}" dt="2023-09-10T00:01:11.005" v="13478"/>
          <ac:picMkLst>
            <pc:docMk/>
            <pc:sldMk cId="3395921915" sldId="1083"/>
            <ac:picMk id="46084" creationId="{06916B37-7ED2-7DF2-2825-72B2C5BEE3FD}"/>
          </ac:picMkLst>
        </pc:picChg>
      </pc:sldChg>
      <pc:sldChg chg="addSp delSp modSp add mod ord">
        <pc:chgData name="Laise Eduarda Paixão de Moraes" userId="ed9e5288-1c22-4d51-b69f-ec30695ef7d2" providerId="ADAL" clId="{121E0C3F-27A0-43CF-81A6-B1BCE706AA80}" dt="2023-09-10T12:55:18.668" v="17647" actId="20577"/>
        <pc:sldMkLst>
          <pc:docMk/>
          <pc:sldMk cId="240107077" sldId="1084"/>
        </pc:sldMkLst>
        <pc:spChg chg="mod">
          <ac:chgData name="Laise Eduarda Paixão de Moraes" userId="ed9e5288-1c22-4d51-b69f-ec30695ef7d2" providerId="ADAL" clId="{121E0C3F-27A0-43CF-81A6-B1BCE706AA80}" dt="2023-09-10T12:55:18.668" v="17647" actId="20577"/>
          <ac:spMkLst>
            <pc:docMk/>
            <pc:sldMk cId="240107077" sldId="1084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121E0C3F-27A0-43CF-81A6-B1BCE706AA80}" dt="2023-09-09T22:42:31.404" v="11264" actId="478"/>
          <ac:spMkLst>
            <pc:docMk/>
            <pc:sldMk cId="240107077" sldId="1084"/>
            <ac:spMk id="8" creationId="{D6270D3B-4318-8EB0-CBF2-A2729810D6B1}"/>
          </ac:spMkLst>
        </pc:spChg>
        <pc:picChg chg="del">
          <ac:chgData name="Laise Eduarda Paixão de Moraes" userId="ed9e5288-1c22-4d51-b69f-ec30695ef7d2" providerId="ADAL" clId="{121E0C3F-27A0-43CF-81A6-B1BCE706AA80}" dt="2023-09-09T22:41:15.001" v="11258" actId="478"/>
          <ac:picMkLst>
            <pc:docMk/>
            <pc:sldMk cId="240107077" sldId="1084"/>
            <ac:picMk id="5" creationId="{E0B3BA4A-2B36-29BD-1070-75C9093A828B}"/>
          </ac:picMkLst>
        </pc:picChg>
        <pc:picChg chg="add mod">
          <ac:chgData name="Laise Eduarda Paixão de Moraes" userId="ed9e5288-1c22-4d51-b69f-ec30695ef7d2" providerId="ADAL" clId="{121E0C3F-27A0-43CF-81A6-B1BCE706AA80}" dt="2023-09-09T22:42:37.780" v="11266" actId="1076"/>
          <ac:picMkLst>
            <pc:docMk/>
            <pc:sldMk cId="240107077" sldId="1084"/>
            <ac:picMk id="45058" creationId="{916F994E-EA8D-D5CF-2AF1-4595A67DCBB9}"/>
          </ac:picMkLst>
        </pc:picChg>
      </pc:sldChg>
      <pc:sldChg chg="add del">
        <pc:chgData name="Laise Eduarda Paixão de Moraes" userId="ed9e5288-1c22-4d51-b69f-ec30695ef7d2" providerId="ADAL" clId="{121E0C3F-27A0-43CF-81A6-B1BCE706AA80}" dt="2023-09-09T22:41:13.713" v="11257"/>
        <pc:sldMkLst>
          <pc:docMk/>
          <pc:sldMk cId="645902900" sldId="1085"/>
        </pc:sldMkLst>
      </pc:sldChg>
      <pc:sldChg chg="addSp delSp modSp add mod">
        <pc:chgData name="Laise Eduarda Paixão de Moraes" userId="ed9e5288-1c22-4d51-b69f-ec30695ef7d2" providerId="ADAL" clId="{121E0C3F-27A0-43CF-81A6-B1BCE706AA80}" dt="2023-09-10T12:54:20.618" v="17591"/>
        <pc:sldMkLst>
          <pc:docMk/>
          <pc:sldMk cId="4213689032" sldId="1085"/>
        </pc:sldMkLst>
        <pc:spChg chg="mod">
          <ac:chgData name="Laise Eduarda Paixão de Moraes" userId="ed9e5288-1c22-4d51-b69f-ec30695ef7d2" providerId="ADAL" clId="{121E0C3F-27A0-43CF-81A6-B1BCE706AA80}" dt="2023-09-10T12:54:20.618" v="17591"/>
          <ac:spMkLst>
            <pc:docMk/>
            <pc:sldMk cId="4213689032" sldId="1085"/>
            <ac:spMk id="3" creationId="{9BE910C2-7FF8-CC18-84EA-2D19ACBB1AD9}"/>
          </ac:spMkLst>
        </pc:spChg>
        <pc:spChg chg="del">
          <ac:chgData name="Laise Eduarda Paixão de Moraes" userId="ed9e5288-1c22-4d51-b69f-ec30695ef7d2" providerId="ADAL" clId="{121E0C3F-27A0-43CF-81A6-B1BCE706AA80}" dt="2023-09-09T22:53:26.816" v="11383" actId="478"/>
          <ac:spMkLst>
            <pc:docMk/>
            <pc:sldMk cId="4213689032" sldId="1085"/>
            <ac:spMk id="5" creationId="{6D265D3F-526A-95BE-0DD0-021C7D019AF6}"/>
          </ac:spMkLst>
        </pc:spChg>
        <pc:picChg chg="del">
          <ac:chgData name="Laise Eduarda Paixão de Moraes" userId="ed9e5288-1c22-4d51-b69f-ec30695ef7d2" providerId="ADAL" clId="{121E0C3F-27A0-43CF-81A6-B1BCE706AA80}" dt="2023-09-09T22:53:26.816" v="11383" actId="478"/>
          <ac:picMkLst>
            <pc:docMk/>
            <pc:sldMk cId="4213689032" sldId="1085"/>
            <ac:picMk id="7" creationId="{4F30BCB8-57AF-1AAC-2EBE-ED5BA919CC3B}"/>
          </ac:picMkLst>
        </pc:picChg>
        <pc:picChg chg="add mod">
          <ac:chgData name="Laise Eduarda Paixão de Moraes" userId="ed9e5288-1c22-4d51-b69f-ec30695ef7d2" providerId="ADAL" clId="{121E0C3F-27A0-43CF-81A6-B1BCE706AA80}" dt="2023-09-09T22:53:54.616" v="11396" actId="1036"/>
          <ac:picMkLst>
            <pc:docMk/>
            <pc:sldMk cId="4213689032" sldId="1085"/>
            <ac:picMk id="47106" creationId="{A510D229-524A-8646-148D-3E0B1185662D}"/>
          </ac:picMkLst>
        </pc:picChg>
      </pc:sldChg>
      <pc:sldChg chg="modSp add del">
        <pc:chgData name="Laise Eduarda Paixão de Moraes" userId="ed9e5288-1c22-4d51-b69f-ec30695ef7d2" providerId="ADAL" clId="{121E0C3F-27A0-43CF-81A6-B1BCE706AA80}" dt="2023-09-10T00:32:39.486" v="14277" actId="47"/>
        <pc:sldMkLst>
          <pc:docMk/>
          <pc:sldMk cId="3631332097" sldId="1086"/>
        </pc:sldMkLst>
        <pc:picChg chg="mod">
          <ac:chgData name="Laise Eduarda Paixão de Moraes" userId="ed9e5288-1c22-4d51-b69f-ec30695ef7d2" providerId="ADAL" clId="{121E0C3F-27A0-43CF-81A6-B1BCE706AA80}" dt="2023-09-09T23:00:06.368" v="11722"/>
          <ac:picMkLst>
            <pc:docMk/>
            <pc:sldMk cId="3631332097" sldId="1086"/>
            <ac:picMk id="13" creationId="{3FEB5B02-6F93-1B41-F7AD-7F1E08DB7B75}"/>
          </ac:picMkLst>
        </pc:picChg>
      </pc:sldChg>
      <pc:sldChg chg="add del">
        <pc:chgData name="Laise Eduarda Paixão de Moraes" userId="ed9e5288-1c22-4d51-b69f-ec30695ef7d2" providerId="ADAL" clId="{121E0C3F-27A0-43CF-81A6-B1BCE706AA80}" dt="2023-09-09T23:31:36.746" v="12638" actId="47"/>
        <pc:sldMkLst>
          <pc:docMk/>
          <pc:sldMk cId="1602058195" sldId="1087"/>
        </pc:sldMkLst>
      </pc:sldChg>
      <pc:sldChg chg="addSp delSp modSp add mod ord">
        <pc:chgData name="Laise Eduarda Paixão de Moraes" userId="ed9e5288-1c22-4d51-b69f-ec30695ef7d2" providerId="ADAL" clId="{121E0C3F-27A0-43CF-81A6-B1BCE706AA80}" dt="2023-09-10T12:55:22.382" v="17648"/>
        <pc:sldMkLst>
          <pc:docMk/>
          <pc:sldMk cId="2424331797" sldId="1087"/>
        </pc:sldMkLst>
        <pc:spChg chg="mod">
          <ac:chgData name="Laise Eduarda Paixão de Moraes" userId="ed9e5288-1c22-4d51-b69f-ec30695ef7d2" providerId="ADAL" clId="{121E0C3F-27A0-43CF-81A6-B1BCE706AA80}" dt="2023-09-10T12:55:22.382" v="17648"/>
          <ac:spMkLst>
            <pc:docMk/>
            <pc:sldMk cId="2424331797" sldId="1087"/>
            <ac:spMk id="3" creationId="{9BE910C2-7FF8-CC18-84EA-2D19ACBB1AD9}"/>
          </ac:spMkLst>
        </pc:spChg>
        <pc:spChg chg="add mod">
          <ac:chgData name="Laise Eduarda Paixão de Moraes" userId="ed9e5288-1c22-4d51-b69f-ec30695ef7d2" providerId="ADAL" clId="{121E0C3F-27A0-43CF-81A6-B1BCE706AA80}" dt="2023-09-09T23:33:32.349" v="12676" actId="1076"/>
          <ac:spMkLst>
            <pc:docMk/>
            <pc:sldMk cId="2424331797" sldId="1087"/>
            <ac:spMk id="4" creationId="{8DC0749A-B1AC-685B-2258-88A44A29E53B}"/>
          </ac:spMkLst>
        </pc:spChg>
        <pc:spChg chg="add mod">
          <ac:chgData name="Laise Eduarda Paixão de Moraes" userId="ed9e5288-1c22-4d51-b69f-ec30695ef7d2" providerId="ADAL" clId="{121E0C3F-27A0-43CF-81A6-B1BCE706AA80}" dt="2023-09-09T23:33:35.310" v="12677" actId="1076"/>
          <ac:spMkLst>
            <pc:docMk/>
            <pc:sldMk cId="2424331797" sldId="1087"/>
            <ac:spMk id="5" creationId="{F283D955-8BE0-D9AF-89DE-8B7C58332E99}"/>
          </ac:spMkLst>
        </pc:spChg>
        <pc:spChg chg="del">
          <ac:chgData name="Laise Eduarda Paixão de Moraes" userId="ed9e5288-1c22-4d51-b69f-ec30695ef7d2" providerId="ADAL" clId="{121E0C3F-27A0-43CF-81A6-B1BCE706AA80}" dt="2023-09-09T23:31:58.963" v="12653" actId="478"/>
          <ac:spMkLst>
            <pc:docMk/>
            <pc:sldMk cId="2424331797" sldId="1087"/>
            <ac:spMk id="16" creationId="{86E9A2CF-F6F9-AFE9-DB76-E951C023C9FF}"/>
          </ac:spMkLst>
        </pc:spChg>
        <pc:spChg chg="del">
          <ac:chgData name="Laise Eduarda Paixão de Moraes" userId="ed9e5288-1c22-4d51-b69f-ec30695ef7d2" providerId="ADAL" clId="{121E0C3F-27A0-43CF-81A6-B1BCE706AA80}" dt="2023-09-09T23:31:57.763" v="12652" actId="478"/>
          <ac:spMkLst>
            <pc:docMk/>
            <pc:sldMk cId="2424331797" sldId="1087"/>
            <ac:spMk id="17" creationId="{FB491A46-002E-2156-019A-C051D1D694C2}"/>
          </ac:spMkLst>
        </pc:spChg>
        <pc:spChg chg="del">
          <ac:chgData name="Laise Eduarda Paixão de Moraes" userId="ed9e5288-1c22-4d51-b69f-ec30695ef7d2" providerId="ADAL" clId="{121E0C3F-27A0-43CF-81A6-B1BCE706AA80}" dt="2023-09-09T23:32:34.882" v="12660" actId="478"/>
          <ac:spMkLst>
            <pc:docMk/>
            <pc:sldMk cId="2424331797" sldId="1087"/>
            <ac:spMk id="29" creationId="{B34DB2F9-BA30-9C10-2F34-59C801AF9C85}"/>
          </ac:spMkLst>
        </pc:spChg>
        <pc:grpChg chg="del">
          <ac:chgData name="Laise Eduarda Paixão de Moraes" userId="ed9e5288-1c22-4d51-b69f-ec30695ef7d2" providerId="ADAL" clId="{121E0C3F-27A0-43CF-81A6-B1BCE706AA80}" dt="2023-09-09T23:31:56.255" v="12651" actId="478"/>
          <ac:grpSpMkLst>
            <pc:docMk/>
            <pc:sldMk cId="2424331797" sldId="1087"/>
            <ac:grpSpMk id="50" creationId="{28890850-FA4C-A97F-EA2F-D5FE5D4E2AE4}"/>
          </ac:grpSpMkLst>
        </pc:grpChg>
        <pc:picChg chg="add mod">
          <ac:chgData name="Laise Eduarda Paixão de Moraes" userId="ed9e5288-1c22-4d51-b69f-ec30695ef7d2" providerId="ADAL" clId="{121E0C3F-27A0-43CF-81A6-B1BCE706AA80}" dt="2023-09-09T23:32:46.562" v="12672"/>
          <ac:picMkLst>
            <pc:docMk/>
            <pc:sldMk cId="2424331797" sldId="1087"/>
            <ac:picMk id="50178" creationId="{A5D98524-2E9E-BD67-3F1E-96C0DFE901A2}"/>
          </ac:picMkLst>
        </pc:picChg>
      </pc:sldChg>
      <pc:sldChg chg="new del">
        <pc:chgData name="Laise Eduarda Paixão de Moraes" userId="ed9e5288-1c22-4d51-b69f-ec30695ef7d2" providerId="ADAL" clId="{121E0C3F-27A0-43CF-81A6-B1BCE706AA80}" dt="2023-09-09T23:31:46.942" v="12641" actId="680"/>
        <pc:sldMkLst>
          <pc:docMk/>
          <pc:sldMk cId="3089611231" sldId="1087"/>
        </pc:sldMkLst>
      </pc:sldChg>
      <pc:sldChg chg="add del">
        <pc:chgData name="Laise Eduarda Paixão de Moraes" userId="ed9e5288-1c22-4d51-b69f-ec30695ef7d2" providerId="ADAL" clId="{121E0C3F-27A0-43CF-81A6-B1BCE706AA80}" dt="2023-09-09T23:31:33.402" v="12637" actId="47"/>
        <pc:sldMkLst>
          <pc:docMk/>
          <pc:sldMk cId="3423027886" sldId="1088"/>
        </pc:sldMkLst>
      </pc:sldChg>
      <pc:sldChg chg="addSp delSp modSp add mod">
        <pc:chgData name="Laise Eduarda Paixão de Moraes" userId="ed9e5288-1c22-4d51-b69f-ec30695ef7d2" providerId="ADAL" clId="{121E0C3F-27A0-43CF-81A6-B1BCE706AA80}" dt="2023-09-10T12:54:40.220" v="17615" actId="20577"/>
        <pc:sldMkLst>
          <pc:docMk/>
          <pc:sldMk cId="3787144598" sldId="1088"/>
        </pc:sldMkLst>
        <pc:spChg chg="mod">
          <ac:chgData name="Laise Eduarda Paixão de Moraes" userId="ed9e5288-1c22-4d51-b69f-ec30695ef7d2" providerId="ADAL" clId="{121E0C3F-27A0-43CF-81A6-B1BCE706AA80}" dt="2023-09-10T12:54:40.220" v="17615" actId="20577"/>
          <ac:spMkLst>
            <pc:docMk/>
            <pc:sldMk cId="3787144598" sldId="1088"/>
            <ac:spMk id="3" creationId="{9BE910C2-7FF8-CC18-84EA-2D19ACBB1AD9}"/>
          </ac:spMkLst>
        </pc:spChg>
        <pc:spChg chg="add mod">
          <ac:chgData name="Laise Eduarda Paixão de Moraes" userId="ed9e5288-1c22-4d51-b69f-ec30695ef7d2" providerId="ADAL" clId="{121E0C3F-27A0-43CF-81A6-B1BCE706AA80}" dt="2023-09-10T00:19:37.607" v="13825" actId="113"/>
          <ac:spMkLst>
            <pc:docMk/>
            <pc:sldMk cId="3787144598" sldId="1088"/>
            <ac:spMk id="4" creationId="{31E76D68-AF96-4FA5-D780-EA69896212BF}"/>
          </ac:spMkLst>
        </pc:spChg>
        <pc:spChg chg="mod">
          <ac:chgData name="Laise Eduarda Paixão de Moraes" userId="ed9e5288-1c22-4d51-b69f-ec30695ef7d2" providerId="ADAL" clId="{121E0C3F-27A0-43CF-81A6-B1BCE706AA80}" dt="2023-09-10T00:25:32.670" v="13889" actId="6549"/>
          <ac:spMkLst>
            <pc:docMk/>
            <pc:sldMk cId="3787144598" sldId="1088"/>
            <ac:spMk id="29" creationId="{B34DB2F9-BA30-9C10-2F34-59C801AF9C85}"/>
          </ac:spMkLst>
        </pc:spChg>
        <pc:spChg chg="add mod">
          <ac:chgData name="Laise Eduarda Paixão de Moraes" userId="ed9e5288-1c22-4d51-b69f-ec30695ef7d2" providerId="ADAL" clId="{121E0C3F-27A0-43CF-81A6-B1BCE706AA80}" dt="2023-09-10T00:26:49.762" v="13902" actId="1582"/>
          <ac:spMkLst>
            <pc:docMk/>
            <pc:sldMk cId="3787144598" sldId="1088"/>
            <ac:spMk id="32" creationId="{A8D62C25-B1FE-2A4F-A244-506BDF222FDA}"/>
          </ac:spMkLst>
        </pc:spChg>
        <pc:spChg chg="del">
          <ac:chgData name="Laise Eduarda Paixão de Moraes" userId="ed9e5288-1c22-4d51-b69f-ec30695ef7d2" providerId="ADAL" clId="{121E0C3F-27A0-43CF-81A6-B1BCE706AA80}" dt="2023-09-09T23:51:08.939" v="13023" actId="478"/>
          <ac:spMkLst>
            <pc:docMk/>
            <pc:sldMk cId="3787144598" sldId="1088"/>
            <ac:spMk id="17411" creationId="{8C06C19B-6122-133F-19E4-290F71C88D3B}"/>
          </ac:spMkLst>
        </pc:spChg>
        <pc:grpChg chg="add del mod topLvl">
          <ac:chgData name="Laise Eduarda Paixão de Moraes" userId="ed9e5288-1c22-4d51-b69f-ec30695ef7d2" providerId="ADAL" clId="{121E0C3F-27A0-43CF-81A6-B1BCE706AA80}" dt="2023-09-10T00:25:46.176" v="13892" actId="478"/>
          <ac:grpSpMkLst>
            <pc:docMk/>
            <pc:sldMk cId="3787144598" sldId="1088"/>
            <ac:grpSpMk id="12" creationId="{1534038D-F324-913F-B4EF-9BBC033A25A2}"/>
          </ac:grpSpMkLst>
        </pc:grpChg>
        <pc:grpChg chg="add mod">
          <ac:chgData name="Laise Eduarda Paixão de Moraes" userId="ed9e5288-1c22-4d51-b69f-ec30695ef7d2" providerId="ADAL" clId="{121E0C3F-27A0-43CF-81A6-B1BCE706AA80}" dt="2023-09-10T00:10:42.172" v="13639" actId="571"/>
          <ac:grpSpMkLst>
            <pc:docMk/>
            <pc:sldMk cId="3787144598" sldId="1088"/>
            <ac:grpSpMk id="14" creationId="{6C2753BA-6F35-B124-6ADF-3FA07BCE8541}"/>
          </ac:grpSpMkLst>
        </pc:grpChg>
        <pc:grpChg chg="add del mod">
          <ac:chgData name="Laise Eduarda Paixão de Moraes" userId="ed9e5288-1c22-4d51-b69f-ec30695ef7d2" providerId="ADAL" clId="{121E0C3F-27A0-43CF-81A6-B1BCE706AA80}" dt="2023-09-10T00:12:56.830" v="13656" actId="478"/>
          <ac:grpSpMkLst>
            <pc:docMk/>
            <pc:sldMk cId="3787144598" sldId="1088"/>
            <ac:grpSpMk id="23" creationId="{3660E838-7981-FB84-B7BC-EFDAFAFD9AD8}"/>
          </ac:grpSpMkLst>
        </pc:grpChg>
        <pc:grpChg chg="del">
          <ac:chgData name="Laise Eduarda Paixão de Moraes" userId="ed9e5288-1c22-4d51-b69f-ec30695ef7d2" providerId="ADAL" clId="{121E0C3F-27A0-43CF-81A6-B1BCE706AA80}" dt="2023-09-09T23:51:03.292" v="13020" actId="478"/>
          <ac:grpSpMkLst>
            <pc:docMk/>
            <pc:sldMk cId="3787144598" sldId="1088"/>
            <ac:grpSpMk id="50" creationId="{28890850-FA4C-A97F-EA2F-D5FE5D4E2AE4}"/>
          </ac:grpSpMkLst>
        </pc:grpChg>
        <pc:grpChg chg="del">
          <ac:chgData name="Laise Eduarda Paixão de Moraes" userId="ed9e5288-1c22-4d51-b69f-ec30695ef7d2" providerId="ADAL" clId="{121E0C3F-27A0-43CF-81A6-B1BCE706AA80}" dt="2023-09-09T23:51:10.888" v="13024" actId="478"/>
          <ac:grpSpMkLst>
            <pc:docMk/>
            <pc:sldMk cId="3787144598" sldId="1088"/>
            <ac:grpSpMk id="17413" creationId="{33AF005B-F03E-6664-7494-D2D4318F120F}"/>
          </ac:grpSpMkLst>
        </pc:grpChg>
        <pc:grpChg chg="del">
          <ac:chgData name="Laise Eduarda Paixão de Moraes" userId="ed9e5288-1c22-4d51-b69f-ec30695ef7d2" providerId="ADAL" clId="{121E0C3F-27A0-43CF-81A6-B1BCE706AA80}" dt="2023-09-09T23:51:07.034" v="13022" actId="478"/>
          <ac:grpSpMkLst>
            <pc:docMk/>
            <pc:sldMk cId="3787144598" sldId="1088"/>
            <ac:grpSpMk id="17415" creationId="{E90A7637-E27E-8554-8E76-660B241380CA}"/>
          </ac:grpSpMkLst>
        </pc:grpChg>
        <pc:grpChg chg="del">
          <ac:chgData name="Laise Eduarda Paixão de Moraes" userId="ed9e5288-1c22-4d51-b69f-ec30695ef7d2" providerId="ADAL" clId="{121E0C3F-27A0-43CF-81A6-B1BCE706AA80}" dt="2023-09-09T23:51:04.972" v="13021" actId="478"/>
          <ac:grpSpMkLst>
            <pc:docMk/>
            <pc:sldMk cId="3787144598" sldId="1088"/>
            <ac:grpSpMk id="17417" creationId="{3ACDB867-FB44-290B-D265-8381FBE78542}"/>
          </ac:grpSpMkLst>
        </pc:grpChg>
        <pc:picChg chg="add del mod">
          <ac:chgData name="Laise Eduarda Paixão de Moraes" userId="ed9e5288-1c22-4d51-b69f-ec30695ef7d2" providerId="ADAL" clId="{121E0C3F-27A0-43CF-81A6-B1BCE706AA80}" dt="2023-09-10T00:02:38.301" v="13486" actId="478"/>
          <ac:picMkLst>
            <pc:docMk/>
            <pc:sldMk cId="3787144598" sldId="1088"/>
            <ac:picMk id="6" creationId="{8BD15224-7476-6332-1CD3-7DA71EDD0EFD}"/>
          </ac:picMkLst>
        </pc:picChg>
        <pc:picChg chg="add mod modCrop">
          <ac:chgData name="Laise Eduarda Paixão de Moraes" userId="ed9e5288-1c22-4d51-b69f-ec30695ef7d2" providerId="ADAL" clId="{121E0C3F-27A0-43CF-81A6-B1BCE706AA80}" dt="2023-09-10T00:13:42.763" v="13674"/>
          <ac:picMkLst>
            <pc:docMk/>
            <pc:sldMk cId="3787144598" sldId="1088"/>
            <ac:picMk id="8" creationId="{6FFD9D10-86BD-A0BA-9703-9BDF49DB3B9A}"/>
          </ac:picMkLst>
        </pc:picChg>
        <pc:picChg chg="add mod modCrop">
          <ac:chgData name="Laise Eduarda Paixão de Moraes" userId="ed9e5288-1c22-4d51-b69f-ec30695ef7d2" providerId="ADAL" clId="{121E0C3F-27A0-43CF-81A6-B1BCE706AA80}" dt="2023-09-10T00:13:46.179" v="13675"/>
          <ac:picMkLst>
            <pc:docMk/>
            <pc:sldMk cId="3787144598" sldId="1088"/>
            <ac:picMk id="9" creationId="{AF802B9B-1CE1-7406-6FEA-629D0D48457B}"/>
          </ac:picMkLst>
        </pc:picChg>
        <pc:picChg chg="add del mod topLvl">
          <ac:chgData name="Laise Eduarda Paixão de Moraes" userId="ed9e5288-1c22-4d51-b69f-ec30695ef7d2" providerId="ADAL" clId="{121E0C3F-27A0-43CF-81A6-B1BCE706AA80}" dt="2023-09-10T00:12:56.830" v="13656" actId="478"/>
          <ac:picMkLst>
            <pc:docMk/>
            <pc:sldMk cId="3787144598" sldId="1088"/>
            <ac:picMk id="13" creationId="{30F6357E-5542-C8A2-C806-2B97AB5236DE}"/>
          </ac:picMkLst>
        </pc:picChg>
        <pc:picChg chg="mod">
          <ac:chgData name="Laise Eduarda Paixão de Moraes" userId="ed9e5288-1c22-4d51-b69f-ec30695ef7d2" providerId="ADAL" clId="{121E0C3F-27A0-43CF-81A6-B1BCE706AA80}" dt="2023-09-10T00:10:42.172" v="13639" actId="571"/>
          <ac:picMkLst>
            <pc:docMk/>
            <pc:sldMk cId="3787144598" sldId="1088"/>
            <ac:picMk id="15" creationId="{00670EA1-F21C-040A-F255-CBB4A7407B95}"/>
          </ac:picMkLst>
        </pc:picChg>
        <pc:picChg chg="mod">
          <ac:chgData name="Laise Eduarda Paixão de Moraes" userId="ed9e5288-1c22-4d51-b69f-ec30695ef7d2" providerId="ADAL" clId="{121E0C3F-27A0-43CF-81A6-B1BCE706AA80}" dt="2023-09-10T00:10:42.172" v="13639" actId="571"/>
          <ac:picMkLst>
            <pc:docMk/>
            <pc:sldMk cId="3787144598" sldId="1088"/>
            <ac:picMk id="19" creationId="{D844CFBD-554E-A05F-EEEF-292CD4A08B5F}"/>
          </ac:picMkLst>
        </pc:picChg>
        <pc:picChg chg="add mod">
          <ac:chgData name="Laise Eduarda Paixão de Moraes" userId="ed9e5288-1c22-4d51-b69f-ec30695ef7d2" providerId="ADAL" clId="{121E0C3F-27A0-43CF-81A6-B1BCE706AA80}" dt="2023-09-10T00:25:46.956" v="13893"/>
          <ac:picMkLst>
            <pc:docMk/>
            <pc:sldMk cId="3787144598" sldId="1088"/>
            <ac:picMk id="30" creationId="{11A6BF44-694E-4156-187D-BB71C054AD5C}"/>
          </ac:picMkLst>
        </pc:picChg>
        <pc:picChg chg="add del mod">
          <ac:chgData name="Laise Eduarda Paixão de Moraes" userId="ed9e5288-1c22-4d51-b69f-ec30695ef7d2" providerId="ADAL" clId="{121E0C3F-27A0-43CF-81A6-B1BCE706AA80}" dt="2023-09-10T00:25:44.939" v="13891" actId="21"/>
          <ac:picMkLst>
            <pc:docMk/>
            <pc:sldMk cId="3787144598" sldId="1088"/>
            <ac:picMk id="52226" creationId="{7B270EFA-52E2-DBBA-F2EC-6DF9F656FAF8}"/>
          </ac:picMkLst>
        </pc:picChg>
      </pc:sldChg>
      <pc:sldChg chg="addSp delSp modSp add del mod">
        <pc:chgData name="Laise Eduarda Paixão de Moraes" userId="ed9e5288-1c22-4d51-b69f-ec30695ef7d2" providerId="ADAL" clId="{121E0C3F-27A0-43CF-81A6-B1BCE706AA80}" dt="2023-09-10T00:27:53.673" v="13984" actId="47"/>
        <pc:sldMkLst>
          <pc:docMk/>
          <pc:sldMk cId="1324159900" sldId="1089"/>
        </pc:sldMkLst>
        <pc:spChg chg="mod">
          <ac:chgData name="Laise Eduarda Paixão de Moraes" userId="ed9e5288-1c22-4d51-b69f-ec30695ef7d2" providerId="ADAL" clId="{121E0C3F-27A0-43CF-81A6-B1BCE706AA80}" dt="2023-09-10T00:19:46.237" v="13832" actId="113"/>
          <ac:spMkLst>
            <pc:docMk/>
            <pc:sldMk cId="1324159900" sldId="1089"/>
            <ac:spMk id="4" creationId="{31E76D68-AF96-4FA5-D780-EA69896212BF}"/>
          </ac:spMkLst>
        </pc:spChg>
        <pc:spChg chg="add mod">
          <ac:chgData name="Laise Eduarda Paixão de Moraes" userId="ed9e5288-1c22-4d51-b69f-ec30695ef7d2" providerId="ADAL" clId="{121E0C3F-27A0-43CF-81A6-B1BCE706AA80}" dt="2023-09-10T00:18:55.395" v="13817" actId="6549"/>
          <ac:spMkLst>
            <pc:docMk/>
            <pc:sldMk cId="1324159900" sldId="1089"/>
            <ac:spMk id="5" creationId="{0AEC4F75-0823-314B-C8B5-C4F07A62C358}"/>
          </ac:spMkLst>
        </pc:spChg>
        <pc:spChg chg="del">
          <ac:chgData name="Laise Eduarda Paixão de Moraes" userId="ed9e5288-1c22-4d51-b69f-ec30695ef7d2" providerId="ADAL" clId="{121E0C3F-27A0-43CF-81A6-B1BCE706AA80}" dt="2023-09-10T00:18:39.948" v="13813" actId="478"/>
          <ac:spMkLst>
            <pc:docMk/>
            <pc:sldMk cId="1324159900" sldId="1089"/>
            <ac:spMk id="29" creationId="{B34DB2F9-BA30-9C10-2F34-59C801AF9C85}"/>
          </ac:spMkLst>
        </pc:spChg>
        <pc:picChg chg="del mod modCrop">
          <ac:chgData name="Laise Eduarda Paixão de Moraes" userId="ed9e5288-1c22-4d51-b69f-ec30695ef7d2" providerId="ADAL" clId="{121E0C3F-27A0-43CF-81A6-B1BCE706AA80}" dt="2023-09-10T00:18:08.201" v="13809" actId="478"/>
          <ac:picMkLst>
            <pc:docMk/>
            <pc:sldMk cId="1324159900" sldId="1089"/>
            <ac:picMk id="6" creationId="{8BD15224-7476-6332-1CD3-7DA71EDD0EFD}"/>
          </ac:picMkLst>
        </pc:picChg>
        <pc:picChg chg="del">
          <ac:chgData name="Laise Eduarda Paixão de Moraes" userId="ed9e5288-1c22-4d51-b69f-ec30695ef7d2" providerId="ADAL" clId="{121E0C3F-27A0-43CF-81A6-B1BCE706AA80}" dt="2023-09-10T00:13:20.888" v="13673" actId="478"/>
          <ac:picMkLst>
            <pc:docMk/>
            <pc:sldMk cId="1324159900" sldId="1089"/>
            <ac:picMk id="8" creationId="{6FFD9D10-86BD-A0BA-9703-9BDF49DB3B9A}"/>
          </ac:picMkLst>
        </pc:picChg>
        <pc:picChg chg="add del mod">
          <ac:chgData name="Laise Eduarda Paixão de Moraes" userId="ed9e5288-1c22-4d51-b69f-ec30695ef7d2" providerId="ADAL" clId="{121E0C3F-27A0-43CF-81A6-B1BCE706AA80}" dt="2023-09-10T00:25:41.986" v="13890" actId="478"/>
          <ac:picMkLst>
            <pc:docMk/>
            <pc:sldMk cId="1324159900" sldId="1089"/>
            <ac:picMk id="51202" creationId="{51781D26-6702-75CA-9A28-C3CC782FD877}"/>
          </ac:picMkLst>
        </pc:picChg>
      </pc:sldChg>
      <pc:sldChg chg="modSp add del mod">
        <pc:chgData name="Laise Eduarda Paixão de Moraes" userId="ed9e5288-1c22-4d51-b69f-ec30695ef7d2" providerId="ADAL" clId="{121E0C3F-27A0-43CF-81A6-B1BCE706AA80}" dt="2023-09-10T00:28:23.887" v="14064" actId="47"/>
        <pc:sldMkLst>
          <pc:docMk/>
          <pc:sldMk cId="829232190" sldId="1090"/>
        </pc:sldMkLst>
        <pc:spChg chg="mod">
          <ac:chgData name="Laise Eduarda Paixão de Moraes" userId="ed9e5288-1c22-4d51-b69f-ec30695ef7d2" providerId="ADAL" clId="{121E0C3F-27A0-43CF-81A6-B1BCE706AA80}" dt="2023-09-10T00:20:43.137" v="13876" actId="20577"/>
          <ac:spMkLst>
            <pc:docMk/>
            <pc:sldMk cId="829232190" sldId="1090"/>
            <ac:spMk id="4" creationId="{31E76D68-AF96-4FA5-D780-EA69896212BF}"/>
          </ac:spMkLst>
        </pc:spChg>
      </pc:sldChg>
      <pc:sldChg chg="add del">
        <pc:chgData name="Laise Eduarda Paixão de Moraes" userId="ed9e5288-1c22-4d51-b69f-ec30695ef7d2" providerId="ADAL" clId="{121E0C3F-27A0-43CF-81A6-B1BCE706AA80}" dt="2023-09-10T00:11:40.232" v="13652" actId="47"/>
        <pc:sldMkLst>
          <pc:docMk/>
          <pc:sldMk cId="3829917503" sldId="1090"/>
        </pc:sldMkLst>
      </pc:sldChg>
      <pc:sldChg chg="modSp add mod">
        <pc:chgData name="Laise Eduarda Paixão de Moraes" userId="ed9e5288-1c22-4d51-b69f-ec30695ef7d2" providerId="ADAL" clId="{121E0C3F-27A0-43CF-81A6-B1BCE706AA80}" dt="2023-09-10T12:55:01.158" v="17617"/>
        <pc:sldMkLst>
          <pc:docMk/>
          <pc:sldMk cId="2111490986" sldId="1091"/>
        </pc:sldMkLst>
        <pc:spChg chg="mod">
          <ac:chgData name="Laise Eduarda Paixão de Moraes" userId="ed9e5288-1c22-4d51-b69f-ec30695ef7d2" providerId="ADAL" clId="{121E0C3F-27A0-43CF-81A6-B1BCE706AA80}" dt="2023-09-10T12:55:01.158" v="17617"/>
          <ac:spMkLst>
            <pc:docMk/>
            <pc:sldMk cId="2111490986" sldId="1091"/>
            <ac:spMk id="3" creationId="{9BE910C2-7FF8-CC18-84EA-2D19ACBB1AD9}"/>
          </ac:spMkLst>
        </pc:spChg>
        <pc:spChg chg="mod">
          <ac:chgData name="Laise Eduarda Paixão de Moraes" userId="ed9e5288-1c22-4d51-b69f-ec30695ef7d2" providerId="ADAL" clId="{121E0C3F-27A0-43CF-81A6-B1BCE706AA80}" dt="2023-09-10T00:27:45.463" v="13982" actId="6549"/>
          <ac:spMkLst>
            <pc:docMk/>
            <pc:sldMk cId="2111490986" sldId="1091"/>
            <ac:spMk id="4" creationId="{31E76D68-AF96-4FA5-D780-EA69896212BF}"/>
          </ac:spMkLst>
        </pc:spChg>
        <pc:spChg chg="mod">
          <ac:chgData name="Laise Eduarda Paixão de Moraes" userId="ed9e5288-1c22-4d51-b69f-ec30695ef7d2" providerId="ADAL" clId="{121E0C3F-27A0-43CF-81A6-B1BCE706AA80}" dt="2023-09-10T00:27:15.412" v="13967" actId="1037"/>
          <ac:spMkLst>
            <pc:docMk/>
            <pc:sldMk cId="2111490986" sldId="1091"/>
            <ac:spMk id="32" creationId="{A8D62C25-B1FE-2A4F-A244-506BDF222FDA}"/>
          </ac:spMkLst>
        </pc:spChg>
      </pc:sldChg>
      <pc:sldChg chg="addSp delSp modSp add mod">
        <pc:chgData name="Laise Eduarda Paixão de Moraes" userId="ed9e5288-1c22-4d51-b69f-ec30695ef7d2" providerId="ADAL" clId="{121E0C3F-27A0-43CF-81A6-B1BCE706AA80}" dt="2023-09-10T12:55:03.492" v="17618"/>
        <pc:sldMkLst>
          <pc:docMk/>
          <pc:sldMk cId="2125068120" sldId="1092"/>
        </pc:sldMkLst>
        <pc:spChg chg="mod">
          <ac:chgData name="Laise Eduarda Paixão de Moraes" userId="ed9e5288-1c22-4d51-b69f-ec30695ef7d2" providerId="ADAL" clId="{121E0C3F-27A0-43CF-81A6-B1BCE706AA80}" dt="2023-09-10T12:55:03.492" v="17618"/>
          <ac:spMkLst>
            <pc:docMk/>
            <pc:sldMk cId="2125068120" sldId="1092"/>
            <ac:spMk id="3" creationId="{9BE910C2-7FF8-CC18-84EA-2D19ACBB1AD9}"/>
          </ac:spMkLst>
        </pc:spChg>
        <pc:spChg chg="mod">
          <ac:chgData name="Laise Eduarda Paixão de Moraes" userId="ed9e5288-1c22-4d51-b69f-ec30695ef7d2" providerId="ADAL" clId="{121E0C3F-27A0-43CF-81A6-B1BCE706AA80}" dt="2023-09-10T00:38:33.287" v="14579" actId="20577"/>
          <ac:spMkLst>
            <pc:docMk/>
            <pc:sldMk cId="2125068120" sldId="1092"/>
            <ac:spMk id="4" creationId="{31E76D68-AF96-4FA5-D780-EA69896212BF}"/>
          </ac:spMkLst>
        </pc:spChg>
        <pc:spChg chg="mod">
          <ac:chgData name="Laise Eduarda Paixão de Moraes" userId="ed9e5288-1c22-4d51-b69f-ec30695ef7d2" providerId="ADAL" clId="{121E0C3F-27A0-43CF-81A6-B1BCE706AA80}" dt="2023-09-10T00:28:11.551" v="14060" actId="1038"/>
          <ac:spMkLst>
            <pc:docMk/>
            <pc:sldMk cId="2125068120" sldId="1092"/>
            <ac:spMk id="32" creationId="{A8D62C25-B1FE-2A4F-A244-506BDF222FDA}"/>
          </ac:spMkLst>
        </pc:spChg>
        <pc:picChg chg="add del mod">
          <ac:chgData name="Laise Eduarda Paixão de Moraes" userId="ed9e5288-1c22-4d51-b69f-ec30695ef7d2" providerId="ADAL" clId="{121E0C3F-27A0-43CF-81A6-B1BCE706AA80}" dt="2023-09-10T00:29:36.342" v="14166" actId="478"/>
          <ac:picMkLst>
            <pc:docMk/>
            <pc:sldMk cId="2125068120" sldId="1092"/>
            <ac:picMk id="5" creationId="{DFC15D00-697C-95A1-147C-320F036F5760}"/>
          </ac:picMkLst>
        </pc:picChg>
      </pc:sldChg>
      <pc:sldChg chg="addSp delSp modSp add mod ord">
        <pc:chgData name="Laise Eduarda Paixão de Moraes" userId="ed9e5288-1c22-4d51-b69f-ec30695ef7d2" providerId="ADAL" clId="{121E0C3F-27A0-43CF-81A6-B1BCE706AA80}" dt="2023-09-10T14:56:44.531" v="19956" actId="1036"/>
        <pc:sldMkLst>
          <pc:docMk/>
          <pc:sldMk cId="4167037238" sldId="1093"/>
        </pc:sldMkLst>
        <pc:spChg chg="mod">
          <ac:chgData name="Laise Eduarda Paixão de Moraes" userId="ed9e5288-1c22-4d51-b69f-ec30695ef7d2" providerId="ADAL" clId="{121E0C3F-27A0-43CF-81A6-B1BCE706AA80}" dt="2023-09-10T12:55:38.583" v="17655"/>
          <ac:spMkLst>
            <pc:docMk/>
            <pc:sldMk cId="4167037238" sldId="1093"/>
            <ac:spMk id="3" creationId="{9BE910C2-7FF8-CC18-84EA-2D19ACBB1AD9}"/>
          </ac:spMkLst>
        </pc:spChg>
        <pc:grpChg chg="add mod">
          <ac:chgData name="Laise Eduarda Paixão de Moraes" userId="ed9e5288-1c22-4d51-b69f-ec30695ef7d2" providerId="ADAL" clId="{121E0C3F-27A0-43CF-81A6-B1BCE706AA80}" dt="2023-09-10T14:56:44.531" v="19956" actId="1036"/>
          <ac:grpSpMkLst>
            <pc:docMk/>
            <pc:sldMk cId="4167037238" sldId="1093"/>
            <ac:grpSpMk id="6" creationId="{8A00E890-90D6-C34A-884F-F2E641A013F6}"/>
          </ac:grpSpMkLst>
        </pc:grpChg>
        <pc:picChg chg="add mod">
          <ac:chgData name="Laise Eduarda Paixão de Moraes" userId="ed9e5288-1c22-4d51-b69f-ec30695ef7d2" providerId="ADAL" clId="{121E0C3F-27A0-43CF-81A6-B1BCE706AA80}" dt="2023-09-10T14:56:44.531" v="19956" actId="1036"/>
          <ac:picMkLst>
            <pc:docMk/>
            <pc:sldMk cId="4167037238" sldId="1093"/>
            <ac:picMk id="4" creationId="{771D469D-86C0-EB61-3CAB-978B80E6FED7}"/>
          </ac:picMkLst>
        </pc:picChg>
        <pc:picChg chg="add mod">
          <ac:chgData name="Laise Eduarda Paixão de Moraes" userId="ed9e5288-1c22-4d51-b69f-ec30695ef7d2" providerId="ADAL" clId="{121E0C3F-27A0-43CF-81A6-B1BCE706AA80}" dt="2023-09-10T14:56:44.531" v="19956" actId="1036"/>
          <ac:picMkLst>
            <pc:docMk/>
            <pc:sldMk cId="4167037238" sldId="1093"/>
            <ac:picMk id="5" creationId="{288CDF3B-C5C1-FCD0-CF65-83ACF58DBC76}"/>
          </ac:picMkLst>
        </pc:picChg>
        <pc:picChg chg="del">
          <ac:chgData name="Laise Eduarda Paixão de Moraes" userId="ed9e5288-1c22-4d51-b69f-ec30695ef7d2" providerId="ADAL" clId="{121E0C3F-27A0-43CF-81A6-B1BCE706AA80}" dt="2023-09-10T00:47:02.561" v="14618" actId="478"/>
          <ac:picMkLst>
            <pc:docMk/>
            <pc:sldMk cId="4167037238" sldId="1093"/>
            <ac:picMk id="54276" creationId="{722B676B-CD82-33F2-57D6-A866117E3E6D}"/>
          </ac:picMkLst>
        </pc:picChg>
        <pc:picChg chg="del">
          <ac:chgData name="Laise Eduarda Paixão de Moraes" userId="ed9e5288-1c22-4d51-b69f-ec30695ef7d2" providerId="ADAL" clId="{121E0C3F-27A0-43CF-81A6-B1BCE706AA80}" dt="2023-09-10T00:46:28.776" v="14610" actId="478"/>
          <ac:picMkLst>
            <pc:docMk/>
            <pc:sldMk cId="4167037238" sldId="1093"/>
            <ac:picMk id="54278" creationId="{BC39B790-B367-CF7B-BE4B-790A61E815B6}"/>
          </ac:picMkLst>
        </pc:picChg>
        <pc:picChg chg="add del mod">
          <ac:chgData name="Laise Eduarda Paixão de Moraes" userId="ed9e5288-1c22-4d51-b69f-ec30695ef7d2" providerId="ADAL" clId="{121E0C3F-27A0-43CF-81A6-B1BCE706AA80}" dt="2023-09-10T00:47:00.049" v="14617" actId="21"/>
          <ac:picMkLst>
            <pc:docMk/>
            <pc:sldMk cId="4167037238" sldId="1093"/>
            <ac:picMk id="57346" creationId="{9947A86C-193D-0B37-2ED0-7F8FDDD6AE4E}"/>
          </ac:picMkLst>
        </pc:picChg>
      </pc:sldChg>
      <pc:sldChg chg="addSp delSp modSp add mod">
        <pc:chgData name="Laise Eduarda Paixão de Moraes" userId="ed9e5288-1c22-4d51-b69f-ec30695ef7d2" providerId="ADAL" clId="{121E0C3F-27A0-43CF-81A6-B1BCE706AA80}" dt="2023-09-10T15:07:36.829" v="20317" actId="478"/>
        <pc:sldMkLst>
          <pc:docMk/>
          <pc:sldMk cId="2921050602" sldId="1094"/>
        </pc:sldMkLst>
        <pc:spChg chg="mod">
          <ac:chgData name="Laise Eduarda Paixão de Moraes" userId="ed9e5288-1c22-4d51-b69f-ec30695ef7d2" providerId="ADAL" clId="{121E0C3F-27A0-43CF-81A6-B1BCE706AA80}" dt="2023-09-10T14:58:08.370" v="20024" actId="27636"/>
          <ac:spMkLst>
            <pc:docMk/>
            <pc:sldMk cId="2921050602" sldId="1094"/>
            <ac:spMk id="3" creationId="{9BE910C2-7FF8-CC18-84EA-2D19ACBB1AD9}"/>
          </ac:spMkLst>
        </pc:spChg>
        <pc:spChg chg="add del mod">
          <ac:chgData name="Laise Eduarda Paixão de Moraes" userId="ed9e5288-1c22-4d51-b69f-ec30695ef7d2" providerId="ADAL" clId="{121E0C3F-27A0-43CF-81A6-B1BCE706AA80}" dt="2023-09-10T01:03:56.583" v="14891" actId="478"/>
          <ac:spMkLst>
            <pc:docMk/>
            <pc:sldMk cId="2921050602" sldId="1094"/>
            <ac:spMk id="4" creationId="{8E925DC7-AD72-7F7C-9823-0D9C943D8EB4}"/>
          </ac:spMkLst>
        </pc:spChg>
        <pc:spChg chg="del">
          <ac:chgData name="Laise Eduarda Paixão de Moraes" userId="ed9e5288-1c22-4d51-b69f-ec30695ef7d2" providerId="ADAL" clId="{121E0C3F-27A0-43CF-81A6-B1BCE706AA80}" dt="2023-09-10T00:57:27.791" v="14756" actId="478"/>
          <ac:spMkLst>
            <pc:docMk/>
            <pc:sldMk cId="2921050602" sldId="1094"/>
            <ac:spMk id="5" creationId="{BEA8E139-BE4F-CB21-E8F4-5635C94DA026}"/>
          </ac:spMkLst>
        </pc:spChg>
        <pc:spChg chg="del">
          <ac:chgData name="Laise Eduarda Paixão de Moraes" userId="ed9e5288-1c22-4d51-b69f-ec30695ef7d2" providerId="ADAL" clId="{121E0C3F-27A0-43CF-81A6-B1BCE706AA80}" dt="2023-09-10T00:57:27.791" v="14756" actId="478"/>
          <ac:spMkLst>
            <pc:docMk/>
            <pc:sldMk cId="2921050602" sldId="1094"/>
            <ac:spMk id="8" creationId="{F65AAB69-81C2-69EE-83EB-994D3B37A802}"/>
          </ac:spMkLst>
        </pc:spChg>
        <pc:spChg chg="add mod ord">
          <ac:chgData name="Laise Eduarda Paixão de Moraes" userId="ed9e5288-1c22-4d51-b69f-ec30695ef7d2" providerId="ADAL" clId="{121E0C3F-27A0-43CF-81A6-B1BCE706AA80}" dt="2023-09-10T15:06:52.412" v="20313" actId="20577"/>
          <ac:spMkLst>
            <pc:docMk/>
            <pc:sldMk cId="2921050602" sldId="1094"/>
            <ac:spMk id="11" creationId="{E94B0C39-77C8-84DF-E49E-D3E9DDFE2E95}"/>
          </ac:spMkLst>
        </pc:spChg>
        <pc:graphicFrameChg chg="del">
          <ac:chgData name="Laise Eduarda Paixão de Moraes" userId="ed9e5288-1c22-4d51-b69f-ec30695ef7d2" providerId="ADAL" clId="{121E0C3F-27A0-43CF-81A6-B1BCE706AA80}" dt="2023-09-10T00:57:27.791" v="14756" actId="478"/>
          <ac:graphicFrameMkLst>
            <pc:docMk/>
            <pc:sldMk cId="2921050602" sldId="1094"/>
            <ac:graphicFrameMk id="7" creationId="{5FF941C9-D62D-0448-8333-3B08928BBC2F}"/>
          </ac:graphicFrameMkLst>
        </pc:graphicFrameChg>
        <pc:picChg chg="add del mod">
          <ac:chgData name="Laise Eduarda Paixão de Moraes" userId="ed9e5288-1c22-4d51-b69f-ec30695ef7d2" providerId="ADAL" clId="{121E0C3F-27A0-43CF-81A6-B1BCE706AA80}" dt="2023-09-10T15:07:36.829" v="20317" actId="478"/>
          <ac:picMkLst>
            <pc:docMk/>
            <pc:sldMk cId="2921050602" sldId="1094"/>
            <ac:picMk id="9" creationId="{91C0F640-C90B-5925-B0F3-FE796352040F}"/>
          </ac:picMkLst>
        </pc:picChg>
        <pc:picChg chg="add del mod">
          <ac:chgData name="Laise Eduarda Paixão de Moraes" userId="ed9e5288-1c22-4d51-b69f-ec30695ef7d2" providerId="ADAL" clId="{121E0C3F-27A0-43CF-81A6-B1BCE706AA80}" dt="2023-09-10T01:03:27.986" v="14881" actId="21"/>
          <ac:picMkLst>
            <pc:docMk/>
            <pc:sldMk cId="2921050602" sldId="1094"/>
            <ac:picMk id="59394" creationId="{96DC0068-9CCA-DC2A-AD9D-DBFFB9D09743}"/>
          </ac:picMkLst>
        </pc:picChg>
      </pc:sldChg>
      <pc:sldChg chg="add del">
        <pc:chgData name="Laise Eduarda Paixão de Moraes" userId="ed9e5288-1c22-4d51-b69f-ec30695ef7d2" providerId="ADAL" clId="{121E0C3F-27A0-43CF-81A6-B1BCE706AA80}" dt="2023-09-10T11:53:19.470" v="14991"/>
        <pc:sldMkLst>
          <pc:docMk/>
          <pc:sldMk cId="1081633324" sldId="1095"/>
        </pc:sldMkLst>
      </pc:sldChg>
      <pc:sldChg chg="delSp add del mod">
        <pc:chgData name="Laise Eduarda Paixão de Moraes" userId="ed9e5288-1c22-4d51-b69f-ec30695ef7d2" providerId="ADAL" clId="{121E0C3F-27A0-43CF-81A6-B1BCE706AA80}" dt="2023-09-10T01:01:10.488" v="14827" actId="47"/>
        <pc:sldMkLst>
          <pc:docMk/>
          <pc:sldMk cId="1966955656" sldId="1095"/>
        </pc:sldMkLst>
        <pc:spChg chg="del">
          <ac:chgData name="Laise Eduarda Paixão de Moraes" userId="ed9e5288-1c22-4d51-b69f-ec30695ef7d2" providerId="ADAL" clId="{121E0C3F-27A0-43CF-81A6-B1BCE706AA80}" dt="2023-09-10T01:01:07.345" v="14825" actId="21"/>
          <ac:spMkLst>
            <pc:docMk/>
            <pc:sldMk cId="1966955656" sldId="1095"/>
            <ac:spMk id="12" creationId="{D5055A70-2731-C6E9-CD46-3C03A1CE9D0F}"/>
          </ac:spMkLst>
        </pc:spChg>
      </pc:sldChg>
      <pc:sldChg chg="addSp delSp modSp add mod ord">
        <pc:chgData name="Laise Eduarda Paixão de Moraes" userId="ed9e5288-1c22-4d51-b69f-ec30695ef7d2" providerId="ADAL" clId="{121E0C3F-27A0-43CF-81A6-B1BCE706AA80}" dt="2023-09-10T14:21:46.155" v="18956"/>
        <pc:sldMkLst>
          <pc:docMk/>
          <pc:sldMk cId="3446686499" sldId="1095"/>
        </pc:sldMkLst>
        <pc:spChg chg="del">
          <ac:chgData name="Laise Eduarda Paixão de Moraes" userId="ed9e5288-1c22-4d51-b69f-ec30695ef7d2" providerId="ADAL" clId="{121E0C3F-27A0-43CF-81A6-B1BCE706AA80}" dt="2023-09-10T12:10:12.140" v="15979" actId="478"/>
          <ac:spMkLst>
            <pc:docMk/>
            <pc:sldMk cId="3446686499" sldId="1095"/>
            <ac:spMk id="2" creationId="{B39CFB50-EADC-D101-D0D0-612FA250C1BF}"/>
          </ac:spMkLst>
        </pc:spChg>
        <pc:spChg chg="del">
          <ac:chgData name="Laise Eduarda Paixão de Moraes" userId="ed9e5288-1c22-4d51-b69f-ec30695ef7d2" providerId="ADAL" clId="{121E0C3F-27A0-43CF-81A6-B1BCE706AA80}" dt="2023-09-10T12:10:12.140" v="15979" actId="478"/>
          <ac:spMkLst>
            <pc:docMk/>
            <pc:sldMk cId="3446686499" sldId="1095"/>
            <ac:spMk id="3" creationId="{9BE910C2-7FF8-CC18-84EA-2D19ACBB1AD9}"/>
          </ac:spMkLst>
        </pc:spChg>
        <pc:spChg chg="add mod">
          <ac:chgData name="Laise Eduarda Paixão de Moraes" userId="ed9e5288-1c22-4d51-b69f-ec30695ef7d2" providerId="ADAL" clId="{121E0C3F-27A0-43CF-81A6-B1BCE706AA80}" dt="2023-09-10T12:10:12.432" v="15980"/>
          <ac:spMkLst>
            <pc:docMk/>
            <pc:sldMk cId="3446686499" sldId="1095"/>
            <ac:spMk id="4" creationId="{922B518B-102F-59A3-9C9A-141701FE6CDD}"/>
          </ac:spMkLst>
        </pc:spChg>
        <pc:spChg chg="mod">
          <ac:chgData name="Laise Eduarda Paixão de Moraes" userId="ed9e5288-1c22-4d51-b69f-ec30695ef7d2" providerId="ADAL" clId="{121E0C3F-27A0-43CF-81A6-B1BCE706AA80}" dt="2023-09-10T13:12:22.671" v="18120" actId="20577"/>
          <ac:spMkLst>
            <pc:docMk/>
            <pc:sldMk cId="3446686499" sldId="1095"/>
            <ac:spMk id="5" creationId="{8A15406D-5576-167F-6F10-5BDFD2D35D13}"/>
          </ac:spMkLst>
        </pc:spChg>
        <pc:spChg chg="add mod">
          <ac:chgData name="Laise Eduarda Paixão de Moraes" userId="ed9e5288-1c22-4d51-b69f-ec30695ef7d2" providerId="ADAL" clId="{121E0C3F-27A0-43CF-81A6-B1BCE706AA80}" dt="2023-09-10T12:42:31.494" v="17027" actId="20577"/>
          <ac:spMkLst>
            <pc:docMk/>
            <pc:sldMk cId="3446686499" sldId="1095"/>
            <ac:spMk id="6" creationId="{EAA5104B-CA62-3CA6-8586-5302FFC5C0E6}"/>
          </ac:spMkLst>
        </pc:spChg>
        <pc:spChg chg="mod">
          <ac:chgData name="Laise Eduarda Paixão de Moraes" userId="ed9e5288-1c22-4d51-b69f-ec30695ef7d2" providerId="ADAL" clId="{121E0C3F-27A0-43CF-81A6-B1BCE706AA80}" dt="2023-09-10T14:21:46.155" v="18956"/>
          <ac:spMkLst>
            <pc:docMk/>
            <pc:sldMk cId="3446686499" sldId="1095"/>
            <ac:spMk id="11" creationId="{4FCF0ED4-698D-3983-97A8-60E89889241A}"/>
          </ac:spMkLst>
        </pc:spChg>
        <pc:picChg chg="del">
          <ac:chgData name="Laise Eduarda Paixão de Moraes" userId="ed9e5288-1c22-4d51-b69f-ec30695ef7d2" providerId="ADAL" clId="{121E0C3F-27A0-43CF-81A6-B1BCE706AA80}" dt="2023-09-10T12:00:09.364" v="15387" actId="478"/>
          <ac:picMkLst>
            <pc:docMk/>
            <pc:sldMk cId="3446686499" sldId="1095"/>
            <ac:picMk id="28676" creationId="{CCE19016-47A2-773F-D600-CB0BE3B06DEC}"/>
          </ac:picMkLst>
        </pc:picChg>
      </pc:sldChg>
      <pc:sldChg chg="addSp delSp modSp add del mod ord modShow">
        <pc:chgData name="Laise Eduarda Paixão de Moraes" userId="ed9e5288-1c22-4d51-b69f-ec30695ef7d2" providerId="ADAL" clId="{121E0C3F-27A0-43CF-81A6-B1BCE706AA80}" dt="2023-09-10T13:10:10.031" v="17985" actId="47"/>
        <pc:sldMkLst>
          <pc:docMk/>
          <pc:sldMk cId="1423149581" sldId="1096"/>
        </pc:sldMkLst>
        <pc:spChg chg="del">
          <ac:chgData name="Laise Eduarda Paixão de Moraes" userId="ed9e5288-1c22-4d51-b69f-ec30695ef7d2" providerId="ADAL" clId="{121E0C3F-27A0-43CF-81A6-B1BCE706AA80}" dt="2023-09-10T13:00:39.497" v="17811" actId="478"/>
          <ac:spMkLst>
            <pc:docMk/>
            <pc:sldMk cId="1423149581" sldId="1096"/>
            <ac:spMk id="2" creationId="{B39CFB50-EADC-D101-D0D0-612FA250C1BF}"/>
          </ac:spMkLst>
        </pc:spChg>
        <pc:spChg chg="del">
          <ac:chgData name="Laise Eduarda Paixão de Moraes" userId="ed9e5288-1c22-4d51-b69f-ec30695ef7d2" providerId="ADAL" clId="{121E0C3F-27A0-43CF-81A6-B1BCE706AA80}" dt="2023-09-10T13:00:39.497" v="17811" actId="478"/>
          <ac:spMkLst>
            <pc:docMk/>
            <pc:sldMk cId="1423149581" sldId="1096"/>
            <ac:spMk id="3" creationId="{9BE910C2-7FF8-CC18-84EA-2D19ACBB1AD9}"/>
          </ac:spMkLst>
        </pc:spChg>
        <pc:spChg chg="add mod">
          <ac:chgData name="Laise Eduarda Paixão de Moraes" userId="ed9e5288-1c22-4d51-b69f-ec30695ef7d2" providerId="ADAL" clId="{121E0C3F-27A0-43CF-81A6-B1BCE706AA80}" dt="2023-09-10T13:00:39.706" v="17812"/>
          <ac:spMkLst>
            <pc:docMk/>
            <pc:sldMk cId="1423149581" sldId="1096"/>
            <ac:spMk id="4" creationId="{7DAD4077-AAE8-F87B-AA1B-ADAC3FBB13E4}"/>
          </ac:spMkLst>
        </pc:spChg>
        <pc:spChg chg="del mod">
          <ac:chgData name="Laise Eduarda Paixão de Moraes" userId="ed9e5288-1c22-4d51-b69f-ec30695ef7d2" providerId="ADAL" clId="{121E0C3F-27A0-43CF-81A6-B1BCE706AA80}" dt="2023-09-10T13:09:58.074" v="17977" actId="478"/>
          <ac:spMkLst>
            <pc:docMk/>
            <pc:sldMk cId="1423149581" sldId="1096"/>
            <ac:spMk id="5" creationId="{6D265D3F-526A-95BE-0DD0-021C7D019AF6}"/>
          </ac:spMkLst>
        </pc:spChg>
        <pc:spChg chg="add mod">
          <ac:chgData name="Laise Eduarda Paixão de Moraes" userId="ed9e5288-1c22-4d51-b69f-ec30695ef7d2" providerId="ADAL" clId="{121E0C3F-27A0-43CF-81A6-B1BCE706AA80}" dt="2023-09-10T13:00:39.706" v="17812"/>
          <ac:spMkLst>
            <pc:docMk/>
            <pc:sldMk cId="1423149581" sldId="1096"/>
            <ac:spMk id="6" creationId="{2C46B200-069F-5132-BE80-61B9EC335759}"/>
          </ac:spMkLst>
        </pc:spChg>
        <pc:spChg chg="del mod">
          <ac:chgData name="Laise Eduarda Paixão de Moraes" userId="ed9e5288-1c22-4d51-b69f-ec30695ef7d2" providerId="ADAL" clId="{121E0C3F-27A0-43CF-81A6-B1BCE706AA80}" dt="2023-09-10T13:09:59.930" v="17978" actId="21"/>
          <ac:spMkLst>
            <pc:docMk/>
            <pc:sldMk cId="1423149581" sldId="1096"/>
            <ac:spMk id="8" creationId="{D6270D3B-4318-8EB0-CBF2-A2729810D6B1}"/>
          </ac:spMkLst>
        </pc:spChg>
        <pc:picChg chg="del">
          <ac:chgData name="Laise Eduarda Paixão de Moraes" userId="ed9e5288-1c22-4d51-b69f-ec30695ef7d2" providerId="ADAL" clId="{121E0C3F-27A0-43CF-81A6-B1BCE706AA80}" dt="2023-09-10T13:08:05.720" v="17952" actId="478"/>
          <ac:picMkLst>
            <pc:docMk/>
            <pc:sldMk cId="1423149581" sldId="1096"/>
            <ac:picMk id="7" creationId="{4F30BCB8-57AF-1AAC-2EBE-ED5BA919CC3B}"/>
          </ac:picMkLst>
        </pc:picChg>
        <pc:picChg chg="add del mod">
          <ac:chgData name="Laise Eduarda Paixão de Moraes" userId="ed9e5288-1c22-4d51-b69f-ec30695ef7d2" providerId="ADAL" clId="{121E0C3F-27A0-43CF-81A6-B1BCE706AA80}" dt="2023-09-10T13:10:07.001" v="17983" actId="21"/>
          <ac:picMkLst>
            <pc:docMk/>
            <pc:sldMk cId="1423149581" sldId="1096"/>
            <ac:picMk id="9" creationId="{D1329C20-5A77-9400-F341-21E77FF9E2E7}"/>
          </ac:picMkLst>
        </pc:picChg>
      </pc:sldChg>
      <pc:sldChg chg="add del mod ord modShow">
        <pc:chgData name="Laise Eduarda Paixão de Moraes" userId="ed9e5288-1c22-4d51-b69f-ec30695ef7d2" providerId="ADAL" clId="{121E0C3F-27A0-43CF-81A6-B1BCE706AA80}" dt="2023-09-10T13:27:07.032" v="18168" actId="47"/>
        <pc:sldMkLst>
          <pc:docMk/>
          <pc:sldMk cId="3564349287" sldId="1097"/>
        </pc:sldMkLst>
      </pc:sldChg>
      <pc:sldChg chg="add del mod ord modShow">
        <pc:chgData name="Laise Eduarda Paixão de Moraes" userId="ed9e5288-1c22-4d51-b69f-ec30695ef7d2" providerId="ADAL" clId="{121E0C3F-27A0-43CF-81A6-B1BCE706AA80}" dt="2023-09-10T13:29:03.720" v="18193" actId="47"/>
        <pc:sldMkLst>
          <pc:docMk/>
          <pc:sldMk cId="3756187094" sldId="1098"/>
        </pc:sldMkLst>
      </pc:sldChg>
      <pc:sldChg chg="addSp delSp modSp add del mod ord modShow">
        <pc:chgData name="Laise Eduarda Paixão de Moraes" userId="ed9e5288-1c22-4d51-b69f-ec30695ef7d2" providerId="ADAL" clId="{121E0C3F-27A0-43CF-81A6-B1BCE706AA80}" dt="2023-09-10T14:07:22.311" v="18761" actId="47"/>
        <pc:sldMkLst>
          <pc:docMk/>
          <pc:sldMk cId="1084212010" sldId="1099"/>
        </pc:sldMkLst>
        <pc:spChg chg="mod">
          <ac:chgData name="Laise Eduarda Paixão de Moraes" userId="ed9e5288-1c22-4d51-b69f-ec30695ef7d2" providerId="ADAL" clId="{121E0C3F-27A0-43CF-81A6-B1BCE706AA80}" dt="2023-09-10T14:05:36.801" v="18699" actId="207"/>
          <ac:spMkLst>
            <pc:docMk/>
            <pc:sldMk cId="1084212010" sldId="1099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10T13:29:13.733" v="18217" actId="20577"/>
          <ac:spMkLst>
            <pc:docMk/>
            <pc:sldMk cId="1084212010" sldId="1099"/>
            <ac:spMk id="3" creationId="{9BE910C2-7FF8-CC18-84EA-2D19ACBB1AD9}"/>
          </ac:spMkLst>
        </pc:spChg>
        <pc:spChg chg="add mod ord">
          <ac:chgData name="Laise Eduarda Paixão de Moraes" userId="ed9e5288-1c22-4d51-b69f-ec30695ef7d2" providerId="ADAL" clId="{121E0C3F-27A0-43CF-81A6-B1BCE706AA80}" dt="2023-09-10T14:05:06.720" v="18695" actId="164"/>
          <ac:spMkLst>
            <pc:docMk/>
            <pc:sldMk cId="1084212010" sldId="1099"/>
            <ac:spMk id="14" creationId="{1F221463-95AC-0BFE-49C2-2BC7318E8B2A}"/>
          </ac:spMkLst>
        </pc:spChg>
        <pc:spChg chg="del mod">
          <ac:chgData name="Laise Eduarda Paixão de Moraes" userId="ed9e5288-1c22-4d51-b69f-ec30695ef7d2" providerId="ADAL" clId="{121E0C3F-27A0-43CF-81A6-B1BCE706AA80}" dt="2023-09-10T13:56:07.625" v="18436" actId="478"/>
          <ac:spMkLst>
            <pc:docMk/>
            <pc:sldMk cId="1084212010" sldId="1099"/>
            <ac:spMk id="18" creationId="{BDEF58E3-5A35-0881-2C51-CE4F665B376B}"/>
          </ac:spMkLst>
        </pc:spChg>
        <pc:spChg chg="del mod">
          <ac:chgData name="Laise Eduarda Paixão de Moraes" userId="ed9e5288-1c22-4d51-b69f-ec30695ef7d2" providerId="ADAL" clId="{121E0C3F-27A0-43CF-81A6-B1BCE706AA80}" dt="2023-09-10T13:56:07.625" v="18436" actId="478"/>
          <ac:spMkLst>
            <pc:docMk/>
            <pc:sldMk cId="1084212010" sldId="1099"/>
            <ac:spMk id="20" creationId="{6FFBD544-DEAB-06E6-C56A-A44FA90C161D}"/>
          </ac:spMkLst>
        </pc:spChg>
        <pc:spChg chg="del mod">
          <ac:chgData name="Laise Eduarda Paixão de Moraes" userId="ed9e5288-1c22-4d51-b69f-ec30695ef7d2" providerId="ADAL" clId="{121E0C3F-27A0-43CF-81A6-B1BCE706AA80}" dt="2023-09-10T13:56:07.625" v="18436" actId="478"/>
          <ac:spMkLst>
            <pc:docMk/>
            <pc:sldMk cId="1084212010" sldId="1099"/>
            <ac:spMk id="21" creationId="{8CDB28FA-A2E1-0656-5940-CF0D2A4C3BD2}"/>
          </ac:spMkLst>
        </pc:spChg>
        <pc:spChg chg="del mod">
          <ac:chgData name="Laise Eduarda Paixão de Moraes" userId="ed9e5288-1c22-4d51-b69f-ec30695ef7d2" providerId="ADAL" clId="{121E0C3F-27A0-43CF-81A6-B1BCE706AA80}" dt="2023-09-10T13:56:07.625" v="18436" actId="478"/>
          <ac:spMkLst>
            <pc:docMk/>
            <pc:sldMk cId="1084212010" sldId="1099"/>
            <ac:spMk id="22" creationId="{3F9D5399-81C7-70BF-C1B3-CAF10E8AA9F6}"/>
          </ac:spMkLst>
        </pc:spChg>
        <pc:spChg chg="mod">
          <ac:chgData name="Laise Eduarda Paixão de Moraes" userId="ed9e5288-1c22-4d51-b69f-ec30695ef7d2" providerId="ADAL" clId="{121E0C3F-27A0-43CF-81A6-B1BCE706AA80}" dt="2023-09-10T13:57:14.651" v="18451" actId="6549"/>
          <ac:spMkLst>
            <pc:docMk/>
            <pc:sldMk cId="1084212010" sldId="1099"/>
            <ac:spMk id="29" creationId="{B34DB2F9-BA30-9C10-2F34-59C801AF9C85}"/>
          </ac:spMkLst>
        </pc:spChg>
        <pc:spChg chg="del mod">
          <ac:chgData name="Laise Eduarda Paixão de Moraes" userId="ed9e5288-1c22-4d51-b69f-ec30695ef7d2" providerId="ADAL" clId="{121E0C3F-27A0-43CF-81A6-B1BCE706AA80}" dt="2023-09-10T13:56:07.625" v="18436" actId="478"/>
          <ac:spMkLst>
            <pc:docMk/>
            <pc:sldMk cId="1084212010" sldId="1099"/>
            <ac:spMk id="31" creationId="{181BBBC3-F1F2-2DB9-01B3-2B8AB05AFDAB}"/>
          </ac:spMkLst>
        </pc:spChg>
        <pc:spChg chg="add mod ord">
          <ac:chgData name="Laise Eduarda Paixão de Moraes" userId="ed9e5288-1c22-4d51-b69f-ec30695ef7d2" providerId="ADAL" clId="{121E0C3F-27A0-43CF-81A6-B1BCE706AA80}" dt="2023-09-10T14:05:06.720" v="18695" actId="164"/>
          <ac:spMkLst>
            <pc:docMk/>
            <pc:sldMk cId="1084212010" sldId="1099"/>
            <ac:spMk id="34" creationId="{3BE524E8-B926-473C-E676-A4593C224FBE}"/>
          </ac:spMkLst>
        </pc:spChg>
        <pc:spChg chg="add mod">
          <ac:chgData name="Laise Eduarda Paixão de Moraes" userId="ed9e5288-1c22-4d51-b69f-ec30695ef7d2" providerId="ADAL" clId="{121E0C3F-27A0-43CF-81A6-B1BCE706AA80}" dt="2023-09-10T14:05:16.796" v="18698" actId="13926"/>
          <ac:spMkLst>
            <pc:docMk/>
            <pc:sldMk cId="1084212010" sldId="1099"/>
            <ac:spMk id="35" creationId="{E9CB70A4-FC29-1551-42F8-A83CA27A8AF0}"/>
          </ac:spMkLst>
        </pc:spChg>
        <pc:spChg chg="del mod">
          <ac:chgData name="Laise Eduarda Paixão de Moraes" userId="ed9e5288-1c22-4d51-b69f-ec30695ef7d2" providerId="ADAL" clId="{121E0C3F-27A0-43CF-81A6-B1BCE706AA80}" dt="2023-09-10T13:59:09.448" v="18483" actId="478"/>
          <ac:spMkLst>
            <pc:docMk/>
            <pc:sldMk cId="1084212010" sldId="1099"/>
            <ac:spMk id="46" creationId="{4FC6CB45-9EEE-E09A-BA21-4DB1AFDEA814}"/>
          </ac:spMkLst>
        </pc:spChg>
        <pc:spChg chg="mod ord">
          <ac:chgData name="Laise Eduarda Paixão de Moraes" userId="ed9e5288-1c22-4d51-b69f-ec30695ef7d2" providerId="ADAL" clId="{121E0C3F-27A0-43CF-81A6-B1BCE706AA80}" dt="2023-09-10T14:05:06.720" v="18695" actId="164"/>
          <ac:spMkLst>
            <pc:docMk/>
            <pc:sldMk cId="1084212010" sldId="1099"/>
            <ac:spMk id="47" creationId="{E17001B3-686C-BD0D-E870-5C1BAA994BFB}"/>
          </ac:spMkLst>
        </pc:spChg>
        <pc:grpChg chg="del mod">
          <ac:chgData name="Laise Eduarda Paixão de Moraes" userId="ed9e5288-1c22-4d51-b69f-ec30695ef7d2" providerId="ADAL" clId="{121E0C3F-27A0-43CF-81A6-B1BCE706AA80}" dt="2023-09-10T13:56:07.625" v="18436" actId="478"/>
          <ac:grpSpMkLst>
            <pc:docMk/>
            <pc:sldMk cId="1084212010" sldId="1099"/>
            <ac:grpSpMk id="25" creationId="{9CF2FE9A-B477-84A5-F272-AEF8C49BE74C}"/>
          </ac:grpSpMkLst>
        </pc:grpChg>
        <pc:grpChg chg="del mod">
          <ac:chgData name="Laise Eduarda Paixão de Moraes" userId="ed9e5288-1c22-4d51-b69f-ec30695ef7d2" providerId="ADAL" clId="{121E0C3F-27A0-43CF-81A6-B1BCE706AA80}" dt="2023-09-10T13:56:07.625" v="18436" actId="478"/>
          <ac:grpSpMkLst>
            <pc:docMk/>
            <pc:sldMk cId="1084212010" sldId="1099"/>
            <ac:grpSpMk id="27" creationId="{053FDA9D-2827-9025-ACCC-250AB5AC7327}"/>
          </ac:grpSpMkLst>
        </pc:grpChg>
        <pc:grpChg chg="add mod">
          <ac:chgData name="Laise Eduarda Paixão de Moraes" userId="ed9e5288-1c22-4d51-b69f-ec30695ef7d2" providerId="ADAL" clId="{121E0C3F-27A0-43CF-81A6-B1BCE706AA80}" dt="2023-09-10T14:05:08.032" v="18696" actId="1076"/>
          <ac:grpSpMkLst>
            <pc:docMk/>
            <pc:sldMk cId="1084212010" sldId="1099"/>
            <ac:grpSpMk id="36" creationId="{632D1888-B488-36DE-3EBF-08B79460654E}"/>
          </ac:grpSpMkLst>
        </pc:grpChg>
        <pc:grpChg chg="del mod">
          <ac:chgData name="Laise Eduarda Paixão de Moraes" userId="ed9e5288-1c22-4d51-b69f-ec30695ef7d2" providerId="ADAL" clId="{121E0C3F-27A0-43CF-81A6-B1BCE706AA80}" dt="2023-09-10T13:56:07.625" v="18436" actId="478"/>
          <ac:grpSpMkLst>
            <pc:docMk/>
            <pc:sldMk cId="1084212010" sldId="1099"/>
            <ac:grpSpMk id="40" creationId="{8BA93D6C-323F-62D0-1718-ADC4DFF25385}"/>
          </ac:grpSpMkLst>
        </pc:grpChg>
        <pc:grpChg chg="del mod">
          <ac:chgData name="Laise Eduarda Paixão de Moraes" userId="ed9e5288-1c22-4d51-b69f-ec30695ef7d2" providerId="ADAL" clId="{121E0C3F-27A0-43CF-81A6-B1BCE706AA80}" dt="2023-09-10T13:56:07.625" v="18436" actId="478"/>
          <ac:grpSpMkLst>
            <pc:docMk/>
            <pc:sldMk cId="1084212010" sldId="1099"/>
            <ac:grpSpMk id="42" creationId="{366C20ED-85DF-2EBB-5612-F899AA8BF2CA}"/>
          </ac:grpSpMkLst>
        </pc:grpChg>
        <pc:grpChg chg="del mod">
          <ac:chgData name="Laise Eduarda Paixão de Moraes" userId="ed9e5288-1c22-4d51-b69f-ec30695ef7d2" providerId="ADAL" clId="{121E0C3F-27A0-43CF-81A6-B1BCE706AA80}" dt="2023-09-10T13:56:07.625" v="18436" actId="478"/>
          <ac:grpSpMkLst>
            <pc:docMk/>
            <pc:sldMk cId="1084212010" sldId="1099"/>
            <ac:grpSpMk id="44" creationId="{B1D612B8-C754-99AC-5419-7158A2D27AA7}"/>
          </ac:grpSpMkLst>
        </pc:grpChg>
        <pc:grpChg chg="del mod topLvl">
          <ac:chgData name="Laise Eduarda Paixão de Moraes" userId="ed9e5288-1c22-4d51-b69f-ec30695ef7d2" providerId="ADAL" clId="{121E0C3F-27A0-43CF-81A6-B1BCE706AA80}" dt="2023-09-10T13:58:39.522" v="18474" actId="478"/>
          <ac:grpSpMkLst>
            <pc:docMk/>
            <pc:sldMk cId="1084212010" sldId="1099"/>
            <ac:grpSpMk id="48" creationId="{ECCDF3AF-8C7F-65EC-EB08-92DFBB931C0C}"/>
          </ac:grpSpMkLst>
        </pc:grpChg>
        <pc:grpChg chg="del mod topLvl">
          <ac:chgData name="Laise Eduarda Paixão de Moraes" userId="ed9e5288-1c22-4d51-b69f-ec30695ef7d2" providerId="ADAL" clId="{121E0C3F-27A0-43CF-81A6-B1BCE706AA80}" dt="2023-09-10T13:58:33.419" v="18471" actId="478"/>
          <ac:grpSpMkLst>
            <pc:docMk/>
            <pc:sldMk cId="1084212010" sldId="1099"/>
            <ac:grpSpMk id="49" creationId="{34C4A37D-1979-28BB-DF9F-BD0E0532B207}"/>
          </ac:grpSpMkLst>
        </pc:grpChg>
        <pc:grpChg chg="add del mod">
          <ac:chgData name="Laise Eduarda Paixão de Moraes" userId="ed9e5288-1c22-4d51-b69f-ec30695ef7d2" providerId="ADAL" clId="{121E0C3F-27A0-43CF-81A6-B1BCE706AA80}" dt="2023-09-10T13:57:24.404" v="18453" actId="165"/>
          <ac:grpSpMkLst>
            <pc:docMk/>
            <pc:sldMk cId="1084212010" sldId="1099"/>
            <ac:grpSpMk id="50" creationId="{28890850-FA4C-A97F-EA2F-D5FE5D4E2AE4}"/>
          </ac:grpSpMkLst>
        </pc:grpChg>
        <pc:grpChg chg="del">
          <ac:chgData name="Laise Eduarda Paixão de Moraes" userId="ed9e5288-1c22-4d51-b69f-ec30695ef7d2" providerId="ADAL" clId="{121E0C3F-27A0-43CF-81A6-B1BCE706AA80}" dt="2023-09-10T13:29:16.001" v="18218" actId="478"/>
          <ac:grpSpMkLst>
            <pc:docMk/>
            <pc:sldMk cId="1084212010" sldId="1099"/>
            <ac:grpSpMk id="17413" creationId="{33AF005B-F03E-6664-7494-D2D4318F120F}"/>
          </ac:grpSpMkLst>
        </pc:grpChg>
        <pc:grpChg chg="del">
          <ac:chgData name="Laise Eduarda Paixão de Moraes" userId="ed9e5288-1c22-4d51-b69f-ec30695ef7d2" providerId="ADAL" clId="{121E0C3F-27A0-43CF-81A6-B1BCE706AA80}" dt="2023-09-10T13:56:11.580" v="18438" actId="478"/>
          <ac:grpSpMkLst>
            <pc:docMk/>
            <pc:sldMk cId="1084212010" sldId="1099"/>
            <ac:grpSpMk id="17415" creationId="{E90A7637-E27E-8554-8E76-660B241380CA}"/>
          </ac:grpSpMkLst>
        </pc:grpChg>
        <pc:grpChg chg="del">
          <ac:chgData name="Laise Eduarda Paixão de Moraes" userId="ed9e5288-1c22-4d51-b69f-ec30695ef7d2" providerId="ADAL" clId="{121E0C3F-27A0-43CF-81A6-B1BCE706AA80}" dt="2023-09-10T13:56:09.270" v="18437" actId="478"/>
          <ac:grpSpMkLst>
            <pc:docMk/>
            <pc:sldMk cId="1084212010" sldId="1099"/>
            <ac:grpSpMk id="17417" creationId="{3ACDB867-FB44-290B-D265-8381FBE78542}"/>
          </ac:grpSpMkLst>
        </pc:grpChg>
        <pc:picChg chg="add del mod">
          <ac:chgData name="Laise Eduarda Paixão de Moraes" userId="ed9e5288-1c22-4d51-b69f-ec30695ef7d2" providerId="ADAL" clId="{121E0C3F-27A0-43CF-81A6-B1BCE706AA80}" dt="2023-09-10T13:57:33.301" v="18455" actId="478"/>
          <ac:picMkLst>
            <pc:docMk/>
            <pc:sldMk cId="1084212010" sldId="1099"/>
            <ac:picMk id="5" creationId="{191A183A-6972-F583-218C-5CFBF0CA8EFF}"/>
          </ac:picMkLst>
        </pc:picChg>
        <pc:picChg chg="add del mod ord modCrop">
          <ac:chgData name="Laise Eduarda Paixão de Moraes" userId="ed9e5288-1c22-4d51-b69f-ec30695ef7d2" providerId="ADAL" clId="{121E0C3F-27A0-43CF-81A6-B1BCE706AA80}" dt="2023-09-10T13:59:05.230" v="18482" actId="21"/>
          <ac:picMkLst>
            <pc:docMk/>
            <pc:sldMk cId="1084212010" sldId="1099"/>
            <ac:picMk id="7" creationId="{0E9DED6A-65F1-75F5-792B-D8E73C5DD941}"/>
          </ac:picMkLst>
        </pc:picChg>
        <pc:picChg chg="add del mod modCrop">
          <ac:chgData name="Laise Eduarda Paixão de Moraes" userId="ed9e5288-1c22-4d51-b69f-ec30695ef7d2" providerId="ADAL" clId="{121E0C3F-27A0-43CF-81A6-B1BCE706AA80}" dt="2023-09-10T13:59:05.230" v="18482" actId="21"/>
          <ac:picMkLst>
            <pc:docMk/>
            <pc:sldMk cId="1084212010" sldId="1099"/>
            <ac:picMk id="9" creationId="{93C72EC4-9B31-B788-E0E7-D077C1D2D4F2}"/>
          </ac:picMkLst>
        </pc:picChg>
        <pc:picChg chg="del mod">
          <ac:chgData name="Laise Eduarda Paixão de Moraes" userId="ed9e5288-1c22-4d51-b69f-ec30695ef7d2" providerId="ADAL" clId="{121E0C3F-27A0-43CF-81A6-B1BCE706AA80}" dt="2023-09-10T13:58:39.522" v="18474" actId="478"/>
          <ac:picMkLst>
            <pc:docMk/>
            <pc:sldMk cId="1084212010" sldId="1099"/>
            <ac:picMk id="11" creationId="{77700598-DCE9-329B-786F-E0971CD2EFBA}"/>
          </ac:picMkLst>
        </pc:picChg>
        <pc:picChg chg="add mod ord">
          <ac:chgData name="Laise Eduarda Paixão de Moraes" userId="ed9e5288-1c22-4d51-b69f-ec30695ef7d2" providerId="ADAL" clId="{121E0C3F-27A0-43CF-81A6-B1BCE706AA80}" dt="2023-09-10T14:05:06.720" v="18695" actId="164"/>
          <ac:picMkLst>
            <pc:docMk/>
            <pc:sldMk cId="1084212010" sldId="1099"/>
            <ac:picMk id="12" creationId="{93A85D5B-DCFC-3B27-0CB0-32ABDD234323}"/>
          </ac:picMkLst>
        </pc:picChg>
        <pc:picChg chg="add mod ord">
          <ac:chgData name="Laise Eduarda Paixão de Moraes" userId="ed9e5288-1c22-4d51-b69f-ec30695ef7d2" providerId="ADAL" clId="{121E0C3F-27A0-43CF-81A6-B1BCE706AA80}" dt="2023-09-10T14:05:06.720" v="18695" actId="164"/>
          <ac:picMkLst>
            <pc:docMk/>
            <pc:sldMk cId="1084212010" sldId="1099"/>
            <ac:picMk id="13" creationId="{D283CE97-E8C2-27D9-4940-35D6B8D7FDD0}"/>
          </ac:picMkLst>
        </pc:picChg>
        <pc:picChg chg="add del mod">
          <ac:chgData name="Laise Eduarda Paixão de Moraes" userId="ed9e5288-1c22-4d51-b69f-ec30695ef7d2" providerId="ADAL" clId="{121E0C3F-27A0-43CF-81A6-B1BCE706AA80}" dt="2023-09-10T14:01:34.354" v="18550" actId="478"/>
          <ac:picMkLst>
            <pc:docMk/>
            <pc:sldMk cId="1084212010" sldId="1099"/>
            <ac:picMk id="19" creationId="{FC7B16A1-23FF-3E5E-6C60-C4847BE73529}"/>
          </ac:picMkLst>
        </pc:picChg>
        <pc:picChg chg="del mod">
          <ac:chgData name="Laise Eduarda Paixão de Moraes" userId="ed9e5288-1c22-4d51-b69f-ec30695ef7d2" providerId="ADAL" clId="{121E0C3F-27A0-43CF-81A6-B1BCE706AA80}" dt="2023-09-10T13:56:07.625" v="18436" actId="478"/>
          <ac:picMkLst>
            <pc:docMk/>
            <pc:sldMk cId="1084212010" sldId="1099"/>
            <ac:picMk id="24" creationId="{0EAB6C2C-DB7F-C14B-4788-4488ABBF3546}"/>
          </ac:picMkLst>
        </pc:picChg>
        <pc:picChg chg="del mod">
          <ac:chgData name="Laise Eduarda Paixão de Moraes" userId="ed9e5288-1c22-4d51-b69f-ec30695ef7d2" providerId="ADAL" clId="{121E0C3F-27A0-43CF-81A6-B1BCE706AA80}" dt="2023-09-10T13:56:07.625" v="18436" actId="478"/>
          <ac:picMkLst>
            <pc:docMk/>
            <pc:sldMk cId="1084212010" sldId="1099"/>
            <ac:picMk id="26" creationId="{9263AA34-1727-FB1E-84B5-40C970EE06B0}"/>
          </ac:picMkLst>
        </pc:picChg>
        <pc:picChg chg="del mod">
          <ac:chgData name="Laise Eduarda Paixão de Moraes" userId="ed9e5288-1c22-4d51-b69f-ec30695ef7d2" providerId="ADAL" clId="{121E0C3F-27A0-43CF-81A6-B1BCE706AA80}" dt="2023-09-10T13:56:07.625" v="18436" actId="478"/>
          <ac:picMkLst>
            <pc:docMk/>
            <pc:sldMk cId="1084212010" sldId="1099"/>
            <ac:picMk id="28" creationId="{C9A177BA-F113-AA44-A502-ADD3D1EE363A}"/>
          </ac:picMkLst>
        </pc:picChg>
        <pc:picChg chg="add del mod">
          <ac:chgData name="Laise Eduarda Paixão de Moraes" userId="ed9e5288-1c22-4d51-b69f-ec30695ef7d2" providerId="ADAL" clId="{121E0C3F-27A0-43CF-81A6-B1BCE706AA80}" dt="2023-09-10T14:01:46.192" v="18553" actId="478"/>
          <ac:picMkLst>
            <pc:docMk/>
            <pc:sldMk cId="1084212010" sldId="1099"/>
            <ac:picMk id="30" creationId="{7BFDB68A-F3AF-7638-BB3B-D59FDAF280C1}"/>
          </ac:picMkLst>
        </pc:picChg>
        <pc:picChg chg="add mod ord modCrop">
          <ac:chgData name="Laise Eduarda Paixão de Moraes" userId="ed9e5288-1c22-4d51-b69f-ec30695ef7d2" providerId="ADAL" clId="{121E0C3F-27A0-43CF-81A6-B1BCE706AA80}" dt="2023-09-10T14:05:06.720" v="18695" actId="164"/>
          <ac:picMkLst>
            <pc:docMk/>
            <pc:sldMk cId="1084212010" sldId="1099"/>
            <ac:picMk id="33" creationId="{8DD3B89F-0CD6-6B9D-F66A-D68D65DAE7E1}"/>
          </ac:picMkLst>
        </pc:picChg>
        <pc:picChg chg="del mod">
          <ac:chgData name="Laise Eduarda Paixão de Moraes" userId="ed9e5288-1c22-4d51-b69f-ec30695ef7d2" providerId="ADAL" clId="{121E0C3F-27A0-43CF-81A6-B1BCE706AA80}" dt="2023-09-10T13:56:07.625" v="18436" actId="478"/>
          <ac:picMkLst>
            <pc:docMk/>
            <pc:sldMk cId="1084212010" sldId="1099"/>
            <ac:picMk id="41" creationId="{987EC83F-18A2-C6D2-4241-A821A47E8D55}"/>
          </ac:picMkLst>
        </pc:picChg>
        <pc:picChg chg="del">
          <ac:chgData name="Laise Eduarda Paixão de Moraes" userId="ed9e5288-1c22-4d51-b69f-ec30695ef7d2" providerId="ADAL" clId="{121E0C3F-27A0-43CF-81A6-B1BCE706AA80}" dt="2023-09-10T13:56:07.625" v="18436" actId="478"/>
          <ac:picMkLst>
            <pc:docMk/>
            <pc:sldMk cId="1084212010" sldId="1099"/>
            <ac:picMk id="43" creationId="{6B9E9C05-C227-C7DD-2822-4E78D3629308}"/>
          </ac:picMkLst>
        </pc:picChg>
        <pc:picChg chg="del mod">
          <ac:chgData name="Laise Eduarda Paixão de Moraes" userId="ed9e5288-1c22-4d51-b69f-ec30695ef7d2" providerId="ADAL" clId="{121E0C3F-27A0-43CF-81A6-B1BCE706AA80}" dt="2023-09-10T13:58:33.419" v="18471" actId="478"/>
          <ac:picMkLst>
            <pc:docMk/>
            <pc:sldMk cId="1084212010" sldId="1099"/>
            <ac:picMk id="45" creationId="{EDD0F133-70D2-943B-37F0-4F19C5051F66}"/>
          </ac:picMkLst>
        </pc:picChg>
      </pc:sldChg>
      <pc:sldChg chg="delSp modSp add del mod">
        <pc:chgData name="Laise Eduarda Paixão de Moraes" userId="ed9e5288-1c22-4d51-b69f-ec30695ef7d2" providerId="ADAL" clId="{121E0C3F-27A0-43CF-81A6-B1BCE706AA80}" dt="2023-09-10T13:09:29.544" v="17969" actId="47"/>
        <pc:sldMkLst>
          <pc:docMk/>
          <pc:sldMk cId="597275159" sldId="1100"/>
        </pc:sldMkLst>
        <pc:spChg chg="del">
          <ac:chgData name="Laise Eduarda Paixão de Moraes" userId="ed9e5288-1c22-4d51-b69f-ec30695ef7d2" providerId="ADAL" clId="{121E0C3F-27A0-43CF-81A6-B1BCE706AA80}" dt="2023-09-10T13:00:35.542" v="17810" actId="21"/>
          <ac:spMkLst>
            <pc:docMk/>
            <pc:sldMk cId="597275159" sldId="1100"/>
            <ac:spMk id="4" creationId="{922B518B-102F-59A3-9C9A-141701FE6CDD}"/>
          </ac:spMkLst>
        </pc:spChg>
        <pc:spChg chg="del mod">
          <ac:chgData name="Laise Eduarda Paixão de Moraes" userId="ed9e5288-1c22-4d51-b69f-ec30695ef7d2" providerId="ADAL" clId="{121E0C3F-27A0-43CF-81A6-B1BCE706AA80}" dt="2023-09-10T13:00:35.542" v="17810" actId="21"/>
          <ac:spMkLst>
            <pc:docMk/>
            <pc:sldMk cId="597275159" sldId="1100"/>
            <ac:spMk id="6" creationId="{EAA5104B-CA62-3CA6-8586-5302FFC5C0E6}"/>
          </ac:spMkLst>
        </pc:spChg>
      </pc:sldChg>
      <pc:sldChg chg="addSp delSp modSp add mod">
        <pc:chgData name="Laise Eduarda Paixão de Moraes" userId="ed9e5288-1c22-4d51-b69f-ec30695ef7d2" providerId="ADAL" clId="{121E0C3F-27A0-43CF-81A6-B1BCE706AA80}" dt="2023-09-10T14:59:20.222" v="20056"/>
        <pc:sldMkLst>
          <pc:docMk/>
          <pc:sldMk cId="3256546645" sldId="1100"/>
        </pc:sldMkLst>
        <pc:spChg chg="add del mod">
          <ac:chgData name="Laise Eduarda Paixão de Moraes" userId="ed9e5288-1c22-4d51-b69f-ec30695ef7d2" providerId="ADAL" clId="{121E0C3F-27A0-43CF-81A6-B1BCE706AA80}" dt="2023-09-10T14:22:38.953" v="18978" actId="21"/>
          <ac:spMkLst>
            <pc:docMk/>
            <pc:sldMk cId="3256546645" sldId="1100"/>
            <ac:spMk id="2" creationId="{27A1663E-D6E8-5192-8645-703D6D98606B}"/>
          </ac:spMkLst>
        </pc:spChg>
        <pc:spChg chg="mod">
          <ac:chgData name="Laise Eduarda Paixão de Moraes" userId="ed9e5288-1c22-4d51-b69f-ec30695ef7d2" providerId="ADAL" clId="{121E0C3F-27A0-43CF-81A6-B1BCE706AA80}" dt="2023-09-10T14:22:54.023" v="18981" actId="20577"/>
          <ac:spMkLst>
            <pc:docMk/>
            <pc:sldMk cId="3256546645" sldId="1100"/>
            <ac:spMk id="5" creationId="{8A15406D-5576-167F-6F10-5BDFD2D35D13}"/>
          </ac:spMkLst>
        </pc:spChg>
        <pc:spChg chg="mod">
          <ac:chgData name="Laise Eduarda Paixão de Moraes" userId="ed9e5288-1c22-4d51-b69f-ec30695ef7d2" providerId="ADAL" clId="{121E0C3F-27A0-43CF-81A6-B1BCE706AA80}" dt="2023-09-10T13:10:14.250" v="17987" actId="6549"/>
          <ac:spMkLst>
            <pc:docMk/>
            <pc:sldMk cId="3256546645" sldId="1100"/>
            <ac:spMk id="6" creationId="{EAA5104B-CA62-3CA6-8586-5302FFC5C0E6}"/>
          </ac:spMkLst>
        </pc:spChg>
        <pc:spChg chg="add del">
          <ac:chgData name="Laise Eduarda Paixão de Moraes" userId="ed9e5288-1c22-4d51-b69f-ec30695ef7d2" providerId="ADAL" clId="{121E0C3F-27A0-43CF-81A6-B1BCE706AA80}" dt="2023-09-10T14:18:14.543" v="18891"/>
          <ac:spMkLst>
            <pc:docMk/>
            <pc:sldMk cId="3256546645" sldId="1100"/>
            <ac:spMk id="7" creationId="{D13A9911-D747-2127-4630-BD9D6A6C3F88}"/>
          </ac:spMkLst>
        </pc:spChg>
        <pc:spChg chg="add del">
          <ac:chgData name="Laise Eduarda Paixão de Moraes" userId="ed9e5288-1c22-4d51-b69f-ec30695ef7d2" providerId="ADAL" clId="{121E0C3F-27A0-43CF-81A6-B1BCE706AA80}" dt="2023-09-10T14:18:17.861" v="18893"/>
          <ac:spMkLst>
            <pc:docMk/>
            <pc:sldMk cId="3256546645" sldId="1100"/>
            <ac:spMk id="8" creationId="{2F6FBB70-5FA2-F450-0C07-18A287E370CA}"/>
          </ac:spMkLst>
        </pc:spChg>
        <pc:spChg chg="del">
          <ac:chgData name="Laise Eduarda Paixão de Moraes" userId="ed9e5288-1c22-4d51-b69f-ec30695ef7d2" providerId="ADAL" clId="{121E0C3F-27A0-43CF-81A6-B1BCE706AA80}" dt="2023-09-10T13:10:02.874" v="17979" actId="478"/>
          <ac:spMkLst>
            <pc:docMk/>
            <pc:sldMk cId="3256546645" sldId="1100"/>
            <ac:spMk id="11" creationId="{4FCF0ED4-698D-3983-97A8-60E89889241A}"/>
          </ac:spMkLst>
        </pc:spChg>
        <pc:spChg chg="add del mod">
          <ac:chgData name="Laise Eduarda Paixão de Moraes" userId="ed9e5288-1c22-4d51-b69f-ec30695ef7d2" providerId="ADAL" clId="{121E0C3F-27A0-43CF-81A6-B1BCE706AA80}" dt="2023-09-10T14:22:40.931" v="18979" actId="478"/>
          <ac:spMkLst>
            <pc:docMk/>
            <pc:sldMk cId="3256546645" sldId="1100"/>
            <ac:spMk id="16" creationId="{17B144AC-663E-D3F3-1BEF-462CAB54365E}"/>
          </ac:spMkLst>
        </pc:spChg>
        <pc:spChg chg="add mod">
          <ac:chgData name="Laise Eduarda Paixão de Moraes" userId="ed9e5288-1c22-4d51-b69f-ec30695ef7d2" providerId="ADAL" clId="{121E0C3F-27A0-43CF-81A6-B1BCE706AA80}" dt="2023-09-10T14:22:41.091" v="18980"/>
          <ac:spMkLst>
            <pc:docMk/>
            <pc:sldMk cId="3256546645" sldId="1100"/>
            <ac:spMk id="17" creationId="{DC77744D-DB5B-337D-5BA8-8F3012529492}"/>
          </ac:spMkLst>
        </pc:spChg>
        <pc:grpChg chg="add mod">
          <ac:chgData name="Laise Eduarda Paixão de Moraes" userId="ed9e5288-1c22-4d51-b69f-ec30695ef7d2" providerId="ADAL" clId="{121E0C3F-27A0-43CF-81A6-B1BCE706AA80}" dt="2023-09-10T14:20:35.236" v="18949" actId="1035"/>
          <ac:grpSpMkLst>
            <pc:docMk/>
            <pc:sldMk cId="3256546645" sldId="1100"/>
            <ac:grpSpMk id="15" creationId="{F2EF7FB4-DD8A-F143-CC23-5CFA81C59D24}"/>
          </ac:grpSpMkLst>
        </pc:grpChg>
        <pc:picChg chg="add mod modCrop">
          <ac:chgData name="Laise Eduarda Paixão de Moraes" userId="ed9e5288-1c22-4d51-b69f-ec30695ef7d2" providerId="ADAL" clId="{121E0C3F-27A0-43CF-81A6-B1BCE706AA80}" dt="2023-09-10T14:20:30.672" v="18942" actId="164"/>
          <ac:picMkLst>
            <pc:docMk/>
            <pc:sldMk cId="3256546645" sldId="1100"/>
            <ac:picMk id="3" creationId="{05B701F3-F23C-A5E3-B0DB-BB64EF069718}"/>
          </ac:picMkLst>
        </pc:picChg>
        <pc:picChg chg="add del mod modCrop">
          <ac:chgData name="Laise Eduarda Paixão de Moraes" userId="ed9e5288-1c22-4d51-b69f-ec30695ef7d2" providerId="ADAL" clId="{121E0C3F-27A0-43CF-81A6-B1BCE706AA80}" dt="2023-09-10T14:19:37.270" v="18898" actId="478"/>
          <ac:picMkLst>
            <pc:docMk/>
            <pc:sldMk cId="3256546645" sldId="1100"/>
            <ac:picMk id="12" creationId="{E0EF5413-B01F-D976-E559-7B26BC4F054E}"/>
          </ac:picMkLst>
        </pc:picChg>
        <pc:picChg chg="add mod">
          <ac:chgData name="Laise Eduarda Paixão de Moraes" userId="ed9e5288-1c22-4d51-b69f-ec30695ef7d2" providerId="ADAL" clId="{121E0C3F-27A0-43CF-81A6-B1BCE706AA80}" dt="2023-09-10T14:59:20.222" v="20056"/>
          <ac:picMkLst>
            <pc:docMk/>
            <pc:sldMk cId="3256546645" sldId="1100"/>
            <ac:picMk id="14" creationId="{99A90359-D2D5-C68B-0AF1-55C1743C1503}"/>
          </ac:picMkLst>
        </pc:picChg>
      </pc:sldChg>
      <pc:sldChg chg="addSp delSp modSp add mod">
        <pc:chgData name="Laise Eduarda Paixão de Moraes" userId="ed9e5288-1c22-4d51-b69f-ec30695ef7d2" providerId="ADAL" clId="{121E0C3F-27A0-43CF-81A6-B1BCE706AA80}" dt="2023-09-10T13:31:20.113" v="18241" actId="6549"/>
        <pc:sldMkLst>
          <pc:docMk/>
          <pc:sldMk cId="3774553874" sldId="1101"/>
        </pc:sldMkLst>
        <pc:spChg chg="del">
          <ac:chgData name="Laise Eduarda Paixão de Moraes" userId="ed9e5288-1c22-4d51-b69f-ec30695ef7d2" providerId="ADAL" clId="{121E0C3F-27A0-43CF-81A6-B1BCE706AA80}" dt="2023-09-10T13:14:04.372" v="18139" actId="478"/>
          <ac:spMkLst>
            <pc:docMk/>
            <pc:sldMk cId="3774553874" sldId="1101"/>
            <ac:spMk id="2" creationId="{27A1663E-D6E8-5192-8645-703D6D98606B}"/>
          </ac:spMkLst>
        </pc:spChg>
        <pc:spChg chg="del">
          <ac:chgData name="Laise Eduarda Paixão de Moraes" userId="ed9e5288-1c22-4d51-b69f-ec30695ef7d2" providerId="ADAL" clId="{121E0C3F-27A0-43CF-81A6-B1BCE706AA80}" dt="2023-09-10T13:14:02.145" v="18137" actId="478"/>
          <ac:spMkLst>
            <pc:docMk/>
            <pc:sldMk cId="3774553874" sldId="1101"/>
            <ac:spMk id="5" creationId="{8A15406D-5576-167F-6F10-5BDFD2D35D13}"/>
          </ac:spMkLst>
        </pc:spChg>
        <pc:spChg chg="add mod">
          <ac:chgData name="Laise Eduarda Paixão de Moraes" userId="ed9e5288-1c22-4d51-b69f-ec30695ef7d2" providerId="ADAL" clId="{121E0C3F-27A0-43CF-81A6-B1BCE706AA80}" dt="2023-09-10T13:31:20.113" v="18241" actId="6549"/>
          <ac:spMkLst>
            <pc:docMk/>
            <pc:sldMk cId="3774553874" sldId="1101"/>
            <ac:spMk id="7" creationId="{FD5FD247-C426-45CE-FFAB-6012AB00D1BE}"/>
          </ac:spMkLst>
        </pc:spChg>
        <pc:spChg chg="add mod">
          <ac:chgData name="Laise Eduarda Paixão de Moraes" userId="ed9e5288-1c22-4d51-b69f-ec30695ef7d2" providerId="ADAL" clId="{121E0C3F-27A0-43CF-81A6-B1BCE706AA80}" dt="2023-09-10T13:28:32.561" v="18192" actId="1076"/>
          <ac:spMkLst>
            <pc:docMk/>
            <pc:sldMk cId="3774553874" sldId="1101"/>
            <ac:spMk id="12" creationId="{3E0833CF-F333-F11C-AB1E-1FA43EFEE7FD}"/>
          </ac:spMkLst>
        </pc:spChg>
        <pc:picChg chg="del">
          <ac:chgData name="Laise Eduarda Paixão de Moraes" userId="ed9e5288-1c22-4d51-b69f-ec30695ef7d2" providerId="ADAL" clId="{121E0C3F-27A0-43CF-81A6-B1BCE706AA80}" dt="2023-09-10T13:14:03.005" v="18138" actId="478"/>
          <ac:picMkLst>
            <pc:docMk/>
            <pc:sldMk cId="3774553874" sldId="1101"/>
            <ac:picMk id="3" creationId="{05B701F3-F23C-A5E3-B0DB-BB64EF069718}"/>
          </ac:picMkLst>
        </pc:picChg>
        <pc:picChg chg="add mod">
          <ac:chgData name="Laise Eduarda Paixão de Moraes" userId="ed9e5288-1c22-4d51-b69f-ec30695ef7d2" providerId="ADAL" clId="{121E0C3F-27A0-43CF-81A6-B1BCE706AA80}" dt="2023-09-10T13:28:30.131" v="18191" actId="1035"/>
          <ac:picMkLst>
            <pc:docMk/>
            <pc:sldMk cId="3774553874" sldId="1101"/>
            <ac:picMk id="9" creationId="{3B72F162-C3B7-602B-E97E-16FA76B6003A}"/>
          </ac:picMkLst>
        </pc:picChg>
        <pc:picChg chg="add del mod">
          <ac:chgData name="Laise Eduarda Paixão de Moraes" userId="ed9e5288-1c22-4d51-b69f-ec30695ef7d2" providerId="ADAL" clId="{121E0C3F-27A0-43CF-81A6-B1BCE706AA80}" dt="2023-09-10T13:18:13.599" v="18144" actId="478"/>
          <ac:picMkLst>
            <pc:docMk/>
            <pc:sldMk cId="3774553874" sldId="1101"/>
            <ac:picMk id="1026" creationId="{49AA5C67-BAB7-CD77-9DD0-33DB87E17EED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10T14:06:08.823" v="18704" actId="47"/>
        <pc:sldMkLst>
          <pc:docMk/>
          <pc:sldMk cId="1824275628" sldId="1102"/>
        </pc:sldMkLst>
      </pc:sldChg>
      <pc:sldChg chg="add del mod modShow">
        <pc:chgData name="Laise Eduarda Paixão de Moraes" userId="ed9e5288-1c22-4d51-b69f-ec30695ef7d2" providerId="ADAL" clId="{121E0C3F-27A0-43CF-81A6-B1BCE706AA80}" dt="2023-09-10T14:06:08.823" v="18704" actId="47"/>
        <pc:sldMkLst>
          <pc:docMk/>
          <pc:sldMk cId="3090760095" sldId="1103"/>
        </pc:sldMkLst>
      </pc:sldChg>
      <pc:sldChg chg="add del mod modShow">
        <pc:chgData name="Laise Eduarda Paixão de Moraes" userId="ed9e5288-1c22-4d51-b69f-ec30695ef7d2" providerId="ADAL" clId="{121E0C3F-27A0-43CF-81A6-B1BCE706AA80}" dt="2023-09-10T14:06:08.823" v="18704" actId="47"/>
        <pc:sldMkLst>
          <pc:docMk/>
          <pc:sldMk cId="2767160032" sldId="1104"/>
        </pc:sldMkLst>
      </pc:sldChg>
      <pc:sldChg chg="add del mod modShow">
        <pc:chgData name="Laise Eduarda Paixão de Moraes" userId="ed9e5288-1c22-4d51-b69f-ec30695ef7d2" providerId="ADAL" clId="{121E0C3F-27A0-43CF-81A6-B1BCE706AA80}" dt="2023-09-10T14:06:11.122" v="18705" actId="47"/>
        <pc:sldMkLst>
          <pc:docMk/>
          <pc:sldMk cId="2973239405" sldId="1105"/>
        </pc:sldMkLst>
      </pc:sldChg>
      <pc:sldChg chg="add del mod modShow">
        <pc:chgData name="Laise Eduarda Paixão de Moraes" userId="ed9e5288-1c22-4d51-b69f-ec30695ef7d2" providerId="ADAL" clId="{121E0C3F-27A0-43CF-81A6-B1BCE706AA80}" dt="2023-09-10T14:06:16.755" v="18706" actId="47"/>
        <pc:sldMkLst>
          <pc:docMk/>
          <pc:sldMk cId="3922207359" sldId="1106"/>
        </pc:sldMkLst>
      </pc:sldChg>
      <pc:sldChg chg="addSp delSp modSp add mod modShow">
        <pc:chgData name="Laise Eduarda Paixão de Moraes" userId="ed9e5288-1c22-4d51-b69f-ec30695ef7d2" providerId="ADAL" clId="{121E0C3F-27A0-43CF-81A6-B1BCE706AA80}" dt="2023-09-10T14:14:22.899" v="18866" actId="729"/>
        <pc:sldMkLst>
          <pc:docMk/>
          <pc:sldMk cId="4041340266" sldId="1107"/>
        </pc:sldMkLst>
        <pc:spChg chg="mod">
          <ac:chgData name="Laise Eduarda Paixão de Moraes" userId="ed9e5288-1c22-4d51-b69f-ec30695ef7d2" providerId="ADAL" clId="{121E0C3F-27A0-43CF-81A6-B1BCE706AA80}" dt="2023-09-10T14:07:26.918" v="18762" actId="207"/>
          <ac:spMkLst>
            <pc:docMk/>
            <pc:sldMk cId="4041340266" sldId="1107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10T14:06:26.449" v="18721" actId="20577"/>
          <ac:spMkLst>
            <pc:docMk/>
            <pc:sldMk cId="4041340266" sldId="1107"/>
            <ac:spMk id="3" creationId="{9BE910C2-7FF8-CC18-84EA-2D19ACBB1AD9}"/>
          </ac:spMkLst>
        </pc:spChg>
        <pc:spChg chg="add del">
          <ac:chgData name="Laise Eduarda Paixão de Moraes" userId="ed9e5288-1c22-4d51-b69f-ec30695ef7d2" providerId="ADAL" clId="{121E0C3F-27A0-43CF-81A6-B1BCE706AA80}" dt="2023-09-10T14:08:55.554" v="18765"/>
          <ac:spMkLst>
            <pc:docMk/>
            <pc:sldMk cId="4041340266" sldId="1107"/>
            <ac:spMk id="5" creationId="{DFA634FB-9F91-5571-6C04-03EFF4AF40ED}"/>
          </ac:spMkLst>
        </pc:spChg>
        <pc:grpChg chg="add del mod ord">
          <ac:chgData name="Laise Eduarda Paixão de Moraes" userId="ed9e5288-1c22-4d51-b69f-ec30695ef7d2" providerId="ADAL" clId="{121E0C3F-27A0-43CF-81A6-B1BCE706AA80}" dt="2023-09-10T14:14:08.490" v="18863" actId="478"/>
          <ac:grpSpMkLst>
            <pc:docMk/>
            <pc:sldMk cId="4041340266" sldId="1107"/>
            <ac:grpSpMk id="15" creationId="{B22B9E9A-A620-1C68-BA8E-0CFB4720DDEE}"/>
          </ac:grpSpMkLst>
        </pc:grpChg>
        <pc:picChg chg="del">
          <ac:chgData name="Laise Eduarda Paixão de Moraes" userId="ed9e5288-1c22-4d51-b69f-ec30695ef7d2" providerId="ADAL" clId="{121E0C3F-27A0-43CF-81A6-B1BCE706AA80}" dt="2023-09-10T14:07:28.220" v="18763" actId="478"/>
          <ac:picMkLst>
            <pc:docMk/>
            <pc:sldMk cId="4041340266" sldId="1107"/>
            <ac:picMk id="4" creationId="{771D469D-86C0-EB61-3CAB-978B80E6FED7}"/>
          </ac:picMkLst>
        </pc:picChg>
        <pc:picChg chg="add mod topLvl">
          <ac:chgData name="Laise Eduarda Paixão de Moraes" userId="ed9e5288-1c22-4d51-b69f-ec30695ef7d2" providerId="ADAL" clId="{121E0C3F-27A0-43CF-81A6-B1BCE706AA80}" dt="2023-09-10T14:14:08.490" v="18863" actId="478"/>
          <ac:picMkLst>
            <pc:docMk/>
            <pc:sldMk cId="4041340266" sldId="1107"/>
            <ac:picMk id="7" creationId="{AA48F60F-2BE9-0FAD-3032-46C02B93707D}"/>
          </ac:picMkLst>
        </pc:picChg>
        <pc:picChg chg="add del mod">
          <ac:chgData name="Laise Eduarda Paixão de Moraes" userId="ed9e5288-1c22-4d51-b69f-ec30695ef7d2" providerId="ADAL" clId="{121E0C3F-27A0-43CF-81A6-B1BCE706AA80}" dt="2023-09-10T14:10:59.550" v="18786" actId="478"/>
          <ac:picMkLst>
            <pc:docMk/>
            <pc:sldMk cId="4041340266" sldId="1107"/>
            <ac:picMk id="9" creationId="{B5C5A2A6-5FFC-45CD-79B4-E915956A5B41}"/>
          </ac:picMkLst>
        </pc:picChg>
        <pc:picChg chg="add del mod">
          <ac:chgData name="Laise Eduarda Paixão de Moraes" userId="ed9e5288-1c22-4d51-b69f-ec30695ef7d2" providerId="ADAL" clId="{121E0C3F-27A0-43CF-81A6-B1BCE706AA80}" dt="2023-09-10T14:10:59.041" v="18785" actId="478"/>
          <ac:picMkLst>
            <pc:docMk/>
            <pc:sldMk cId="4041340266" sldId="1107"/>
            <ac:picMk id="12" creationId="{E598E800-6294-582E-245B-6049745E22F6}"/>
          </ac:picMkLst>
        </pc:picChg>
        <pc:picChg chg="add del mod topLvl">
          <ac:chgData name="Laise Eduarda Paixão de Moraes" userId="ed9e5288-1c22-4d51-b69f-ec30695ef7d2" providerId="ADAL" clId="{121E0C3F-27A0-43CF-81A6-B1BCE706AA80}" dt="2023-09-10T14:14:08.490" v="18863" actId="478"/>
          <ac:picMkLst>
            <pc:docMk/>
            <pc:sldMk cId="4041340266" sldId="1107"/>
            <ac:picMk id="14" creationId="{6ACBB441-8800-B39A-2C91-D89E5704533B}"/>
          </ac:picMkLst>
        </pc:picChg>
        <pc:picChg chg="add del mod">
          <ac:chgData name="Laise Eduarda Paixão de Moraes" userId="ed9e5288-1c22-4d51-b69f-ec30695ef7d2" providerId="ADAL" clId="{121E0C3F-27A0-43CF-81A6-B1BCE706AA80}" dt="2023-09-10T14:12:58.579" v="18836" actId="21"/>
          <ac:picMkLst>
            <pc:docMk/>
            <pc:sldMk cId="4041340266" sldId="1107"/>
            <ac:picMk id="16" creationId="{6209888C-AC2D-9E87-61AE-954F7A44BB68}"/>
          </ac:picMkLst>
        </pc:picChg>
        <pc:picChg chg="add del mod">
          <ac:chgData name="Laise Eduarda Paixão de Moraes" userId="ed9e5288-1c22-4d51-b69f-ec30695ef7d2" providerId="ADAL" clId="{121E0C3F-27A0-43CF-81A6-B1BCE706AA80}" dt="2023-09-10T14:13:08.172" v="18843"/>
          <ac:picMkLst>
            <pc:docMk/>
            <pc:sldMk cId="4041340266" sldId="1107"/>
            <ac:picMk id="17" creationId="{B0079BEB-1803-634E-0622-77FB5AD3F221}"/>
          </ac:picMkLst>
        </pc:picChg>
        <pc:picChg chg="add del mod modCrop">
          <ac:chgData name="Laise Eduarda Paixão de Moraes" userId="ed9e5288-1c22-4d51-b69f-ec30695ef7d2" providerId="ADAL" clId="{121E0C3F-27A0-43CF-81A6-B1BCE706AA80}" dt="2023-09-10T14:14:06.210" v="18862" actId="21"/>
          <ac:picMkLst>
            <pc:docMk/>
            <pc:sldMk cId="4041340266" sldId="1107"/>
            <ac:picMk id="18" creationId="{E8033161-504C-2E6D-31DC-EE4EDF1EB80A}"/>
          </ac:picMkLst>
        </pc:picChg>
        <pc:picChg chg="add mod">
          <ac:chgData name="Laise Eduarda Paixão de Moraes" userId="ed9e5288-1c22-4d51-b69f-ec30695ef7d2" providerId="ADAL" clId="{121E0C3F-27A0-43CF-81A6-B1BCE706AA80}" dt="2023-09-10T14:14:19.745" v="18865"/>
          <ac:picMkLst>
            <pc:docMk/>
            <pc:sldMk cId="4041340266" sldId="1107"/>
            <ac:picMk id="19" creationId="{4B35C2C8-E51C-2055-8CDA-C5E6D98636B1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10T14:14:32.190" v="18868" actId="47"/>
        <pc:sldMkLst>
          <pc:docMk/>
          <pc:sldMk cId="972463030" sldId="1108"/>
        </pc:sldMkLst>
      </pc:sldChg>
      <pc:sldChg chg="addSp delSp modSp add del mod modShow">
        <pc:chgData name="Laise Eduarda Paixão de Moraes" userId="ed9e5288-1c22-4d51-b69f-ec30695ef7d2" providerId="ADAL" clId="{121E0C3F-27A0-43CF-81A6-B1BCE706AA80}" dt="2023-09-10T15:00:59.294" v="20067" actId="47"/>
        <pc:sldMkLst>
          <pc:docMk/>
          <pc:sldMk cId="1899500390" sldId="1109"/>
        </pc:sldMkLst>
        <pc:spChg chg="mod">
          <ac:chgData name="Laise Eduarda Paixão de Moraes" userId="ed9e5288-1c22-4d51-b69f-ec30695ef7d2" providerId="ADAL" clId="{121E0C3F-27A0-43CF-81A6-B1BCE706AA80}" dt="2023-09-10T14:24:11.448" v="18985" actId="207"/>
          <ac:spMkLst>
            <pc:docMk/>
            <pc:sldMk cId="1899500390" sldId="1109"/>
            <ac:spMk id="2" creationId="{B39CFB50-EADC-D101-D0D0-612FA250C1BF}"/>
          </ac:spMkLst>
        </pc:spChg>
        <pc:spChg chg="add mod">
          <ac:chgData name="Laise Eduarda Paixão de Moraes" userId="ed9e5288-1c22-4d51-b69f-ec30695ef7d2" providerId="ADAL" clId="{121E0C3F-27A0-43CF-81A6-B1BCE706AA80}" dt="2023-09-10T14:37:42.720" v="19144" actId="14100"/>
          <ac:spMkLst>
            <pc:docMk/>
            <pc:sldMk cId="1899500390" sldId="1109"/>
            <ac:spMk id="8" creationId="{846BAF37-0827-3365-5F1A-2A4FC44A060D}"/>
          </ac:spMkLst>
        </pc:spChg>
        <pc:spChg chg="del mod">
          <ac:chgData name="Laise Eduarda Paixão de Moraes" userId="ed9e5288-1c22-4d51-b69f-ec30695ef7d2" providerId="ADAL" clId="{121E0C3F-27A0-43CF-81A6-B1BCE706AA80}" dt="2023-09-10T14:36:57.350" v="19127" actId="478"/>
          <ac:spMkLst>
            <pc:docMk/>
            <pc:sldMk cId="1899500390" sldId="1109"/>
            <ac:spMk id="12" creationId="{EC07B823-2642-8B55-8059-3D638A495B27}"/>
          </ac:spMkLst>
        </pc:spChg>
        <pc:picChg chg="add del">
          <ac:chgData name="Laise Eduarda Paixão de Moraes" userId="ed9e5288-1c22-4d51-b69f-ec30695ef7d2" providerId="ADAL" clId="{121E0C3F-27A0-43CF-81A6-B1BCE706AA80}" dt="2023-09-10T14:27:15.281" v="19014" actId="478"/>
          <ac:picMkLst>
            <pc:docMk/>
            <pc:sldMk cId="1899500390" sldId="1109"/>
            <ac:picMk id="5" creationId="{7B7A16D8-DFB6-22F6-8729-15D699E23397}"/>
          </ac:picMkLst>
        </pc:picChg>
        <pc:picChg chg="add mod modCrop">
          <ac:chgData name="Laise Eduarda Paixão de Moraes" userId="ed9e5288-1c22-4d51-b69f-ec30695ef7d2" providerId="ADAL" clId="{121E0C3F-27A0-43CF-81A6-B1BCE706AA80}" dt="2023-09-10T14:37:56.642" v="19145" actId="1076"/>
          <ac:picMkLst>
            <pc:docMk/>
            <pc:sldMk cId="1899500390" sldId="1109"/>
            <ac:picMk id="7" creationId="{A5652A8D-D16E-D2FA-8C24-7F115A903587}"/>
          </ac:picMkLst>
        </pc:picChg>
        <pc:picChg chg="del">
          <ac:chgData name="Laise Eduarda Paixão de Moraes" userId="ed9e5288-1c22-4d51-b69f-ec30695ef7d2" providerId="ADAL" clId="{121E0C3F-27A0-43CF-81A6-B1BCE706AA80}" dt="2023-09-10T14:34:27.983" v="19073" actId="478"/>
          <ac:picMkLst>
            <pc:docMk/>
            <pc:sldMk cId="1899500390" sldId="1109"/>
            <ac:picMk id="13" creationId="{7BC0541F-CC80-9D17-73F5-9845C6F85304}"/>
          </ac:picMkLst>
        </pc:picChg>
        <pc:picChg chg="del">
          <ac:chgData name="Laise Eduarda Paixão de Moraes" userId="ed9e5288-1c22-4d51-b69f-ec30695ef7d2" providerId="ADAL" clId="{121E0C3F-27A0-43CF-81A6-B1BCE706AA80}" dt="2023-09-10T14:24:05.263" v="18984" actId="478"/>
          <ac:picMkLst>
            <pc:docMk/>
            <pc:sldMk cId="1899500390" sldId="1109"/>
            <ac:picMk id="58372" creationId="{CC9EDBDE-0AAB-EE46-BB81-438B63B0E773}"/>
          </ac:picMkLst>
        </pc:picChg>
      </pc:sldChg>
      <pc:sldChg chg="modSp add mod modShow">
        <pc:chgData name="Laise Eduarda Paixão de Moraes" userId="ed9e5288-1c22-4d51-b69f-ec30695ef7d2" providerId="ADAL" clId="{121E0C3F-27A0-43CF-81A6-B1BCE706AA80}" dt="2023-09-10T14:35:19.221" v="19101" actId="729"/>
        <pc:sldMkLst>
          <pc:docMk/>
          <pc:sldMk cId="1886259046" sldId="1110"/>
        </pc:sldMkLst>
        <pc:spChg chg="mod">
          <ac:chgData name="Laise Eduarda Paixão de Moraes" userId="ed9e5288-1c22-4d51-b69f-ec30695ef7d2" providerId="ADAL" clId="{121E0C3F-27A0-43CF-81A6-B1BCE706AA80}" dt="2023-09-10T14:15:07.220" v="18869" actId="207"/>
          <ac:spMkLst>
            <pc:docMk/>
            <pc:sldMk cId="1886259046" sldId="1110"/>
            <ac:spMk id="2" creationId="{B39CFB50-EADC-D101-D0D0-612FA250C1BF}"/>
          </ac:spMkLst>
        </pc:spChg>
        <pc:graphicFrameChg chg="modGraphic">
          <ac:chgData name="Laise Eduarda Paixão de Moraes" userId="ed9e5288-1c22-4d51-b69f-ec30695ef7d2" providerId="ADAL" clId="{121E0C3F-27A0-43CF-81A6-B1BCE706AA80}" dt="2023-09-10T14:15:42.801" v="18873" actId="207"/>
          <ac:graphicFrameMkLst>
            <pc:docMk/>
            <pc:sldMk cId="1886259046" sldId="1110"/>
            <ac:graphicFrameMk id="7" creationId="{5FF941C9-D62D-0448-8333-3B08928BBC2F}"/>
          </ac:graphicFrameMkLst>
        </pc:graphicFrameChg>
      </pc:sldChg>
      <pc:sldChg chg="modSp add del mod modShow">
        <pc:chgData name="Laise Eduarda Paixão de Moraes" userId="ed9e5288-1c22-4d51-b69f-ec30695ef7d2" providerId="ADAL" clId="{121E0C3F-27A0-43CF-81A6-B1BCE706AA80}" dt="2023-09-10T14:16:06.491" v="18876" actId="2696"/>
        <pc:sldMkLst>
          <pc:docMk/>
          <pc:sldMk cId="2274507870" sldId="1111"/>
        </pc:sldMkLst>
        <pc:spChg chg="mod">
          <ac:chgData name="Laise Eduarda Paixão de Moraes" userId="ed9e5288-1c22-4d51-b69f-ec30695ef7d2" providerId="ADAL" clId="{121E0C3F-27A0-43CF-81A6-B1BCE706AA80}" dt="2023-09-10T14:16:03.632" v="18875" actId="20577"/>
          <ac:spMkLst>
            <pc:docMk/>
            <pc:sldMk cId="2274507870" sldId="1111"/>
            <ac:spMk id="3" creationId="{9BE910C2-7FF8-CC18-84EA-2D19ACBB1AD9}"/>
          </ac:spMkLst>
        </pc:spChg>
      </pc:sldChg>
      <pc:sldChg chg="addSp delSp modSp add mod modShow">
        <pc:chgData name="Laise Eduarda Paixão de Moraes" userId="ed9e5288-1c22-4d51-b69f-ec30695ef7d2" providerId="ADAL" clId="{121E0C3F-27A0-43CF-81A6-B1BCE706AA80}" dt="2023-09-10T15:03:28.735" v="20120" actId="27636"/>
        <pc:sldMkLst>
          <pc:docMk/>
          <pc:sldMk cId="3175730644" sldId="1111"/>
        </pc:sldMkLst>
        <pc:spChg chg="del">
          <ac:chgData name="Laise Eduarda Paixão de Moraes" userId="ed9e5288-1c22-4d51-b69f-ec30695ef7d2" providerId="ADAL" clId="{121E0C3F-27A0-43CF-81A6-B1BCE706AA80}" dt="2023-09-10T14:39:44.503" v="19160" actId="478"/>
          <ac:spMkLst>
            <pc:docMk/>
            <pc:sldMk cId="3175730644" sldId="1111"/>
            <ac:spMk id="2" creationId="{B39CFB50-EADC-D101-D0D0-612FA250C1BF}"/>
          </ac:spMkLst>
        </pc:spChg>
        <pc:spChg chg="mod">
          <ac:chgData name="Laise Eduarda Paixão de Moraes" userId="ed9e5288-1c22-4d51-b69f-ec30695ef7d2" providerId="ADAL" clId="{121E0C3F-27A0-43CF-81A6-B1BCE706AA80}" dt="2023-09-10T15:03:28.735" v="20120" actId="27636"/>
          <ac:spMkLst>
            <pc:docMk/>
            <pc:sldMk cId="3175730644" sldId="1111"/>
            <ac:spMk id="3" creationId="{9BE910C2-7FF8-CC18-84EA-2D19ACBB1AD9}"/>
          </ac:spMkLst>
        </pc:spChg>
        <pc:spChg chg="add mod ord">
          <ac:chgData name="Laise Eduarda Paixão de Moraes" userId="ed9e5288-1c22-4d51-b69f-ec30695ef7d2" providerId="ADAL" clId="{121E0C3F-27A0-43CF-81A6-B1BCE706AA80}" dt="2023-09-10T14:39:46.650" v="19162" actId="167"/>
          <ac:spMkLst>
            <pc:docMk/>
            <pc:sldMk cId="3175730644" sldId="1111"/>
            <ac:spMk id="4" creationId="{6296B517-4259-F952-9D45-AC2356B93AD4}"/>
          </ac:spMkLst>
        </pc:spChg>
        <pc:spChg chg="mod">
          <ac:chgData name="Laise Eduarda Paixão de Moraes" userId="ed9e5288-1c22-4d51-b69f-ec30695ef7d2" providerId="ADAL" clId="{121E0C3F-27A0-43CF-81A6-B1BCE706AA80}" dt="2023-09-10T14:51:40.234" v="19881" actId="20577"/>
          <ac:spMkLst>
            <pc:docMk/>
            <pc:sldMk cId="3175730644" sldId="1111"/>
            <ac:spMk id="6" creationId="{7D0EEAD1-244D-4620-3ED2-FCEC1EB5B85E}"/>
          </ac:spMkLst>
        </pc:spChg>
        <pc:spChg chg="mod ord">
          <ac:chgData name="Laise Eduarda Paixão de Moraes" userId="ed9e5288-1c22-4d51-b69f-ec30695ef7d2" providerId="ADAL" clId="{121E0C3F-27A0-43CF-81A6-B1BCE706AA80}" dt="2023-09-10T14:48:09.409" v="19847" actId="167"/>
          <ac:spMkLst>
            <pc:docMk/>
            <pc:sldMk cId="3175730644" sldId="1111"/>
            <ac:spMk id="11" creationId="{E94B0C39-77C8-84DF-E49E-D3E9DDFE2E95}"/>
          </ac:spMkLst>
        </pc:spChg>
        <pc:picChg chg="del">
          <ac:chgData name="Laise Eduarda Paixão de Moraes" userId="ed9e5288-1c22-4d51-b69f-ec30695ef7d2" providerId="ADAL" clId="{121E0C3F-27A0-43CF-81A6-B1BCE706AA80}" dt="2023-09-10T14:48:10.479" v="19848" actId="478"/>
          <ac:picMkLst>
            <pc:docMk/>
            <pc:sldMk cId="3175730644" sldId="1111"/>
            <ac:picMk id="9" creationId="{91C0F640-C90B-5925-B0F3-FE796352040F}"/>
          </ac:picMkLst>
        </pc:picChg>
      </pc:sldChg>
      <pc:sldChg chg="addSp delSp add del mod">
        <pc:chgData name="Laise Eduarda Paixão de Moraes" userId="ed9e5288-1c22-4d51-b69f-ec30695ef7d2" providerId="ADAL" clId="{121E0C3F-27A0-43CF-81A6-B1BCE706AA80}" dt="2023-09-10T13:50:11.431" v="18405" actId="47"/>
        <pc:sldMkLst>
          <pc:docMk/>
          <pc:sldMk cId="1557863528" sldId="1112"/>
        </pc:sldMkLst>
        <pc:spChg chg="del">
          <ac:chgData name="Laise Eduarda Paixão de Moraes" userId="ed9e5288-1c22-4d51-b69f-ec30695ef7d2" providerId="ADAL" clId="{121E0C3F-27A0-43CF-81A6-B1BCE706AA80}" dt="2023-09-10T13:32:02.321" v="18246" actId="478"/>
          <ac:spMkLst>
            <pc:docMk/>
            <pc:sldMk cId="1557863528" sldId="1112"/>
            <ac:spMk id="12" creationId="{3E0833CF-F333-F11C-AB1E-1FA43EFEE7FD}"/>
          </ac:spMkLst>
        </pc:spChg>
        <pc:picChg chg="del">
          <ac:chgData name="Laise Eduarda Paixão de Moraes" userId="ed9e5288-1c22-4d51-b69f-ec30695ef7d2" providerId="ADAL" clId="{121E0C3F-27A0-43CF-81A6-B1BCE706AA80}" dt="2023-09-10T13:32:01.251" v="18245" actId="478"/>
          <ac:picMkLst>
            <pc:docMk/>
            <pc:sldMk cId="1557863528" sldId="1112"/>
            <ac:picMk id="9" creationId="{3B72F162-C3B7-602B-E97E-16FA76B6003A}"/>
          </ac:picMkLst>
        </pc:picChg>
        <pc:picChg chg="add del">
          <ac:chgData name="Laise Eduarda Paixão de Moraes" userId="ed9e5288-1c22-4d51-b69f-ec30695ef7d2" providerId="ADAL" clId="{121E0C3F-27A0-43CF-81A6-B1BCE706AA80}" dt="2023-09-10T13:48:57.121" v="18392" actId="21"/>
          <ac:picMkLst>
            <pc:docMk/>
            <pc:sldMk cId="1557863528" sldId="1112"/>
            <ac:picMk id="2050" creationId="{3C1FD68D-931C-D9D4-86AA-A14D3447EFEA}"/>
          </ac:picMkLst>
        </pc:picChg>
      </pc:sldChg>
      <pc:sldChg chg="add del">
        <pc:chgData name="Laise Eduarda Paixão de Moraes" userId="ed9e5288-1c22-4d51-b69f-ec30695ef7d2" providerId="ADAL" clId="{121E0C3F-27A0-43CF-81A6-B1BCE706AA80}" dt="2023-09-10T13:45:21.031" v="18249"/>
        <pc:sldMkLst>
          <pc:docMk/>
          <pc:sldMk cId="777922000" sldId="1113"/>
        </pc:sldMkLst>
      </pc:sldChg>
      <pc:sldChg chg="addSp delSp modSp add mod">
        <pc:chgData name="Laise Eduarda Paixão de Moraes" userId="ed9e5288-1c22-4d51-b69f-ec30695ef7d2" providerId="ADAL" clId="{121E0C3F-27A0-43CF-81A6-B1BCE706AA80}" dt="2023-09-10T13:53:28.901" v="18434" actId="20577"/>
        <pc:sldMkLst>
          <pc:docMk/>
          <pc:sldMk cId="3018852634" sldId="1113"/>
        </pc:sldMkLst>
        <pc:spChg chg="del">
          <ac:chgData name="Laise Eduarda Paixão de Moraes" userId="ed9e5288-1c22-4d51-b69f-ec30695ef7d2" providerId="ADAL" clId="{121E0C3F-27A0-43CF-81A6-B1BCE706AA80}" dt="2023-09-10T13:50:25.432" v="18406" actId="478"/>
          <ac:spMkLst>
            <pc:docMk/>
            <pc:sldMk cId="3018852634" sldId="1113"/>
            <ac:spMk id="2" creationId="{27A1663E-D6E8-5192-8645-703D6D98606B}"/>
          </ac:spMkLst>
        </pc:spChg>
        <pc:spChg chg="mod">
          <ac:chgData name="Laise Eduarda Paixão de Moraes" userId="ed9e5288-1c22-4d51-b69f-ec30695ef7d2" providerId="ADAL" clId="{121E0C3F-27A0-43CF-81A6-B1BCE706AA80}" dt="2023-09-10T13:49:47.505" v="18404" actId="20577"/>
          <ac:spMkLst>
            <pc:docMk/>
            <pc:sldMk cId="3018852634" sldId="1113"/>
            <ac:spMk id="5" creationId="{8A15406D-5576-167F-6F10-5BDFD2D35D13}"/>
          </ac:spMkLst>
        </pc:spChg>
        <pc:spChg chg="mod">
          <ac:chgData name="Laise Eduarda Paixão de Moraes" userId="ed9e5288-1c22-4d51-b69f-ec30695ef7d2" providerId="ADAL" clId="{121E0C3F-27A0-43CF-81A6-B1BCE706AA80}" dt="2023-09-10T13:53:28.901" v="18434" actId="20577"/>
          <ac:spMkLst>
            <pc:docMk/>
            <pc:sldMk cId="3018852634" sldId="1113"/>
            <ac:spMk id="6" creationId="{EAA5104B-CA62-3CA6-8586-5302FFC5C0E6}"/>
          </ac:spMkLst>
        </pc:spChg>
        <pc:spChg chg="add mod">
          <ac:chgData name="Laise Eduarda Paixão de Moraes" userId="ed9e5288-1c22-4d51-b69f-ec30695ef7d2" providerId="ADAL" clId="{121E0C3F-27A0-43CF-81A6-B1BCE706AA80}" dt="2023-09-10T13:50:25.807" v="18407"/>
          <ac:spMkLst>
            <pc:docMk/>
            <pc:sldMk cId="3018852634" sldId="1113"/>
            <ac:spMk id="8" creationId="{61DC36A8-0C18-2B1F-3FDA-C74A3AF0ADEF}"/>
          </ac:spMkLst>
        </pc:spChg>
        <pc:spChg chg="add">
          <ac:chgData name="Laise Eduarda Paixão de Moraes" userId="ed9e5288-1c22-4d51-b69f-ec30695ef7d2" providerId="ADAL" clId="{121E0C3F-27A0-43CF-81A6-B1BCE706AA80}" dt="2023-09-10T13:51:00.751" v="18408"/>
          <ac:spMkLst>
            <pc:docMk/>
            <pc:sldMk cId="3018852634" sldId="1113"/>
            <ac:spMk id="9" creationId="{AA2FC97E-E7DC-3AEF-6EFB-CC940EC523D6}"/>
          </ac:spMkLst>
        </pc:spChg>
        <pc:spChg chg="add del mod">
          <ac:chgData name="Laise Eduarda Paixão de Moraes" userId="ed9e5288-1c22-4d51-b69f-ec30695ef7d2" providerId="ADAL" clId="{121E0C3F-27A0-43CF-81A6-B1BCE706AA80}" dt="2023-09-10T13:51:27.314" v="18411"/>
          <ac:spMkLst>
            <pc:docMk/>
            <pc:sldMk cId="3018852634" sldId="1113"/>
            <ac:spMk id="11" creationId="{C462811D-0B8A-F389-4745-2A1B7A00D9C6}"/>
          </ac:spMkLst>
        </pc:spChg>
        <pc:spChg chg="add del mod">
          <ac:chgData name="Laise Eduarda Paixão de Moraes" userId="ed9e5288-1c22-4d51-b69f-ec30695ef7d2" providerId="ADAL" clId="{121E0C3F-27A0-43CF-81A6-B1BCE706AA80}" dt="2023-09-10T13:51:37.808" v="18415"/>
          <ac:spMkLst>
            <pc:docMk/>
            <pc:sldMk cId="3018852634" sldId="1113"/>
            <ac:spMk id="12" creationId="{0B3390F4-13A6-6BE2-2B51-AA3A7CFFC58F}"/>
          </ac:spMkLst>
        </pc:spChg>
        <pc:grpChg chg="add mod">
          <ac:chgData name="Laise Eduarda Paixão de Moraes" userId="ed9e5288-1c22-4d51-b69f-ec30695ef7d2" providerId="ADAL" clId="{121E0C3F-27A0-43CF-81A6-B1BCE706AA80}" dt="2023-09-10T13:53:20.313" v="18428" actId="1076"/>
          <ac:grpSpMkLst>
            <pc:docMk/>
            <pc:sldMk cId="3018852634" sldId="1113"/>
            <ac:grpSpMk id="15" creationId="{104EE979-A23A-A214-DE09-4ABAF131D4E7}"/>
          </ac:grpSpMkLst>
        </pc:grpChg>
        <pc:picChg chg="del">
          <ac:chgData name="Laise Eduarda Paixão de Moraes" userId="ed9e5288-1c22-4d51-b69f-ec30695ef7d2" providerId="ADAL" clId="{121E0C3F-27A0-43CF-81A6-B1BCE706AA80}" dt="2023-09-10T13:48:55.561" v="18391" actId="478"/>
          <ac:picMkLst>
            <pc:docMk/>
            <pc:sldMk cId="3018852634" sldId="1113"/>
            <ac:picMk id="3" creationId="{05B701F3-F23C-A5E3-B0DB-BB64EF069718}"/>
          </ac:picMkLst>
        </pc:picChg>
        <pc:picChg chg="add mod">
          <ac:chgData name="Laise Eduarda Paixão de Moraes" userId="ed9e5288-1c22-4d51-b69f-ec30695ef7d2" providerId="ADAL" clId="{121E0C3F-27A0-43CF-81A6-B1BCE706AA80}" dt="2023-09-10T13:53:20.313" v="18428" actId="1076"/>
          <ac:picMkLst>
            <pc:docMk/>
            <pc:sldMk cId="3018852634" sldId="1113"/>
            <ac:picMk id="7" creationId="{79170472-38BA-1CF4-A2B0-E70AF528096A}"/>
          </ac:picMkLst>
        </pc:picChg>
        <pc:picChg chg="add mod modCrop">
          <ac:chgData name="Laise Eduarda Paixão de Moraes" userId="ed9e5288-1c22-4d51-b69f-ec30695ef7d2" providerId="ADAL" clId="{121E0C3F-27A0-43CF-81A6-B1BCE706AA80}" dt="2023-09-10T13:53:20.313" v="18428" actId="1076"/>
          <ac:picMkLst>
            <pc:docMk/>
            <pc:sldMk cId="3018852634" sldId="1113"/>
            <ac:picMk id="14" creationId="{CFC629B3-6512-0755-013D-121E6AA8219C}"/>
          </ac:picMkLst>
        </pc:picChg>
      </pc:sldChg>
      <pc:sldChg chg="modSp add mod ord">
        <pc:chgData name="Laise Eduarda Paixão de Moraes" userId="ed9e5288-1c22-4d51-b69f-ec30695ef7d2" providerId="ADAL" clId="{121E0C3F-27A0-43CF-81A6-B1BCE706AA80}" dt="2023-09-10T15:00:13.580" v="20061"/>
        <pc:sldMkLst>
          <pc:docMk/>
          <pc:sldMk cId="1590748740" sldId="1114"/>
        </pc:sldMkLst>
        <pc:spChg chg="mod">
          <ac:chgData name="Laise Eduarda Paixão de Moraes" userId="ed9e5288-1c22-4d51-b69f-ec30695ef7d2" providerId="ADAL" clId="{121E0C3F-27A0-43CF-81A6-B1BCE706AA80}" dt="2023-09-10T14:07:12.305" v="18758" actId="20577"/>
          <ac:spMkLst>
            <pc:docMk/>
            <pc:sldMk cId="1590748740" sldId="1114"/>
            <ac:spMk id="35" creationId="{E9CB70A4-FC29-1551-42F8-A83CA27A8AF0}"/>
          </ac:spMkLst>
        </pc:spChg>
        <pc:picChg chg="mod">
          <ac:chgData name="Laise Eduarda Paixão de Moraes" userId="ed9e5288-1c22-4d51-b69f-ec30695ef7d2" providerId="ADAL" clId="{121E0C3F-27A0-43CF-81A6-B1BCE706AA80}" dt="2023-09-10T15:00:13.580" v="20061"/>
          <ac:picMkLst>
            <pc:docMk/>
            <pc:sldMk cId="1590748740" sldId="1114"/>
            <ac:picMk id="12" creationId="{93A85D5B-DCFC-3B27-0CB0-32ABDD234323}"/>
          </ac:picMkLst>
        </pc:picChg>
        <pc:picChg chg="mod">
          <ac:chgData name="Laise Eduarda Paixão de Moraes" userId="ed9e5288-1c22-4d51-b69f-ec30695ef7d2" providerId="ADAL" clId="{121E0C3F-27A0-43CF-81A6-B1BCE706AA80}" dt="2023-09-10T14:59:50.832" v="20058"/>
          <ac:picMkLst>
            <pc:docMk/>
            <pc:sldMk cId="1590748740" sldId="1114"/>
            <ac:picMk id="13" creationId="{D283CE97-E8C2-27D9-4940-35D6B8D7FDD0}"/>
          </ac:picMkLst>
        </pc:picChg>
        <pc:picChg chg="mod">
          <ac:chgData name="Laise Eduarda Paixão de Moraes" userId="ed9e5288-1c22-4d51-b69f-ec30695ef7d2" providerId="ADAL" clId="{121E0C3F-27A0-43CF-81A6-B1BCE706AA80}" dt="2023-09-10T15:00:00.935" v="20059"/>
          <ac:picMkLst>
            <pc:docMk/>
            <pc:sldMk cId="1590748740" sldId="1114"/>
            <ac:picMk id="33" creationId="{8DD3B89F-0CD6-6B9D-F66A-D68D65DAE7E1}"/>
          </ac:picMkLst>
        </pc:picChg>
      </pc:sldChg>
      <pc:sldChg chg="addSp delSp modSp add del mod">
        <pc:chgData name="Laise Eduarda Paixão de Moraes" userId="ed9e5288-1c22-4d51-b69f-ec30695ef7d2" providerId="ADAL" clId="{121E0C3F-27A0-43CF-81A6-B1BCE706AA80}" dt="2023-09-10T14:27:23.560" v="19019" actId="47"/>
        <pc:sldMkLst>
          <pc:docMk/>
          <pc:sldMk cId="223135703" sldId="1115"/>
        </pc:sldMkLst>
        <pc:picChg chg="add del">
          <ac:chgData name="Laise Eduarda Paixão de Moraes" userId="ed9e5288-1c22-4d51-b69f-ec30695ef7d2" providerId="ADAL" clId="{121E0C3F-27A0-43CF-81A6-B1BCE706AA80}" dt="2023-09-10T14:27:20.671" v="19018" actId="478"/>
          <ac:picMkLst>
            <pc:docMk/>
            <pc:sldMk cId="223135703" sldId="1115"/>
            <ac:picMk id="6" creationId="{96BCFEE7-CEB0-25E7-94EA-9EF2B3F3208C}"/>
          </ac:picMkLst>
        </pc:picChg>
        <pc:picChg chg="add del">
          <ac:chgData name="Laise Eduarda Paixão de Moraes" userId="ed9e5288-1c22-4d51-b69f-ec30695ef7d2" providerId="ADAL" clId="{121E0C3F-27A0-43CF-81A6-B1BCE706AA80}" dt="2023-09-10T14:27:20.073" v="19017" actId="478"/>
          <ac:picMkLst>
            <pc:docMk/>
            <pc:sldMk cId="223135703" sldId="1115"/>
            <ac:picMk id="8" creationId="{E71F32A9-4858-6DA0-DE41-914304A74D9C}"/>
          </ac:picMkLst>
        </pc:picChg>
        <pc:picChg chg="add del mod">
          <ac:chgData name="Laise Eduarda Paixão de Moraes" userId="ed9e5288-1c22-4d51-b69f-ec30695ef7d2" providerId="ADAL" clId="{121E0C3F-27A0-43CF-81A6-B1BCE706AA80}" dt="2023-09-10T14:27:19.594" v="19016" actId="478"/>
          <ac:picMkLst>
            <pc:docMk/>
            <pc:sldMk cId="223135703" sldId="1115"/>
            <ac:picMk id="11" creationId="{8C17FE33-C8FD-882F-4E2A-B95685F1B5E4}"/>
          </ac:picMkLst>
        </pc:picChg>
        <pc:picChg chg="del">
          <ac:chgData name="Laise Eduarda Paixão de Moraes" userId="ed9e5288-1c22-4d51-b69f-ec30695ef7d2" providerId="ADAL" clId="{121E0C3F-27A0-43CF-81A6-B1BCE706AA80}" dt="2023-09-10T14:24:49.620" v="18988" actId="478"/>
          <ac:picMkLst>
            <pc:docMk/>
            <pc:sldMk cId="223135703" sldId="1115"/>
            <ac:picMk id="13" creationId="{7BC0541F-CC80-9D17-73F5-9845C6F85304}"/>
          </ac:picMkLst>
        </pc:picChg>
      </pc:sldChg>
      <pc:sldChg chg="add del">
        <pc:chgData name="Laise Eduarda Paixão de Moraes" userId="ed9e5288-1c22-4d51-b69f-ec30695ef7d2" providerId="ADAL" clId="{121E0C3F-27A0-43CF-81A6-B1BCE706AA80}" dt="2023-09-10T14:10:56.091" v="18783" actId="47"/>
        <pc:sldMkLst>
          <pc:docMk/>
          <pc:sldMk cId="1117537354" sldId="1115"/>
        </pc:sldMkLst>
      </pc:sldChg>
      <pc:sldChg chg="delSp modSp add del mod">
        <pc:chgData name="Laise Eduarda Paixão de Moraes" userId="ed9e5288-1c22-4d51-b69f-ec30695ef7d2" providerId="ADAL" clId="{121E0C3F-27A0-43CF-81A6-B1BCE706AA80}" dt="2023-09-10T14:14:24.729" v="18867" actId="47"/>
        <pc:sldMkLst>
          <pc:docMk/>
          <pc:sldMk cId="3121653797" sldId="1115"/>
        </pc:sldMkLst>
        <pc:picChg chg="del">
          <ac:chgData name="Laise Eduarda Paixão de Moraes" userId="ed9e5288-1c22-4d51-b69f-ec30695ef7d2" providerId="ADAL" clId="{121E0C3F-27A0-43CF-81A6-B1BCE706AA80}" dt="2023-09-10T14:12:46.513" v="18831" actId="478"/>
          <ac:picMkLst>
            <pc:docMk/>
            <pc:sldMk cId="3121653797" sldId="1115"/>
            <ac:picMk id="7" creationId="{AA48F60F-2BE9-0FAD-3032-46C02B93707D}"/>
          </ac:picMkLst>
        </pc:picChg>
        <pc:picChg chg="mod">
          <ac:chgData name="Laise Eduarda Paixão de Moraes" userId="ed9e5288-1c22-4d51-b69f-ec30695ef7d2" providerId="ADAL" clId="{121E0C3F-27A0-43CF-81A6-B1BCE706AA80}" dt="2023-09-10T14:12:47.648" v="18832" actId="1076"/>
          <ac:picMkLst>
            <pc:docMk/>
            <pc:sldMk cId="3121653797" sldId="1115"/>
            <ac:picMk id="9" creationId="{B5C5A2A6-5FFC-45CD-79B4-E915956A5B41}"/>
          </ac:picMkLst>
        </pc:picChg>
        <pc:picChg chg="del mod">
          <ac:chgData name="Laise Eduarda Paixão de Moraes" userId="ed9e5288-1c22-4d51-b69f-ec30695ef7d2" providerId="ADAL" clId="{121E0C3F-27A0-43CF-81A6-B1BCE706AA80}" dt="2023-09-10T14:12:55.590" v="18833" actId="21"/>
          <ac:picMkLst>
            <pc:docMk/>
            <pc:sldMk cId="3121653797" sldId="1115"/>
            <ac:picMk id="12" creationId="{E598E800-6294-582E-245B-6049745E22F6}"/>
          </ac:picMkLst>
        </pc:picChg>
        <pc:picChg chg="del">
          <ac:chgData name="Laise Eduarda Paixão de Moraes" userId="ed9e5288-1c22-4d51-b69f-ec30695ef7d2" providerId="ADAL" clId="{121E0C3F-27A0-43CF-81A6-B1BCE706AA80}" dt="2023-09-10T14:12:44.091" v="18828" actId="478"/>
          <ac:picMkLst>
            <pc:docMk/>
            <pc:sldMk cId="3121653797" sldId="1115"/>
            <ac:picMk id="14" creationId="{6ACBB441-8800-B39A-2C91-D89E5704533B}"/>
          </ac:picMkLst>
        </pc:picChg>
      </pc:sldChg>
      <pc:sldChg chg="addSp delSp modSp add mod ord">
        <pc:chgData name="Laise Eduarda Paixão de Moraes" userId="ed9e5288-1c22-4d51-b69f-ec30695ef7d2" providerId="ADAL" clId="{121E0C3F-27A0-43CF-81A6-B1BCE706AA80}" dt="2023-09-10T15:00:46.217" v="20064"/>
        <pc:sldMkLst>
          <pc:docMk/>
          <pc:sldMk cId="1020639035" sldId="1116"/>
        </pc:sldMkLst>
        <pc:spChg chg="mod">
          <ac:chgData name="Laise Eduarda Paixão de Moraes" userId="ed9e5288-1c22-4d51-b69f-ec30695ef7d2" providerId="ADAL" clId="{121E0C3F-27A0-43CF-81A6-B1BCE706AA80}" dt="2023-09-10T14:25:31.857" v="18995" actId="207"/>
          <ac:spMkLst>
            <pc:docMk/>
            <pc:sldMk cId="1020639035" sldId="1116"/>
            <ac:spMk id="2" creationId="{B39CFB50-EADC-D101-D0D0-612FA250C1BF}"/>
          </ac:spMkLst>
        </pc:spChg>
        <pc:spChg chg="del mod">
          <ac:chgData name="Laise Eduarda Paixão de Moraes" userId="ed9e5288-1c22-4d51-b69f-ec30695ef7d2" providerId="ADAL" clId="{121E0C3F-27A0-43CF-81A6-B1BCE706AA80}" dt="2023-09-10T14:25:39.164" v="18999" actId="478"/>
          <ac:spMkLst>
            <pc:docMk/>
            <pc:sldMk cId="1020639035" sldId="1116"/>
            <ac:spMk id="9" creationId="{23DDEE52-8E7F-B392-C43E-958B11C61861}"/>
          </ac:spMkLst>
        </pc:spChg>
        <pc:spChg chg="del">
          <ac:chgData name="Laise Eduarda Paixão de Moraes" userId="ed9e5288-1c22-4d51-b69f-ec30695ef7d2" providerId="ADAL" clId="{121E0C3F-27A0-43CF-81A6-B1BCE706AA80}" dt="2023-09-10T14:25:37.323" v="18997" actId="478"/>
          <ac:spMkLst>
            <pc:docMk/>
            <pc:sldMk cId="1020639035" sldId="1116"/>
            <ac:spMk id="11" creationId="{EE03088F-B1A7-8AA0-8957-2F5EA161ECCC}"/>
          </ac:spMkLst>
        </pc:spChg>
        <pc:spChg chg="mod">
          <ac:chgData name="Laise Eduarda Paixão de Moraes" userId="ed9e5288-1c22-4d51-b69f-ec30695ef7d2" providerId="ADAL" clId="{121E0C3F-27A0-43CF-81A6-B1BCE706AA80}" dt="2023-09-10T14:26:06.024" v="19006" actId="6549"/>
          <ac:spMkLst>
            <pc:docMk/>
            <pc:sldMk cId="1020639035" sldId="1116"/>
            <ac:spMk id="12" creationId="{EC07B823-2642-8B55-8059-3D638A495B27}"/>
          </ac:spMkLst>
        </pc:spChg>
        <pc:grpChg chg="del">
          <ac:chgData name="Laise Eduarda Paixão de Moraes" userId="ed9e5288-1c22-4d51-b69f-ec30695ef7d2" providerId="ADAL" clId="{121E0C3F-27A0-43CF-81A6-B1BCE706AA80}" dt="2023-09-10T14:25:39.513" v="19000" actId="478"/>
          <ac:grpSpMkLst>
            <pc:docMk/>
            <pc:sldMk cId="1020639035" sldId="1116"/>
            <ac:grpSpMk id="5" creationId="{EA91DE40-4BC0-8A29-2222-33657948D197}"/>
          </ac:grpSpMkLst>
        </pc:grpChg>
        <pc:picChg chg="del">
          <ac:chgData name="Laise Eduarda Paixão de Moraes" userId="ed9e5288-1c22-4d51-b69f-ec30695ef7d2" providerId="ADAL" clId="{121E0C3F-27A0-43CF-81A6-B1BCE706AA80}" dt="2023-09-10T14:25:36.543" v="18996" actId="478"/>
          <ac:picMkLst>
            <pc:docMk/>
            <pc:sldMk cId="1020639035" sldId="1116"/>
            <ac:picMk id="4" creationId="{D6EDC3B5-83CF-82F6-A6D8-67197F37D5A3}"/>
          </ac:picMkLst>
        </pc:picChg>
        <pc:picChg chg="add mod modCrop">
          <ac:chgData name="Laise Eduarda Paixão de Moraes" userId="ed9e5288-1c22-4d51-b69f-ec30695ef7d2" providerId="ADAL" clId="{121E0C3F-27A0-43CF-81A6-B1BCE706AA80}" dt="2023-09-10T15:00:46.217" v="20064"/>
          <ac:picMkLst>
            <pc:docMk/>
            <pc:sldMk cId="1020639035" sldId="1116"/>
            <ac:picMk id="14" creationId="{742F7104-E441-867F-5B5D-ECD59E3122F1}"/>
          </ac:picMkLst>
        </pc:picChg>
        <pc:picChg chg="add mod modCrop">
          <ac:chgData name="Laise Eduarda Paixão de Moraes" userId="ed9e5288-1c22-4d51-b69f-ec30695ef7d2" providerId="ADAL" clId="{121E0C3F-27A0-43CF-81A6-B1BCE706AA80}" dt="2023-09-10T15:00:35.320" v="20062"/>
          <ac:picMkLst>
            <pc:docMk/>
            <pc:sldMk cId="1020639035" sldId="1116"/>
            <ac:picMk id="16" creationId="{D3F88F63-F52C-BA47-A629-4BDD1B811293}"/>
          </ac:picMkLst>
        </pc:picChg>
        <pc:picChg chg="add mod">
          <ac:chgData name="Laise Eduarda Paixão de Moraes" userId="ed9e5288-1c22-4d51-b69f-ec30695ef7d2" providerId="ADAL" clId="{121E0C3F-27A0-43CF-81A6-B1BCE706AA80}" dt="2023-09-10T15:00:38.349" v="20063"/>
          <ac:picMkLst>
            <pc:docMk/>
            <pc:sldMk cId="1020639035" sldId="1116"/>
            <ac:picMk id="18" creationId="{B70510D3-D575-3B8A-CB65-13644C257967}"/>
          </ac:picMkLst>
        </pc:picChg>
      </pc:sldChg>
      <pc:sldChg chg="delSp modSp add mod">
        <pc:chgData name="Laise Eduarda Paixão de Moraes" userId="ed9e5288-1c22-4d51-b69f-ec30695ef7d2" providerId="ADAL" clId="{121E0C3F-27A0-43CF-81A6-B1BCE706AA80}" dt="2023-09-10T14:57:28.019" v="19996" actId="20577"/>
        <pc:sldMkLst>
          <pc:docMk/>
          <pc:sldMk cId="1018269428" sldId="1117"/>
        </pc:sldMkLst>
        <pc:spChg chg="mod">
          <ac:chgData name="Laise Eduarda Paixão de Moraes" userId="ed9e5288-1c22-4d51-b69f-ec30695ef7d2" providerId="ADAL" clId="{121E0C3F-27A0-43CF-81A6-B1BCE706AA80}" dt="2023-09-10T14:57:28.019" v="19996" actId="20577"/>
          <ac:spMkLst>
            <pc:docMk/>
            <pc:sldMk cId="1018269428" sldId="1117"/>
            <ac:spMk id="3" creationId="{9BE910C2-7FF8-CC18-84EA-2D19ACBB1AD9}"/>
          </ac:spMkLst>
        </pc:spChg>
        <pc:picChg chg="del">
          <ac:chgData name="Laise Eduarda Paixão de Moraes" userId="ed9e5288-1c22-4d51-b69f-ec30695ef7d2" providerId="ADAL" clId="{121E0C3F-27A0-43CF-81A6-B1BCE706AA80}" dt="2023-09-10T14:57:06.642" v="19964" actId="478"/>
          <ac:picMkLst>
            <pc:docMk/>
            <pc:sldMk cId="1018269428" sldId="1117"/>
            <ac:picMk id="13" creationId="{7BC0541F-CC80-9D17-73F5-9845C6F85304}"/>
          </ac:picMkLst>
        </pc:picChg>
        <pc:picChg chg="mod">
          <ac:chgData name="Laise Eduarda Paixão de Moraes" userId="ed9e5288-1c22-4d51-b69f-ec30695ef7d2" providerId="ADAL" clId="{121E0C3F-27A0-43CF-81A6-B1BCE706AA80}" dt="2023-09-10T14:57:18.436" v="19975" actId="167"/>
          <ac:picMkLst>
            <pc:docMk/>
            <pc:sldMk cId="1018269428" sldId="1117"/>
            <ac:picMk id="58372" creationId="{CC9EDBDE-0AAB-EE46-BB81-438B63B0E773}"/>
          </ac:picMkLst>
        </pc:picChg>
      </pc:sldChg>
      <pc:sldChg chg="add del setBg">
        <pc:chgData name="Laise Eduarda Paixão de Moraes" userId="ed9e5288-1c22-4d51-b69f-ec30695ef7d2" providerId="ADAL" clId="{121E0C3F-27A0-43CF-81A6-B1BCE706AA80}" dt="2023-09-10T14:55:15.426" v="19904" actId="47"/>
        <pc:sldMkLst>
          <pc:docMk/>
          <pc:sldMk cId="1370709295" sldId="1117"/>
        </pc:sldMkLst>
      </pc:sldChg>
      <pc:sldChg chg="add del">
        <pc:chgData name="Laise Eduarda Paixão de Moraes" userId="ed9e5288-1c22-4d51-b69f-ec30695ef7d2" providerId="ADAL" clId="{121E0C3F-27A0-43CF-81A6-B1BCE706AA80}" dt="2023-09-10T15:07:41.782" v="20318" actId="47"/>
        <pc:sldMkLst>
          <pc:docMk/>
          <pc:sldMk cId="1944303303" sldId="1118"/>
        </pc:sldMkLst>
      </pc:sldChg>
      <pc:sldChg chg="addSp delSp modSp add del mod">
        <pc:chgData name="Laise Eduarda Paixão de Moraes" userId="ed9e5288-1c22-4d51-b69f-ec30695ef7d2" providerId="ADAL" clId="{121E0C3F-27A0-43CF-81A6-B1BCE706AA80}" dt="2023-09-10T15:41:29.783" v="21140" actId="47"/>
        <pc:sldMkLst>
          <pc:docMk/>
          <pc:sldMk cId="3991045062" sldId="1118"/>
        </pc:sldMkLst>
        <pc:spChg chg="del">
          <ac:chgData name="Laise Eduarda Paixão de Moraes" userId="ed9e5288-1c22-4d51-b69f-ec30695ef7d2" providerId="ADAL" clId="{121E0C3F-27A0-43CF-81A6-B1BCE706AA80}" dt="2023-09-10T15:08:12.720" v="20324" actId="478"/>
          <ac:spMkLst>
            <pc:docMk/>
            <pc:sldMk cId="3991045062" sldId="1118"/>
            <ac:spMk id="3" creationId="{D77BB0BE-E62E-420C-AD50-BE38AB457B9A}"/>
          </ac:spMkLst>
        </pc:spChg>
        <pc:spChg chg="del">
          <ac:chgData name="Laise Eduarda Paixão de Moraes" userId="ed9e5288-1c22-4d51-b69f-ec30695ef7d2" providerId="ADAL" clId="{121E0C3F-27A0-43CF-81A6-B1BCE706AA80}" dt="2023-09-10T15:08:10.552" v="20322" actId="478"/>
          <ac:spMkLst>
            <pc:docMk/>
            <pc:sldMk cId="3991045062" sldId="1118"/>
            <ac:spMk id="4" creationId="{7892DA89-6857-C5B1-FDAD-39F5B66EF492}"/>
          </ac:spMkLst>
        </pc:spChg>
        <pc:spChg chg="del">
          <ac:chgData name="Laise Eduarda Paixão de Moraes" userId="ed9e5288-1c22-4d51-b69f-ec30695ef7d2" providerId="ADAL" clId="{121E0C3F-27A0-43CF-81A6-B1BCE706AA80}" dt="2023-09-10T15:08:16.454" v="20325" actId="478"/>
          <ac:spMkLst>
            <pc:docMk/>
            <pc:sldMk cId="3991045062" sldId="1118"/>
            <ac:spMk id="5" creationId="{77E9DE63-9AEC-D978-EB22-771E71492A11}"/>
          </ac:spMkLst>
        </pc:spChg>
        <pc:spChg chg="del mod">
          <ac:chgData name="Laise Eduarda Paixão de Moraes" userId="ed9e5288-1c22-4d51-b69f-ec30695ef7d2" providerId="ADAL" clId="{121E0C3F-27A0-43CF-81A6-B1BCE706AA80}" dt="2023-09-10T15:41:22.909" v="21137" actId="21"/>
          <ac:spMkLst>
            <pc:docMk/>
            <pc:sldMk cId="3991045062" sldId="1118"/>
            <ac:spMk id="6" creationId="{382D32B9-FA2A-6808-26EA-7B544BEA4198}"/>
          </ac:spMkLst>
        </pc:spChg>
        <pc:spChg chg="mod">
          <ac:chgData name="Laise Eduarda Paixão de Moraes" userId="ed9e5288-1c22-4d51-b69f-ec30695ef7d2" providerId="ADAL" clId="{121E0C3F-27A0-43CF-81A6-B1BCE706AA80}" dt="2023-09-10T15:10:41.560" v="20484" actId="20577"/>
          <ac:spMkLst>
            <pc:docMk/>
            <pc:sldMk cId="3991045062" sldId="1118"/>
            <ac:spMk id="9" creationId="{F0425262-DEC6-D3E8-B082-41894A9B43B3}"/>
          </ac:spMkLst>
        </pc:spChg>
        <pc:spChg chg="mod">
          <ac:chgData name="Laise Eduarda Paixão de Moraes" userId="ed9e5288-1c22-4d51-b69f-ec30695ef7d2" providerId="ADAL" clId="{121E0C3F-27A0-43CF-81A6-B1BCE706AA80}" dt="2023-09-10T15:08:51.377" v="20411" actId="207"/>
          <ac:spMkLst>
            <pc:docMk/>
            <pc:sldMk cId="3991045062" sldId="1118"/>
            <ac:spMk id="12" creationId="{9ADA95FD-75F6-1332-592A-6E1BEE56D73F}"/>
          </ac:spMkLst>
        </pc:spChg>
        <pc:spChg chg="add mod">
          <ac:chgData name="Laise Eduarda Paixão de Moraes" userId="ed9e5288-1c22-4d51-b69f-ec30695ef7d2" providerId="ADAL" clId="{121E0C3F-27A0-43CF-81A6-B1BCE706AA80}" dt="2023-09-10T15:29:51.900" v="20797" actId="6549"/>
          <ac:spMkLst>
            <pc:docMk/>
            <pc:sldMk cId="3991045062" sldId="1118"/>
            <ac:spMk id="18" creationId="{CDEF6F87-62C3-721B-A3EE-B21D6E8E727F}"/>
          </ac:spMkLst>
        </pc:spChg>
        <pc:spChg chg="add del mod">
          <ac:chgData name="Laise Eduarda Paixão de Moraes" userId="ed9e5288-1c22-4d51-b69f-ec30695ef7d2" providerId="ADAL" clId="{121E0C3F-27A0-43CF-81A6-B1BCE706AA80}" dt="2023-09-10T15:29:50.816" v="20794" actId="478"/>
          <ac:spMkLst>
            <pc:docMk/>
            <pc:sldMk cId="3991045062" sldId="1118"/>
            <ac:spMk id="19" creationId="{5738C1CA-EFCF-8B33-D2A2-7E48CCFC4459}"/>
          </ac:spMkLst>
        </pc:spChg>
        <pc:spChg chg="add del mod">
          <ac:chgData name="Laise Eduarda Paixão de Moraes" userId="ed9e5288-1c22-4d51-b69f-ec30695ef7d2" providerId="ADAL" clId="{121E0C3F-27A0-43CF-81A6-B1BCE706AA80}" dt="2023-09-10T15:29:54.213" v="20800" actId="478"/>
          <ac:spMkLst>
            <pc:docMk/>
            <pc:sldMk cId="3991045062" sldId="1118"/>
            <ac:spMk id="21" creationId="{213517C8-076C-2274-78AA-EE5A57A263D1}"/>
          </ac:spMkLst>
        </pc:spChg>
        <pc:spChg chg="add del mod">
          <ac:chgData name="Laise Eduarda Paixão de Moraes" userId="ed9e5288-1c22-4d51-b69f-ec30695ef7d2" providerId="ADAL" clId="{121E0C3F-27A0-43CF-81A6-B1BCE706AA80}" dt="2023-09-10T15:32:55.944" v="20910" actId="478"/>
          <ac:spMkLst>
            <pc:docMk/>
            <pc:sldMk cId="3991045062" sldId="1118"/>
            <ac:spMk id="22" creationId="{AF64F48D-8961-ACC7-D78E-F6C84D5DB0D1}"/>
          </ac:spMkLst>
        </pc:spChg>
        <pc:spChg chg="add del">
          <ac:chgData name="Laise Eduarda Paixão de Moraes" userId="ed9e5288-1c22-4d51-b69f-ec30695ef7d2" providerId="ADAL" clId="{121E0C3F-27A0-43CF-81A6-B1BCE706AA80}" dt="2023-09-10T15:27:16.354" v="20711"/>
          <ac:spMkLst>
            <pc:docMk/>
            <pc:sldMk cId="3991045062" sldId="1118"/>
            <ac:spMk id="23" creationId="{288EA6AD-AE19-E436-B24F-A4A065747F3A}"/>
          </ac:spMkLst>
        </pc:spChg>
        <pc:spChg chg="add del mod">
          <ac:chgData name="Laise Eduarda Paixão de Moraes" userId="ed9e5288-1c22-4d51-b69f-ec30695ef7d2" providerId="ADAL" clId="{121E0C3F-27A0-43CF-81A6-B1BCE706AA80}" dt="2023-09-10T15:31:03.297" v="20810" actId="478"/>
          <ac:spMkLst>
            <pc:docMk/>
            <pc:sldMk cId="3991045062" sldId="1118"/>
            <ac:spMk id="27" creationId="{DBC2F70E-2D9D-549A-7D4B-F42C5FC2CFA3}"/>
          </ac:spMkLst>
        </pc:spChg>
        <pc:spChg chg="add mod">
          <ac:chgData name="Laise Eduarda Paixão de Moraes" userId="ed9e5288-1c22-4d51-b69f-ec30695ef7d2" providerId="ADAL" clId="{121E0C3F-27A0-43CF-81A6-B1BCE706AA80}" dt="2023-09-10T15:31:14.904" v="20819" actId="1076"/>
          <ac:spMkLst>
            <pc:docMk/>
            <pc:sldMk cId="3991045062" sldId="1118"/>
            <ac:spMk id="28" creationId="{37D97996-C42B-A146-6582-21934340FE03}"/>
          </ac:spMkLst>
        </pc:spChg>
        <pc:spChg chg="add del mod">
          <ac:chgData name="Laise Eduarda Paixão de Moraes" userId="ed9e5288-1c22-4d51-b69f-ec30695ef7d2" providerId="ADAL" clId="{121E0C3F-27A0-43CF-81A6-B1BCE706AA80}" dt="2023-09-10T15:31:34.301" v="20826"/>
          <ac:spMkLst>
            <pc:docMk/>
            <pc:sldMk cId="3991045062" sldId="1118"/>
            <ac:spMk id="29" creationId="{8EFA6CB1-0BC9-84CB-A21D-A8E0532F3EF7}"/>
          </ac:spMkLst>
        </pc:spChg>
        <pc:spChg chg="add del mod">
          <ac:chgData name="Laise Eduarda Paixão de Moraes" userId="ed9e5288-1c22-4d51-b69f-ec30695ef7d2" providerId="ADAL" clId="{121E0C3F-27A0-43CF-81A6-B1BCE706AA80}" dt="2023-09-10T15:31:38.105" v="20828"/>
          <ac:spMkLst>
            <pc:docMk/>
            <pc:sldMk cId="3991045062" sldId="1118"/>
            <ac:spMk id="30" creationId="{C094AE95-04F0-A855-B647-494D061FBFF8}"/>
          </ac:spMkLst>
        </pc:spChg>
        <pc:spChg chg="add del mod">
          <ac:chgData name="Laise Eduarda Paixão de Moraes" userId="ed9e5288-1c22-4d51-b69f-ec30695ef7d2" providerId="ADAL" clId="{121E0C3F-27A0-43CF-81A6-B1BCE706AA80}" dt="2023-09-10T15:31:39.039" v="20830"/>
          <ac:spMkLst>
            <pc:docMk/>
            <pc:sldMk cId="3991045062" sldId="1118"/>
            <ac:spMk id="31" creationId="{DA07CD95-2277-4D5A-C5B7-5162F442D388}"/>
          </ac:spMkLst>
        </pc:spChg>
        <pc:spChg chg="add del mod">
          <ac:chgData name="Laise Eduarda Paixão de Moraes" userId="ed9e5288-1c22-4d51-b69f-ec30695ef7d2" providerId="ADAL" clId="{121E0C3F-27A0-43CF-81A6-B1BCE706AA80}" dt="2023-09-10T15:40:25.107" v="21103" actId="21"/>
          <ac:spMkLst>
            <pc:docMk/>
            <pc:sldMk cId="3991045062" sldId="1118"/>
            <ac:spMk id="34" creationId="{9016CC13-7785-FFCC-264D-57D3EAA6C6AD}"/>
          </ac:spMkLst>
        </pc:spChg>
        <pc:grpChg chg="add del mod">
          <ac:chgData name="Laise Eduarda Paixão de Moraes" userId="ed9e5288-1c22-4d51-b69f-ec30695ef7d2" providerId="ADAL" clId="{121E0C3F-27A0-43CF-81A6-B1BCE706AA80}" dt="2023-09-10T15:09:36.989" v="20442" actId="165"/>
          <ac:grpSpMkLst>
            <pc:docMk/>
            <pc:sldMk cId="3991045062" sldId="1118"/>
            <ac:grpSpMk id="2" creationId="{62276AE0-40E0-BA11-1A81-A0F38235D512}"/>
          </ac:grpSpMkLst>
        </pc:grpChg>
        <pc:grpChg chg="add mod">
          <ac:chgData name="Laise Eduarda Paixão de Moraes" userId="ed9e5288-1c22-4d51-b69f-ec30695ef7d2" providerId="ADAL" clId="{121E0C3F-27A0-43CF-81A6-B1BCE706AA80}" dt="2023-09-10T15:10:10.893" v="20453" actId="164"/>
          <ac:grpSpMkLst>
            <pc:docMk/>
            <pc:sldMk cId="3991045062" sldId="1118"/>
            <ac:grpSpMk id="16" creationId="{896B74AE-CEEC-E771-A91B-256E190378C9}"/>
          </ac:grpSpMkLst>
        </pc:grpChg>
        <pc:grpChg chg="add del mod">
          <ac:chgData name="Laise Eduarda Paixão de Moraes" userId="ed9e5288-1c22-4d51-b69f-ec30695ef7d2" providerId="ADAL" clId="{121E0C3F-27A0-43CF-81A6-B1BCE706AA80}" dt="2023-09-10T15:29:52.640" v="20798" actId="478"/>
          <ac:grpSpMkLst>
            <pc:docMk/>
            <pc:sldMk cId="3991045062" sldId="1118"/>
            <ac:grpSpMk id="20" creationId="{24B5B551-49F6-B121-803C-F9665104877A}"/>
          </ac:grpSpMkLst>
        </pc:grpChg>
        <pc:picChg chg="del">
          <ac:chgData name="Laise Eduarda Paixão de Moraes" userId="ed9e5288-1c22-4d51-b69f-ec30695ef7d2" providerId="ADAL" clId="{121E0C3F-27A0-43CF-81A6-B1BCE706AA80}" dt="2023-09-10T15:08:09.560" v="20320" actId="478"/>
          <ac:picMkLst>
            <pc:docMk/>
            <pc:sldMk cId="3991045062" sldId="1118"/>
            <ac:picMk id="7" creationId="{6DAB2C75-AF78-A5B8-AAD6-1E08B3F04B48}"/>
          </ac:picMkLst>
        </pc:picChg>
        <pc:picChg chg="del">
          <ac:chgData name="Laise Eduarda Paixão de Moraes" userId="ed9e5288-1c22-4d51-b69f-ec30695ef7d2" providerId="ADAL" clId="{121E0C3F-27A0-43CF-81A6-B1BCE706AA80}" dt="2023-09-10T15:08:10.057" v="20321" actId="478"/>
          <ac:picMkLst>
            <pc:docMk/>
            <pc:sldMk cId="3991045062" sldId="1118"/>
            <ac:picMk id="8" creationId="{9CA5017E-A4D6-A26D-3919-10FD16AB9B8E}"/>
          </ac:picMkLst>
        </pc:picChg>
        <pc:picChg chg="del">
          <ac:chgData name="Laise Eduarda Paixão de Moraes" userId="ed9e5288-1c22-4d51-b69f-ec30695ef7d2" providerId="ADAL" clId="{121E0C3F-27A0-43CF-81A6-B1BCE706AA80}" dt="2023-09-10T15:08:11.467" v="20323" actId="478"/>
          <ac:picMkLst>
            <pc:docMk/>
            <pc:sldMk cId="3991045062" sldId="1118"/>
            <ac:picMk id="11" creationId="{76509A5A-B0D3-3B1D-3136-A026F90E7645}"/>
          </ac:picMkLst>
        </pc:picChg>
        <pc:picChg chg="del mod topLvl">
          <ac:chgData name="Laise Eduarda Paixão de Moraes" userId="ed9e5288-1c22-4d51-b69f-ec30695ef7d2" providerId="ADAL" clId="{121E0C3F-27A0-43CF-81A6-B1BCE706AA80}" dt="2023-09-10T15:29:49.655" v="20793" actId="478"/>
          <ac:picMkLst>
            <pc:docMk/>
            <pc:sldMk cId="3991045062" sldId="1118"/>
            <ac:picMk id="13" creationId="{0E19C260-425B-08C3-D3A6-ED5EA839C2A0}"/>
          </ac:picMkLst>
        </pc:picChg>
        <pc:picChg chg="mod topLvl">
          <ac:chgData name="Laise Eduarda Paixão de Moraes" userId="ed9e5288-1c22-4d51-b69f-ec30695ef7d2" providerId="ADAL" clId="{121E0C3F-27A0-43CF-81A6-B1BCE706AA80}" dt="2023-09-10T15:30:59.009" v="20808" actId="1076"/>
          <ac:picMkLst>
            <pc:docMk/>
            <pc:sldMk cId="3991045062" sldId="1118"/>
            <ac:picMk id="14" creationId="{F01981D5-5A67-5D72-3361-9E5A8C22DEA7}"/>
          </ac:picMkLst>
        </pc:picChg>
        <pc:picChg chg="del mod topLvl">
          <ac:chgData name="Laise Eduarda Paixão de Moraes" userId="ed9e5288-1c22-4d51-b69f-ec30695ef7d2" providerId="ADAL" clId="{121E0C3F-27A0-43CF-81A6-B1BCE706AA80}" dt="2023-09-10T15:29:51.446" v="20796" actId="478"/>
          <ac:picMkLst>
            <pc:docMk/>
            <pc:sldMk cId="3991045062" sldId="1118"/>
            <ac:picMk id="15" creationId="{4A546A99-143C-B58F-ED6E-A91C7A474CB7}"/>
          </ac:picMkLst>
        </pc:picChg>
        <pc:picChg chg="add mod">
          <ac:chgData name="Laise Eduarda Paixão de Moraes" userId="ed9e5288-1c22-4d51-b69f-ec30695ef7d2" providerId="ADAL" clId="{121E0C3F-27A0-43CF-81A6-B1BCE706AA80}" dt="2023-09-10T15:21:30.784" v="20553" actId="164"/>
          <ac:picMkLst>
            <pc:docMk/>
            <pc:sldMk cId="3991045062" sldId="1118"/>
            <ac:picMk id="17" creationId="{A4798E53-4D55-F60F-550A-2CB833D79B3A}"/>
          </ac:picMkLst>
        </pc:picChg>
        <pc:picChg chg="add del mod modCrop">
          <ac:chgData name="Laise Eduarda Paixão de Moraes" userId="ed9e5288-1c22-4d51-b69f-ec30695ef7d2" providerId="ADAL" clId="{121E0C3F-27A0-43CF-81A6-B1BCE706AA80}" dt="2023-09-10T15:29:54.715" v="20801" actId="478"/>
          <ac:picMkLst>
            <pc:docMk/>
            <pc:sldMk cId="3991045062" sldId="1118"/>
            <ac:picMk id="25" creationId="{EC1BE4D5-3E94-374C-7A36-2E68BE94AC50}"/>
          </ac:picMkLst>
        </pc:picChg>
        <pc:picChg chg="add del mod">
          <ac:chgData name="Laise Eduarda Paixão de Moraes" userId="ed9e5288-1c22-4d51-b69f-ec30695ef7d2" providerId="ADAL" clId="{121E0C3F-27A0-43CF-81A6-B1BCE706AA80}" dt="2023-09-10T15:31:03.297" v="20810" actId="478"/>
          <ac:picMkLst>
            <pc:docMk/>
            <pc:sldMk cId="3991045062" sldId="1118"/>
            <ac:picMk id="26" creationId="{99199AAD-9512-4BBD-B55B-20D7E3A3A351}"/>
          </ac:picMkLst>
        </pc:picChg>
        <pc:picChg chg="add del mod modCrop">
          <ac:chgData name="Laise Eduarda Paixão de Moraes" userId="ed9e5288-1c22-4d51-b69f-ec30695ef7d2" providerId="ADAL" clId="{121E0C3F-27A0-43CF-81A6-B1BCE706AA80}" dt="2023-09-10T15:40:25.107" v="21103" actId="21"/>
          <ac:picMkLst>
            <pc:docMk/>
            <pc:sldMk cId="3991045062" sldId="1118"/>
            <ac:picMk id="33" creationId="{97DBD42F-863F-73EA-268C-8AE49A98D9D6}"/>
          </ac:picMkLst>
        </pc:picChg>
        <pc:picChg chg="add del mod">
          <ac:chgData name="Laise Eduarda Paixão de Moraes" userId="ed9e5288-1c22-4d51-b69f-ec30695ef7d2" providerId="ADAL" clId="{121E0C3F-27A0-43CF-81A6-B1BCE706AA80}" dt="2023-09-10T15:29:49.655" v="20793" actId="478"/>
          <ac:picMkLst>
            <pc:docMk/>
            <pc:sldMk cId="3991045062" sldId="1118"/>
            <ac:picMk id="6146" creationId="{CB613160-B860-1726-496C-223B7B22DF80}"/>
          </ac:picMkLst>
        </pc:picChg>
      </pc:sldChg>
      <pc:sldChg chg="addSp delSp modSp add mod ord">
        <pc:chgData name="Laise Eduarda Paixão de Moraes" userId="ed9e5288-1c22-4d51-b69f-ec30695ef7d2" providerId="ADAL" clId="{121E0C3F-27A0-43CF-81A6-B1BCE706AA80}" dt="2023-09-10T16:07:19.621" v="21994" actId="20577"/>
        <pc:sldMkLst>
          <pc:docMk/>
          <pc:sldMk cId="300371722" sldId="1119"/>
        </pc:sldMkLst>
        <pc:spChg chg="add mod">
          <ac:chgData name="Laise Eduarda Paixão de Moraes" userId="ed9e5288-1c22-4d51-b69f-ec30695ef7d2" providerId="ADAL" clId="{121E0C3F-27A0-43CF-81A6-B1BCE706AA80}" dt="2023-09-10T16:07:14.195" v="21993" actId="1036"/>
          <ac:spMkLst>
            <pc:docMk/>
            <pc:sldMk cId="300371722" sldId="1119"/>
            <ac:spMk id="2" creationId="{92521AEE-A3D1-0E9E-D259-0DE99CCDE8D0}"/>
          </ac:spMkLst>
        </pc:spChg>
        <pc:spChg chg="mod">
          <ac:chgData name="Laise Eduarda Paixão de Moraes" userId="ed9e5288-1c22-4d51-b69f-ec30695ef7d2" providerId="ADAL" clId="{121E0C3F-27A0-43CF-81A6-B1BCE706AA80}" dt="2023-09-10T15:34:01.313" v="20968" actId="20577"/>
          <ac:spMkLst>
            <pc:docMk/>
            <pc:sldMk cId="300371722" sldId="1119"/>
            <ac:spMk id="6" creationId="{382D32B9-FA2A-6808-26EA-7B544BEA4198}"/>
          </ac:spMkLst>
        </pc:spChg>
        <pc:spChg chg="mod">
          <ac:chgData name="Laise Eduarda Paixão de Moraes" userId="ed9e5288-1c22-4d51-b69f-ec30695ef7d2" providerId="ADAL" clId="{121E0C3F-27A0-43CF-81A6-B1BCE706AA80}" dt="2023-09-10T15:29:01.695" v="20768" actId="113"/>
          <ac:spMkLst>
            <pc:docMk/>
            <pc:sldMk cId="300371722" sldId="1119"/>
            <ac:spMk id="9" creationId="{F0425262-DEC6-D3E8-B082-41894A9B43B3}"/>
          </ac:spMkLst>
        </pc:spChg>
        <pc:spChg chg="mod">
          <ac:chgData name="Laise Eduarda Paixão de Moraes" userId="ed9e5288-1c22-4d51-b69f-ec30695ef7d2" providerId="ADAL" clId="{121E0C3F-27A0-43CF-81A6-B1BCE706AA80}" dt="2023-09-10T15:29:01.695" v="20768" actId="113"/>
          <ac:spMkLst>
            <pc:docMk/>
            <pc:sldMk cId="300371722" sldId="1119"/>
            <ac:spMk id="10" creationId="{1A388D4A-B4E1-590B-FA21-74D55F688AC6}"/>
          </ac:spMkLst>
        </pc:spChg>
        <pc:spChg chg="mod">
          <ac:chgData name="Laise Eduarda Paixão de Moraes" userId="ed9e5288-1c22-4d51-b69f-ec30695ef7d2" providerId="ADAL" clId="{121E0C3F-27A0-43CF-81A6-B1BCE706AA80}" dt="2023-09-10T15:29:01.695" v="20768" actId="113"/>
          <ac:spMkLst>
            <pc:docMk/>
            <pc:sldMk cId="300371722" sldId="1119"/>
            <ac:spMk id="12" creationId="{9ADA95FD-75F6-1332-592A-6E1BEE56D73F}"/>
          </ac:spMkLst>
        </pc:spChg>
        <pc:spChg chg="mod">
          <ac:chgData name="Laise Eduarda Paixão de Moraes" userId="ed9e5288-1c22-4d51-b69f-ec30695ef7d2" providerId="ADAL" clId="{121E0C3F-27A0-43CF-81A6-B1BCE706AA80}" dt="2023-09-10T16:07:19.621" v="21994" actId="20577"/>
          <ac:spMkLst>
            <pc:docMk/>
            <pc:sldMk cId="300371722" sldId="1119"/>
            <ac:spMk id="18" creationId="{CDEF6F87-62C3-721B-A3EE-B21D6E8E727F}"/>
          </ac:spMkLst>
        </pc:spChg>
        <pc:spChg chg="mod">
          <ac:chgData name="Laise Eduarda Paixão de Moraes" userId="ed9e5288-1c22-4d51-b69f-ec30695ef7d2" providerId="ADAL" clId="{121E0C3F-27A0-43CF-81A6-B1BCE706AA80}" dt="2023-09-10T16:07:00.577" v="21970" actId="164"/>
          <ac:spMkLst>
            <pc:docMk/>
            <pc:sldMk cId="300371722" sldId="1119"/>
            <ac:spMk id="19" creationId="{5738C1CA-EFCF-8B33-D2A2-7E48CCFC4459}"/>
          </ac:spMkLst>
        </pc:spChg>
        <pc:spChg chg="mod">
          <ac:chgData name="Laise Eduarda Paixão de Moraes" userId="ed9e5288-1c22-4d51-b69f-ec30695ef7d2" providerId="ADAL" clId="{121E0C3F-27A0-43CF-81A6-B1BCE706AA80}" dt="2023-09-10T16:07:00.577" v="21970" actId="164"/>
          <ac:spMkLst>
            <pc:docMk/>
            <pc:sldMk cId="300371722" sldId="1119"/>
            <ac:spMk id="21" creationId="{213517C8-076C-2274-78AA-EE5A57A263D1}"/>
          </ac:spMkLst>
        </pc:spChg>
        <pc:spChg chg="del">
          <ac:chgData name="Laise Eduarda Paixão de Moraes" userId="ed9e5288-1c22-4d51-b69f-ec30695ef7d2" providerId="ADAL" clId="{121E0C3F-27A0-43CF-81A6-B1BCE706AA80}" dt="2023-09-10T15:28:03.790" v="20724" actId="478"/>
          <ac:spMkLst>
            <pc:docMk/>
            <pc:sldMk cId="300371722" sldId="1119"/>
            <ac:spMk id="22" creationId="{AF64F48D-8961-ACC7-D78E-F6C84D5DB0D1}"/>
          </ac:spMkLst>
        </pc:spChg>
        <pc:grpChg chg="add mod">
          <ac:chgData name="Laise Eduarda Paixão de Moraes" userId="ed9e5288-1c22-4d51-b69f-ec30695ef7d2" providerId="ADAL" clId="{121E0C3F-27A0-43CF-81A6-B1BCE706AA80}" dt="2023-09-10T16:07:00.577" v="21970" actId="164"/>
          <ac:grpSpMkLst>
            <pc:docMk/>
            <pc:sldMk cId="300371722" sldId="1119"/>
            <ac:grpSpMk id="4" creationId="{FE63C71B-2763-BB25-A0F2-CA8E037C5BB0}"/>
          </ac:grpSpMkLst>
        </pc:grpChg>
        <pc:grpChg chg="add mod">
          <ac:chgData name="Laise Eduarda Paixão de Moraes" userId="ed9e5288-1c22-4d51-b69f-ec30695ef7d2" providerId="ADAL" clId="{121E0C3F-27A0-43CF-81A6-B1BCE706AA80}" dt="2023-09-10T16:07:00.577" v="21970" actId="164"/>
          <ac:grpSpMkLst>
            <pc:docMk/>
            <pc:sldMk cId="300371722" sldId="1119"/>
            <ac:grpSpMk id="5" creationId="{408F96D4-506D-8879-E484-42609DDF91AE}"/>
          </ac:grpSpMkLst>
        </pc:grpChg>
        <pc:grpChg chg="mod">
          <ac:chgData name="Laise Eduarda Paixão de Moraes" userId="ed9e5288-1c22-4d51-b69f-ec30695ef7d2" providerId="ADAL" clId="{121E0C3F-27A0-43CF-81A6-B1BCE706AA80}" dt="2023-09-10T16:06:44.967" v="21968" actId="164"/>
          <ac:grpSpMkLst>
            <pc:docMk/>
            <pc:sldMk cId="300371722" sldId="1119"/>
            <ac:grpSpMk id="20" creationId="{24B5B551-49F6-B121-803C-F9665104877A}"/>
          </ac:grpSpMkLst>
        </pc:grpChg>
        <pc:picChg chg="add del mod">
          <ac:chgData name="Laise Eduarda Paixão de Moraes" userId="ed9e5288-1c22-4d51-b69f-ec30695ef7d2" providerId="ADAL" clId="{121E0C3F-27A0-43CF-81A6-B1BCE706AA80}" dt="2023-09-10T16:06:01.626" v="21964" actId="478"/>
          <ac:picMkLst>
            <pc:docMk/>
            <pc:sldMk cId="300371722" sldId="1119"/>
            <ac:picMk id="3" creationId="{AA02764F-8F6E-A25A-D7E9-C3DEA6DFC3FD}"/>
          </ac:picMkLst>
        </pc:picChg>
        <pc:picChg chg="mod">
          <ac:chgData name="Laise Eduarda Paixão de Moraes" userId="ed9e5288-1c22-4d51-b69f-ec30695ef7d2" providerId="ADAL" clId="{121E0C3F-27A0-43CF-81A6-B1BCE706AA80}" dt="2023-09-10T16:07:00.577" v="21970" actId="164"/>
          <ac:picMkLst>
            <pc:docMk/>
            <pc:sldMk cId="300371722" sldId="1119"/>
            <ac:picMk id="13" creationId="{0E19C260-425B-08C3-D3A6-ED5EA839C2A0}"/>
          </ac:picMkLst>
        </pc:picChg>
        <pc:picChg chg="del">
          <ac:chgData name="Laise Eduarda Paixão de Moraes" userId="ed9e5288-1c22-4d51-b69f-ec30695ef7d2" providerId="ADAL" clId="{121E0C3F-27A0-43CF-81A6-B1BCE706AA80}" dt="2023-09-10T15:28:00.250" v="20723" actId="478"/>
          <ac:picMkLst>
            <pc:docMk/>
            <pc:sldMk cId="300371722" sldId="1119"/>
            <ac:picMk id="14" creationId="{F01981D5-5A67-5D72-3361-9E5A8C22DEA7}"/>
          </ac:picMkLst>
        </pc:picChg>
        <pc:picChg chg="mod">
          <ac:chgData name="Laise Eduarda Paixão de Moraes" userId="ed9e5288-1c22-4d51-b69f-ec30695ef7d2" providerId="ADAL" clId="{121E0C3F-27A0-43CF-81A6-B1BCE706AA80}" dt="2023-09-10T16:07:00.577" v="21970" actId="164"/>
          <ac:picMkLst>
            <pc:docMk/>
            <pc:sldMk cId="300371722" sldId="1119"/>
            <ac:picMk id="15" creationId="{4A546A99-143C-B58F-ED6E-A91C7A474CB7}"/>
          </ac:picMkLst>
        </pc:picChg>
        <pc:picChg chg="mod">
          <ac:chgData name="Laise Eduarda Paixão de Moraes" userId="ed9e5288-1c22-4d51-b69f-ec30695ef7d2" providerId="ADAL" clId="{121E0C3F-27A0-43CF-81A6-B1BCE706AA80}" dt="2023-09-10T16:07:14.195" v="21993" actId="1036"/>
          <ac:picMkLst>
            <pc:docMk/>
            <pc:sldMk cId="300371722" sldId="1119"/>
            <ac:picMk id="17" creationId="{A4798E53-4D55-F60F-550A-2CB833D79B3A}"/>
          </ac:picMkLst>
        </pc:picChg>
        <pc:picChg chg="mod">
          <ac:chgData name="Laise Eduarda Paixão de Moraes" userId="ed9e5288-1c22-4d51-b69f-ec30695ef7d2" providerId="ADAL" clId="{121E0C3F-27A0-43CF-81A6-B1BCE706AA80}" dt="2023-09-10T16:07:14.195" v="21993" actId="1036"/>
          <ac:picMkLst>
            <pc:docMk/>
            <pc:sldMk cId="300371722" sldId="1119"/>
            <ac:picMk id="25" creationId="{EC1BE4D5-3E94-374C-7A36-2E68BE94AC50}"/>
          </ac:picMkLst>
        </pc:picChg>
        <pc:picChg chg="mod">
          <ac:chgData name="Laise Eduarda Paixão de Moraes" userId="ed9e5288-1c22-4d51-b69f-ec30695ef7d2" providerId="ADAL" clId="{121E0C3F-27A0-43CF-81A6-B1BCE706AA80}" dt="2023-09-10T16:07:14.195" v="21993" actId="1036"/>
          <ac:picMkLst>
            <pc:docMk/>
            <pc:sldMk cId="300371722" sldId="1119"/>
            <ac:picMk id="6146" creationId="{CB613160-B860-1726-496C-223B7B22DF80}"/>
          </ac:picMkLst>
        </pc:picChg>
      </pc:sldChg>
      <pc:sldChg chg="addSp delSp modSp add mod">
        <pc:chgData name="Laise Eduarda Paixão de Moraes" userId="ed9e5288-1c22-4d51-b69f-ec30695ef7d2" providerId="ADAL" clId="{121E0C3F-27A0-43CF-81A6-B1BCE706AA80}" dt="2023-09-10T16:05:32.309" v="21918" actId="478"/>
        <pc:sldMkLst>
          <pc:docMk/>
          <pc:sldMk cId="2722701736" sldId="1120"/>
        </pc:sldMkLst>
        <pc:spChg chg="add del mod">
          <ac:chgData name="Laise Eduarda Paixão de Moraes" userId="ed9e5288-1c22-4d51-b69f-ec30695ef7d2" providerId="ADAL" clId="{121E0C3F-27A0-43CF-81A6-B1BCE706AA80}" dt="2023-09-10T15:40:48.220" v="21114" actId="478"/>
          <ac:spMkLst>
            <pc:docMk/>
            <pc:sldMk cId="2722701736" sldId="1120"/>
            <ac:spMk id="3" creationId="{9057960B-2496-CAB7-EC90-86230984D2C2}"/>
          </ac:spMkLst>
        </pc:spChg>
        <pc:spChg chg="add del mod">
          <ac:chgData name="Laise Eduarda Paixão de Moraes" userId="ed9e5288-1c22-4d51-b69f-ec30695ef7d2" providerId="ADAL" clId="{121E0C3F-27A0-43CF-81A6-B1BCE706AA80}" dt="2023-09-10T16:05:32.309" v="21918" actId="478"/>
          <ac:spMkLst>
            <pc:docMk/>
            <pc:sldMk cId="2722701736" sldId="1120"/>
            <ac:spMk id="7" creationId="{0F9C32D0-A98F-A75D-4249-0F54CB1476C2}"/>
          </ac:spMkLst>
        </pc:spChg>
        <pc:spChg chg="add del mod topLvl">
          <ac:chgData name="Laise Eduarda Paixão de Moraes" userId="ed9e5288-1c22-4d51-b69f-ec30695ef7d2" providerId="ADAL" clId="{121E0C3F-27A0-43CF-81A6-B1BCE706AA80}" dt="2023-09-10T15:58:11.395" v="21693" actId="21"/>
          <ac:spMkLst>
            <pc:docMk/>
            <pc:sldMk cId="2722701736" sldId="1120"/>
            <ac:spMk id="9" creationId="{D9DC8C03-96E7-C693-903B-E8BC7BC96B95}"/>
          </ac:spMkLst>
        </pc:spChg>
        <pc:spChg chg="add del mod topLvl">
          <ac:chgData name="Laise Eduarda Paixão de Moraes" userId="ed9e5288-1c22-4d51-b69f-ec30695ef7d2" providerId="ADAL" clId="{121E0C3F-27A0-43CF-81A6-B1BCE706AA80}" dt="2023-09-10T16:01:45.706" v="21767" actId="478"/>
          <ac:spMkLst>
            <pc:docMk/>
            <pc:sldMk cId="2722701736" sldId="1120"/>
            <ac:spMk id="11" creationId="{F63A1E8F-0150-7F14-62AC-9F3970321E0A}"/>
          </ac:spMkLst>
        </pc:spChg>
        <pc:spChg chg="del">
          <ac:chgData name="Laise Eduarda Paixão de Moraes" userId="ed9e5288-1c22-4d51-b69f-ec30695ef7d2" providerId="ADAL" clId="{121E0C3F-27A0-43CF-81A6-B1BCE706AA80}" dt="2023-09-10T15:41:26.298" v="21138" actId="478"/>
          <ac:spMkLst>
            <pc:docMk/>
            <pc:sldMk cId="2722701736" sldId="1120"/>
            <ac:spMk id="13" creationId="{0D53E890-6BC8-6132-332F-177404A44F44}"/>
          </ac:spMkLst>
        </pc:spChg>
        <pc:spChg chg="del">
          <ac:chgData name="Laise Eduarda Paixão de Moraes" userId="ed9e5288-1c22-4d51-b69f-ec30695ef7d2" providerId="ADAL" clId="{121E0C3F-27A0-43CF-81A6-B1BCE706AA80}" dt="2023-09-10T15:40:34.645" v="21105" actId="478"/>
          <ac:spMkLst>
            <pc:docMk/>
            <pc:sldMk cId="2722701736" sldId="1120"/>
            <ac:spMk id="16" creationId="{476ED04A-10B8-1AC9-35B9-2BED4D2E9403}"/>
          </ac:spMkLst>
        </pc:spChg>
        <pc:spChg chg="del">
          <ac:chgData name="Laise Eduarda Paixão de Moraes" userId="ed9e5288-1c22-4d51-b69f-ec30695ef7d2" providerId="ADAL" clId="{121E0C3F-27A0-43CF-81A6-B1BCE706AA80}" dt="2023-09-10T15:40:34.645" v="21105" actId="478"/>
          <ac:spMkLst>
            <pc:docMk/>
            <pc:sldMk cId="2722701736" sldId="1120"/>
            <ac:spMk id="19" creationId="{F90D7430-4BB4-3233-D416-57A6CCBE1F5E}"/>
          </ac:spMkLst>
        </pc:spChg>
        <pc:spChg chg="del">
          <ac:chgData name="Laise Eduarda Paixão de Moraes" userId="ed9e5288-1c22-4d51-b69f-ec30695ef7d2" providerId="ADAL" clId="{121E0C3F-27A0-43CF-81A6-B1BCE706AA80}" dt="2023-09-10T15:40:34.645" v="21105" actId="478"/>
          <ac:spMkLst>
            <pc:docMk/>
            <pc:sldMk cId="2722701736" sldId="1120"/>
            <ac:spMk id="20" creationId="{C387EA1F-5E1B-6AB4-211C-58432F2046A4}"/>
          </ac:spMkLst>
        </pc:spChg>
        <pc:spChg chg="add del mod">
          <ac:chgData name="Laise Eduarda Paixão de Moraes" userId="ed9e5288-1c22-4d51-b69f-ec30695ef7d2" providerId="ADAL" clId="{121E0C3F-27A0-43CF-81A6-B1BCE706AA80}" dt="2023-09-10T15:51:15.006" v="21423" actId="478"/>
          <ac:spMkLst>
            <pc:docMk/>
            <pc:sldMk cId="2722701736" sldId="1120"/>
            <ac:spMk id="26" creationId="{B8DD3DF8-5602-5CF0-A65D-9D3D957CA79C}"/>
          </ac:spMkLst>
        </pc:spChg>
        <pc:spChg chg="add del mod topLvl">
          <ac:chgData name="Laise Eduarda Paixão de Moraes" userId="ed9e5288-1c22-4d51-b69f-ec30695ef7d2" providerId="ADAL" clId="{121E0C3F-27A0-43CF-81A6-B1BCE706AA80}" dt="2023-09-10T15:51:10.037" v="21414"/>
          <ac:spMkLst>
            <pc:docMk/>
            <pc:sldMk cId="2722701736" sldId="1120"/>
            <ac:spMk id="27" creationId="{4C76034B-CED7-E2C1-A17E-7C2B9191DC93}"/>
          </ac:spMkLst>
        </pc:spChg>
        <pc:spChg chg="add del mod">
          <ac:chgData name="Laise Eduarda Paixão de Moraes" userId="ed9e5288-1c22-4d51-b69f-ec30695ef7d2" providerId="ADAL" clId="{121E0C3F-27A0-43CF-81A6-B1BCE706AA80}" dt="2023-09-10T15:51:08.791" v="21408"/>
          <ac:spMkLst>
            <pc:docMk/>
            <pc:sldMk cId="2722701736" sldId="1120"/>
            <ac:spMk id="29" creationId="{7BD2354F-BA27-00D0-834B-9208B2C075FD}"/>
          </ac:spMkLst>
        </pc:spChg>
        <pc:spChg chg="add del mod">
          <ac:chgData name="Laise Eduarda Paixão de Moraes" userId="ed9e5288-1c22-4d51-b69f-ec30695ef7d2" providerId="ADAL" clId="{121E0C3F-27A0-43CF-81A6-B1BCE706AA80}" dt="2023-09-10T16:01:17.916" v="21759" actId="478"/>
          <ac:spMkLst>
            <pc:docMk/>
            <pc:sldMk cId="2722701736" sldId="1120"/>
            <ac:spMk id="37" creationId="{242C5E65-2216-C465-A2A7-81E914C685BD}"/>
          </ac:spMkLst>
        </pc:spChg>
        <pc:spChg chg="add mod">
          <ac:chgData name="Laise Eduarda Paixão de Moraes" userId="ed9e5288-1c22-4d51-b69f-ec30695ef7d2" providerId="ADAL" clId="{121E0C3F-27A0-43CF-81A6-B1BCE706AA80}" dt="2023-09-10T16:02:15.738" v="21807" actId="1036"/>
          <ac:spMkLst>
            <pc:docMk/>
            <pc:sldMk cId="2722701736" sldId="1120"/>
            <ac:spMk id="41" creationId="{4C530BBA-A50B-8867-855B-F864EB707380}"/>
          </ac:spMkLst>
        </pc:spChg>
        <pc:spChg chg="add del mod">
          <ac:chgData name="Laise Eduarda Paixão de Moraes" userId="ed9e5288-1c22-4d51-b69f-ec30695ef7d2" providerId="ADAL" clId="{121E0C3F-27A0-43CF-81A6-B1BCE706AA80}" dt="2023-09-10T16:01:39.246" v="21762" actId="21"/>
          <ac:spMkLst>
            <pc:docMk/>
            <pc:sldMk cId="2722701736" sldId="1120"/>
            <ac:spMk id="42" creationId="{E88323FA-5D0A-1C59-E736-56D94F01446E}"/>
          </ac:spMkLst>
        </pc:spChg>
        <pc:spChg chg="add mod">
          <ac:chgData name="Laise Eduarda Paixão de Moraes" userId="ed9e5288-1c22-4d51-b69f-ec30695ef7d2" providerId="ADAL" clId="{121E0C3F-27A0-43CF-81A6-B1BCE706AA80}" dt="2023-09-10T16:02:15.738" v="21807" actId="1036"/>
          <ac:spMkLst>
            <pc:docMk/>
            <pc:sldMk cId="2722701736" sldId="1120"/>
            <ac:spMk id="43" creationId="{FC2C6AC3-561E-EF83-15F4-04FC25C5ECFA}"/>
          </ac:spMkLst>
        </pc:spChg>
        <pc:spChg chg="add mod">
          <ac:chgData name="Laise Eduarda Paixão de Moraes" userId="ed9e5288-1c22-4d51-b69f-ec30695ef7d2" providerId="ADAL" clId="{121E0C3F-27A0-43CF-81A6-B1BCE706AA80}" dt="2023-09-10T16:05:30.059" v="21917"/>
          <ac:spMkLst>
            <pc:docMk/>
            <pc:sldMk cId="2722701736" sldId="1120"/>
            <ac:spMk id="44" creationId="{4BCF113C-8CFE-31D3-E47E-9E5D8F3016BC}"/>
          </ac:spMkLst>
        </pc:spChg>
        <pc:grpChg chg="add del mod topLvl">
          <ac:chgData name="Laise Eduarda Paixão de Moraes" userId="ed9e5288-1c22-4d51-b69f-ec30695ef7d2" providerId="ADAL" clId="{121E0C3F-27A0-43CF-81A6-B1BCE706AA80}" dt="2023-09-10T15:52:34.377" v="21463" actId="478"/>
          <ac:grpSpMkLst>
            <pc:docMk/>
            <pc:sldMk cId="2722701736" sldId="1120"/>
            <ac:grpSpMk id="23" creationId="{9D896497-C778-ED62-6EEC-1E8AE68C5980}"/>
          </ac:grpSpMkLst>
        </pc:grpChg>
        <pc:grpChg chg="add del mod topLvl">
          <ac:chgData name="Laise Eduarda Paixão de Moraes" userId="ed9e5288-1c22-4d51-b69f-ec30695ef7d2" providerId="ADAL" clId="{121E0C3F-27A0-43CF-81A6-B1BCE706AA80}" dt="2023-09-10T15:48:42.872" v="21360" actId="165"/>
          <ac:grpSpMkLst>
            <pc:docMk/>
            <pc:sldMk cId="2722701736" sldId="1120"/>
            <ac:grpSpMk id="24" creationId="{7A95E6E4-0631-1669-2119-893870F4FA85}"/>
          </ac:grpSpMkLst>
        </pc:grpChg>
        <pc:grpChg chg="add del mod">
          <ac:chgData name="Laise Eduarda Paixão de Moraes" userId="ed9e5288-1c22-4d51-b69f-ec30695ef7d2" providerId="ADAL" clId="{121E0C3F-27A0-43CF-81A6-B1BCE706AA80}" dt="2023-09-10T15:48:37.476" v="21359" actId="165"/>
          <ac:grpSpMkLst>
            <pc:docMk/>
            <pc:sldMk cId="2722701736" sldId="1120"/>
            <ac:grpSpMk id="25" creationId="{BC263197-0D26-34C5-4876-25C77C4E2108}"/>
          </ac:grpSpMkLst>
        </pc:grpChg>
        <pc:grpChg chg="add del mod">
          <ac:chgData name="Laise Eduarda Paixão de Moraes" userId="ed9e5288-1c22-4d51-b69f-ec30695ef7d2" providerId="ADAL" clId="{121E0C3F-27A0-43CF-81A6-B1BCE706AA80}" dt="2023-09-10T15:51:09.521" v="21411" actId="164"/>
          <ac:grpSpMkLst>
            <pc:docMk/>
            <pc:sldMk cId="2722701736" sldId="1120"/>
            <ac:grpSpMk id="28" creationId="{59596A98-FAEB-AB28-BFB1-5975A4291D45}"/>
          </ac:grpSpMkLst>
        </pc:grpChg>
        <pc:grpChg chg="add mod topLvl">
          <ac:chgData name="Laise Eduarda Paixão de Moraes" userId="ed9e5288-1c22-4d51-b69f-ec30695ef7d2" providerId="ADAL" clId="{121E0C3F-27A0-43CF-81A6-B1BCE706AA80}" dt="2023-09-10T16:02:15.738" v="21807" actId="1036"/>
          <ac:grpSpMkLst>
            <pc:docMk/>
            <pc:sldMk cId="2722701736" sldId="1120"/>
            <ac:grpSpMk id="35" creationId="{807C4DCB-6F1B-3640-0F00-41FB815C7903}"/>
          </ac:grpSpMkLst>
        </pc:grpChg>
        <pc:grpChg chg="add del mod topLvl">
          <ac:chgData name="Laise Eduarda Paixão de Moraes" userId="ed9e5288-1c22-4d51-b69f-ec30695ef7d2" providerId="ADAL" clId="{121E0C3F-27A0-43CF-81A6-B1BCE706AA80}" dt="2023-09-10T16:01:45.706" v="21767" actId="478"/>
          <ac:grpSpMkLst>
            <pc:docMk/>
            <pc:sldMk cId="2722701736" sldId="1120"/>
            <ac:grpSpMk id="36" creationId="{F7E401D1-1C21-E0BD-37CC-806F21B85FEC}"/>
          </ac:grpSpMkLst>
        </pc:grpChg>
        <pc:grpChg chg="add del mod">
          <ac:chgData name="Laise Eduarda Paixão de Moraes" userId="ed9e5288-1c22-4d51-b69f-ec30695ef7d2" providerId="ADAL" clId="{121E0C3F-27A0-43CF-81A6-B1BCE706AA80}" dt="2023-09-10T16:01:17.916" v="21759" actId="478"/>
          <ac:grpSpMkLst>
            <pc:docMk/>
            <pc:sldMk cId="2722701736" sldId="1120"/>
            <ac:grpSpMk id="39" creationId="{5F69386F-A077-95A3-D822-D327F41C19F1}"/>
          </ac:grpSpMkLst>
        </pc:grpChg>
        <pc:grpChg chg="add del mod">
          <ac:chgData name="Laise Eduarda Paixão de Moraes" userId="ed9e5288-1c22-4d51-b69f-ec30695ef7d2" providerId="ADAL" clId="{121E0C3F-27A0-43CF-81A6-B1BCE706AA80}" dt="2023-09-10T16:01:25.532" v="21760" actId="165"/>
          <ac:grpSpMkLst>
            <pc:docMk/>
            <pc:sldMk cId="2722701736" sldId="1120"/>
            <ac:grpSpMk id="40" creationId="{3B600140-4C83-A548-A2D3-E6FDA4C18B20}"/>
          </ac:grpSpMkLst>
        </pc:grpChg>
        <pc:picChg chg="add del mod topLvl">
          <ac:chgData name="Laise Eduarda Paixão de Moraes" userId="ed9e5288-1c22-4d51-b69f-ec30695ef7d2" providerId="ADAL" clId="{121E0C3F-27A0-43CF-81A6-B1BCE706AA80}" dt="2023-09-10T15:58:11.395" v="21693" actId="21"/>
          <ac:picMkLst>
            <pc:docMk/>
            <pc:sldMk cId="2722701736" sldId="1120"/>
            <ac:picMk id="2" creationId="{EA49F928-4D25-9A8B-54A4-4F8CBB67EAB0}"/>
          </ac:picMkLst>
        </pc:picChg>
        <pc:picChg chg="mod">
          <ac:chgData name="Laise Eduarda Paixão de Moraes" userId="ed9e5288-1c22-4d51-b69f-ec30695ef7d2" providerId="ADAL" clId="{121E0C3F-27A0-43CF-81A6-B1BCE706AA80}" dt="2023-09-10T15:41:03.168" v="21130" actId="1035"/>
          <ac:picMkLst>
            <pc:docMk/>
            <pc:sldMk cId="2722701736" sldId="1120"/>
            <ac:picMk id="8" creationId="{F9499584-0976-A5EB-E344-844755C57E71}"/>
          </ac:picMkLst>
        </pc:picChg>
        <pc:picChg chg="del">
          <ac:chgData name="Laise Eduarda Paixão de Moraes" userId="ed9e5288-1c22-4d51-b69f-ec30695ef7d2" providerId="ADAL" clId="{121E0C3F-27A0-43CF-81A6-B1BCE706AA80}" dt="2023-09-10T15:40:27.790" v="21104" actId="478"/>
          <ac:picMkLst>
            <pc:docMk/>
            <pc:sldMk cId="2722701736" sldId="1120"/>
            <ac:picMk id="14" creationId="{5232E07C-FBDA-F550-1809-27ECF94436F9}"/>
          </ac:picMkLst>
        </pc:picChg>
        <pc:picChg chg="del">
          <ac:chgData name="Laise Eduarda Paixão de Moraes" userId="ed9e5288-1c22-4d51-b69f-ec30695ef7d2" providerId="ADAL" clId="{121E0C3F-27A0-43CF-81A6-B1BCE706AA80}" dt="2023-09-10T15:40:27.790" v="21104" actId="478"/>
          <ac:picMkLst>
            <pc:docMk/>
            <pc:sldMk cId="2722701736" sldId="1120"/>
            <ac:picMk id="15" creationId="{A40EFE21-828B-9BE8-4F9B-110C4C6F08B3}"/>
          </ac:picMkLst>
        </pc:picChg>
        <pc:picChg chg="del">
          <ac:chgData name="Laise Eduarda Paixão de Moraes" userId="ed9e5288-1c22-4d51-b69f-ec30695ef7d2" providerId="ADAL" clId="{121E0C3F-27A0-43CF-81A6-B1BCE706AA80}" dt="2023-09-10T15:40:27.790" v="21104" actId="478"/>
          <ac:picMkLst>
            <pc:docMk/>
            <pc:sldMk cId="2722701736" sldId="1120"/>
            <ac:picMk id="17" creationId="{8BE93EC8-861C-511C-D47D-C692EB21B16B}"/>
          </ac:picMkLst>
        </pc:picChg>
        <pc:picChg chg="add mod ord modCrop">
          <ac:chgData name="Laise Eduarda Paixão de Moraes" userId="ed9e5288-1c22-4d51-b69f-ec30695ef7d2" providerId="ADAL" clId="{121E0C3F-27A0-43CF-81A6-B1BCE706AA80}" dt="2023-09-10T15:51:29.695" v="21428" actId="1038"/>
          <ac:picMkLst>
            <pc:docMk/>
            <pc:sldMk cId="2722701736" sldId="1120"/>
            <ac:picMk id="18" creationId="{F1440930-FC3B-371C-F04F-1EB117CAA6F6}"/>
          </ac:picMkLst>
        </pc:picChg>
        <pc:picChg chg="add del mod modCrop">
          <ac:chgData name="Laise Eduarda Paixão de Moraes" userId="ed9e5288-1c22-4d51-b69f-ec30695ef7d2" providerId="ADAL" clId="{121E0C3F-27A0-43CF-81A6-B1BCE706AA80}" dt="2023-09-10T15:52:29.089" v="21461" actId="21"/>
          <ac:picMkLst>
            <pc:docMk/>
            <pc:sldMk cId="2722701736" sldId="1120"/>
            <ac:picMk id="21" creationId="{F4C8C7C2-16D3-FC8C-426B-70FEA62F1ABA}"/>
          </ac:picMkLst>
        </pc:picChg>
        <pc:picChg chg="add mod modCrop">
          <ac:chgData name="Laise Eduarda Paixão de Moraes" userId="ed9e5288-1c22-4d51-b69f-ec30695ef7d2" providerId="ADAL" clId="{121E0C3F-27A0-43CF-81A6-B1BCE706AA80}" dt="2023-09-10T15:51:12.507" v="21421" actId="208"/>
          <ac:picMkLst>
            <pc:docMk/>
            <pc:sldMk cId="2722701736" sldId="1120"/>
            <ac:picMk id="22" creationId="{3B36E9B3-FB53-E8C2-4A8D-99E78776E2BF}"/>
          </ac:picMkLst>
        </pc:picChg>
        <pc:picChg chg="add del mod modCrop">
          <ac:chgData name="Laise Eduarda Paixão de Moraes" userId="ed9e5288-1c22-4d51-b69f-ec30695ef7d2" providerId="ADAL" clId="{121E0C3F-27A0-43CF-81A6-B1BCE706AA80}" dt="2023-09-10T15:52:28.519" v="21460"/>
          <ac:picMkLst>
            <pc:docMk/>
            <pc:sldMk cId="2722701736" sldId="1120"/>
            <ac:picMk id="30" creationId="{25C7BAA0-E9DE-364E-36FA-8471C940B022}"/>
          </ac:picMkLst>
        </pc:picChg>
        <pc:picChg chg="add mod ord modCrop">
          <ac:chgData name="Laise Eduarda Paixão de Moraes" userId="ed9e5288-1c22-4d51-b69f-ec30695ef7d2" providerId="ADAL" clId="{121E0C3F-27A0-43CF-81A6-B1BCE706AA80}" dt="2023-09-10T16:02:15.738" v="21807" actId="1036"/>
          <ac:picMkLst>
            <pc:docMk/>
            <pc:sldMk cId="2722701736" sldId="1120"/>
            <ac:picMk id="32" creationId="{3740AD8A-FCB7-E632-2FA6-862E1A2E417C}"/>
          </ac:picMkLst>
        </pc:picChg>
        <pc:picChg chg="add mod ord modCrop">
          <ac:chgData name="Laise Eduarda Paixão de Moraes" userId="ed9e5288-1c22-4d51-b69f-ec30695ef7d2" providerId="ADAL" clId="{121E0C3F-27A0-43CF-81A6-B1BCE706AA80}" dt="2023-09-10T16:02:15.738" v="21807" actId="1036"/>
          <ac:picMkLst>
            <pc:docMk/>
            <pc:sldMk cId="2722701736" sldId="1120"/>
            <ac:picMk id="33" creationId="{F82062E6-129E-BED4-45F8-4C173EE65AA1}"/>
          </ac:picMkLst>
        </pc:picChg>
        <pc:picChg chg="add mod modCrop">
          <ac:chgData name="Laise Eduarda Paixão de Moraes" userId="ed9e5288-1c22-4d51-b69f-ec30695ef7d2" providerId="ADAL" clId="{121E0C3F-27A0-43CF-81A6-B1BCE706AA80}" dt="2023-09-10T16:02:15.738" v="21807" actId="1036"/>
          <ac:picMkLst>
            <pc:docMk/>
            <pc:sldMk cId="2722701736" sldId="1120"/>
            <ac:picMk id="34" creationId="{4364BE08-4ED3-1E7D-61C4-B31C790E4F16}"/>
          </ac:picMkLst>
        </pc:picChg>
        <pc:picChg chg="add mod topLvl">
          <ac:chgData name="Laise Eduarda Paixão de Moraes" userId="ed9e5288-1c22-4d51-b69f-ec30695ef7d2" providerId="ADAL" clId="{121E0C3F-27A0-43CF-81A6-B1BCE706AA80}" dt="2023-09-10T16:02:15.738" v="21807" actId="1036"/>
          <ac:picMkLst>
            <pc:docMk/>
            <pc:sldMk cId="2722701736" sldId="1120"/>
            <ac:picMk id="38" creationId="{3F3497F1-6C55-03A4-E64E-C173FABD5D08}"/>
          </ac:picMkLst>
        </pc:picChg>
        <pc:picChg chg="del">
          <ac:chgData name="Laise Eduarda Paixão de Moraes" userId="ed9e5288-1c22-4d51-b69f-ec30695ef7d2" providerId="ADAL" clId="{121E0C3F-27A0-43CF-81A6-B1BCE706AA80}" dt="2023-09-10T15:40:34.645" v="21105" actId="478"/>
          <ac:picMkLst>
            <pc:docMk/>
            <pc:sldMk cId="2722701736" sldId="1120"/>
            <ac:picMk id="4110" creationId="{573820DD-21B6-CE5B-62F4-F5DAB91689C2}"/>
          </ac:picMkLst>
        </pc:picChg>
        <pc:picChg chg="del">
          <ac:chgData name="Laise Eduarda Paixão de Moraes" userId="ed9e5288-1c22-4d51-b69f-ec30695ef7d2" providerId="ADAL" clId="{121E0C3F-27A0-43CF-81A6-B1BCE706AA80}" dt="2023-09-10T15:40:34.645" v="21105" actId="478"/>
          <ac:picMkLst>
            <pc:docMk/>
            <pc:sldMk cId="2722701736" sldId="1120"/>
            <ac:picMk id="4112" creationId="{392DC485-058D-D36E-BB34-FCAA1BE33252}"/>
          </ac:picMkLst>
        </pc:picChg>
      </pc:sldChg>
      <pc:sldChg chg="add del mod modShow">
        <pc:chgData name="Laise Eduarda Paixão de Moraes" userId="ed9e5288-1c22-4d51-b69f-ec30695ef7d2" providerId="ADAL" clId="{121E0C3F-27A0-43CF-81A6-B1BCE706AA80}" dt="2023-09-10T16:10:08.938" v="22002" actId="47"/>
        <pc:sldMkLst>
          <pc:docMk/>
          <pc:sldMk cId="883968654" sldId="1121"/>
        </pc:sldMkLst>
      </pc:sldChg>
      <pc:sldChg chg="addSp delSp modSp add del mod">
        <pc:chgData name="Laise Eduarda Paixão de Moraes" userId="ed9e5288-1c22-4d51-b69f-ec30695ef7d2" providerId="ADAL" clId="{121E0C3F-27A0-43CF-81A6-B1BCE706AA80}" dt="2023-09-10T16:00:48.471" v="21745" actId="47"/>
        <pc:sldMkLst>
          <pc:docMk/>
          <pc:sldMk cId="2690534923" sldId="1121"/>
        </pc:sldMkLst>
        <pc:spChg chg="mod">
          <ac:chgData name="Laise Eduarda Paixão de Moraes" userId="ed9e5288-1c22-4d51-b69f-ec30695ef7d2" providerId="ADAL" clId="{121E0C3F-27A0-43CF-81A6-B1BCE706AA80}" dt="2023-09-10T16:00:44.658" v="21744" actId="21"/>
          <ac:spMkLst>
            <pc:docMk/>
            <pc:sldMk cId="2690534923" sldId="1121"/>
            <ac:spMk id="7" creationId="{0F9C32D0-A98F-A75D-4249-0F54CB1476C2}"/>
          </ac:spMkLst>
        </pc:spChg>
        <pc:spChg chg="del mod topLvl">
          <ac:chgData name="Laise Eduarda Paixão de Moraes" userId="ed9e5288-1c22-4d51-b69f-ec30695ef7d2" providerId="ADAL" clId="{121E0C3F-27A0-43CF-81A6-B1BCE706AA80}" dt="2023-09-10T15:59:24.335" v="21708" actId="21"/>
          <ac:spMkLst>
            <pc:docMk/>
            <pc:sldMk cId="2690534923" sldId="1121"/>
            <ac:spMk id="9" creationId="{D9DC8C03-96E7-C693-903B-E8BC7BC96B95}"/>
          </ac:spMkLst>
        </pc:spChg>
        <pc:spChg chg="del">
          <ac:chgData name="Laise Eduarda Paixão de Moraes" userId="ed9e5288-1c22-4d51-b69f-ec30695ef7d2" providerId="ADAL" clId="{121E0C3F-27A0-43CF-81A6-B1BCE706AA80}" dt="2023-09-10T15:54:49.752" v="21636" actId="478"/>
          <ac:spMkLst>
            <pc:docMk/>
            <pc:sldMk cId="2690534923" sldId="1121"/>
            <ac:spMk id="11" creationId="{F63A1E8F-0150-7F14-62AC-9F3970321E0A}"/>
          </ac:spMkLst>
        </pc:spChg>
        <pc:grpChg chg="del">
          <ac:chgData name="Laise Eduarda Paixão de Moraes" userId="ed9e5288-1c22-4d51-b69f-ec30695ef7d2" providerId="ADAL" clId="{121E0C3F-27A0-43CF-81A6-B1BCE706AA80}" dt="2023-09-10T15:54:47.467" v="21634" actId="478"/>
          <ac:grpSpMkLst>
            <pc:docMk/>
            <pc:sldMk cId="2690534923" sldId="1121"/>
            <ac:grpSpMk id="35" creationId="{807C4DCB-6F1B-3640-0F00-41FB815C7903}"/>
          </ac:grpSpMkLst>
        </pc:grpChg>
        <pc:grpChg chg="del">
          <ac:chgData name="Laise Eduarda Paixão de Moraes" userId="ed9e5288-1c22-4d51-b69f-ec30695ef7d2" providerId="ADAL" clId="{121E0C3F-27A0-43CF-81A6-B1BCE706AA80}" dt="2023-09-10T15:55:45.481" v="21652" actId="478"/>
          <ac:grpSpMkLst>
            <pc:docMk/>
            <pc:sldMk cId="2690534923" sldId="1121"/>
            <ac:grpSpMk id="36" creationId="{F7E401D1-1C21-E0BD-37CC-806F21B85FEC}"/>
          </ac:grpSpMkLst>
        </pc:grpChg>
        <pc:picChg chg="del topLvl">
          <ac:chgData name="Laise Eduarda Paixão de Moraes" userId="ed9e5288-1c22-4d51-b69f-ec30695ef7d2" providerId="ADAL" clId="{121E0C3F-27A0-43CF-81A6-B1BCE706AA80}" dt="2023-09-10T15:55:45.481" v="21652" actId="478"/>
          <ac:picMkLst>
            <pc:docMk/>
            <pc:sldMk cId="2690534923" sldId="1121"/>
            <ac:picMk id="2" creationId="{EA49F928-4D25-9A8B-54A4-4F8CBB67EAB0}"/>
          </ac:picMkLst>
        </pc:picChg>
        <pc:picChg chg="add del mod">
          <ac:chgData name="Laise Eduarda Paixão de Moraes" userId="ed9e5288-1c22-4d51-b69f-ec30695ef7d2" providerId="ADAL" clId="{121E0C3F-27A0-43CF-81A6-B1BCE706AA80}" dt="2023-09-10T15:58:01.786" v="21689" actId="21"/>
          <ac:picMkLst>
            <pc:docMk/>
            <pc:sldMk cId="2690534923" sldId="1121"/>
            <ac:picMk id="3" creationId="{D599F5F8-416D-50F8-158E-9CF1479D748C}"/>
          </ac:picMkLst>
        </pc:picChg>
        <pc:picChg chg="add del mod">
          <ac:chgData name="Laise Eduarda Paixão de Moraes" userId="ed9e5288-1c22-4d51-b69f-ec30695ef7d2" providerId="ADAL" clId="{121E0C3F-27A0-43CF-81A6-B1BCE706AA80}" dt="2023-09-10T15:59:24.335" v="21708" actId="21"/>
          <ac:picMkLst>
            <pc:docMk/>
            <pc:sldMk cId="2690534923" sldId="1121"/>
            <ac:picMk id="12" creationId="{0ED473CB-73CA-E287-5C12-641E591A6EB3}"/>
          </ac:picMkLst>
        </pc:picChg>
        <pc:picChg chg="del">
          <ac:chgData name="Laise Eduarda Paixão de Moraes" userId="ed9e5288-1c22-4d51-b69f-ec30695ef7d2" providerId="ADAL" clId="{121E0C3F-27A0-43CF-81A6-B1BCE706AA80}" dt="2023-09-10T15:54:48.718" v="21635" actId="478"/>
          <ac:picMkLst>
            <pc:docMk/>
            <pc:sldMk cId="2690534923" sldId="1121"/>
            <ac:picMk id="32" creationId="{3740AD8A-FCB7-E632-2FA6-862E1A2E417C}"/>
          </ac:picMkLst>
        </pc:picChg>
        <pc:picChg chg="del">
          <ac:chgData name="Laise Eduarda Paixão de Moraes" userId="ed9e5288-1c22-4d51-b69f-ec30695ef7d2" providerId="ADAL" clId="{121E0C3F-27A0-43CF-81A6-B1BCE706AA80}" dt="2023-09-10T15:54:46.275" v="21633" actId="478"/>
          <ac:picMkLst>
            <pc:docMk/>
            <pc:sldMk cId="2690534923" sldId="1121"/>
            <ac:picMk id="33" creationId="{F82062E6-129E-BED4-45F8-4C173EE65AA1}"/>
          </ac:picMkLst>
        </pc:picChg>
        <pc:picChg chg="del">
          <ac:chgData name="Laise Eduarda Paixão de Moraes" userId="ed9e5288-1c22-4d51-b69f-ec30695ef7d2" providerId="ADAL" clId="{121E0C3F-27A0-43CF-81A6-B1BCE706AA80}" dt="2023-09-10T15:54:47.467" v="21634" actId="478"/>
          <ac:picMkLst>
            <pc:docMk/>
            <pc:sldMk cId="2690534923" sldId="1121"/>
            <ac:picMk id="34" creationId="{4364BE08-4ED3-1E7D-61C4-B31C790E4F16}"/>
          </ac:picMkLst>
        </pc:picChg>
      </pc:sldChg>
      <pc:sldChg chg="add">
        <pc:chgData name="Laise Eduarda Paixão de Moraes" userId="ed9e5288-1c22-4d51-b69f-ec30695ef7d2" providerId="ADAL" clId="{121E0C3F-27A0-43CF-81A6-B1BCE706AA80}" dt="2023-09-10T16:10:40.565" v="22005"/>
        <pc:sldMkLst>
          <pc:docMk/>
          <pc:sldMk cId="3767091953" sldId="1121"/>
        </pc:sldMkLst>
      </pc:sldChg>
      <pc:sldChg chg="add">
        <pc:chgData name="Laise Eduarda Paixão de Moraes" userId="ed9e5288-1c22-4d51-b69f-ec30695ef7d2" providerId="ADAL" clId="{121E0C3F-27A0-43CF-81A6-B1BCE706AA80}" dt="2023-09-10T16:10:40.565" v="22005"/>
        <pc:sldMkLst>
          <pc:docMk/>
          <pc:sldMk cId="1121389740" sldId="1122"/>
        </pc:sldMkLst>
      </pc:sldChg>
      <pc:sldMasterChg chg="delSldLayout">
        <pc:chgData name="Laise Eduarda Paixão de Moraes" userId="ed9e5288-1c22-4d51-b69f-ec30695ef7d2" providerId="ADAL" clId="{121E0C3F-27A0-43CF-81A6-B1BCE706AA80}" dt="2023-09-09T17:21:16.597" v="3070" actId="47"/>
        <pc:sldMasterMkLst>
          <pc:docMk/>
          <pc:sldMasterMk cId="2027727875" sldId="2147483648"/>
        </pc:sldMasterMkLst>
        <pc:sldLayoutChg chg="del">
          <pc:chgData name="Laise Eduarda Paixão de Moraes" userId="ed9e5288-1c22-4d51-b69f-ec30695ef7d2" providerId="ADAL" clId="{121E0C3F-27A0-43CF-81A6-B1BCE706AA80}" dt="2023-09-09T00:05:53.991" v="240" actId="47"/>
          <pc:sldLayoutMkLst>
            <pc:docMk/>
            <pc:sldMasterMk cId="2027727875" sldId="2147483648"/>
            <pc:sldLayoutMk cId="2448224137" sldId="2147483660"/>
          </pc:sldLayoutMkLst>
        </pc:sldLayoutChg>
        <pc:sldLayoutChg chg="del">
          <pc:chgData name="Laise Eduarda Paixão de Moraes" userId="ed9e5288-1c22-4d51-b69f-ec30695ef7d2" providerId="ADAL" clId="{121E0C3F-27A0-43CF-81A6-B1BCE706AA80}" dt="2023-09-09T17:21:16.597" v="3070" actId="47"/>
          <pc:sldLayoutMkLst>
            <pc:docMk/>
            <pc:sldMasterMk cId="2027727875" sldId="2147483648"/>
            <pc:sldLayoutMk cId="3534960907" sldId="2147483660"/>
          </pc:sldLayoutMkLst>
        </pc:sldLayoutChg>
      </pc:sldMasterChg>
    </pc:docChg>
  </pc:docChgLst>
  <pc:docChgLst>
    <pc:chgData name="Laise Eduarda Paixão de Moraes" userId="ed9e5288-1c22-4d51-b69f-ec30695ef7d2" providerId="ADAL" clId="{0C6AB2C4-0F89-4A4A-93DB-456B56A4748A}"/>
    <pc:docChg chg="undo custSel modSld">
      <pc:chgData name="Laise Eduarda Paixão de Moraes" userId="ed9e5288-1c22-4d51-b69f-ec30695ef7d2" providerId="ADAL" clId="{0C6AB2C4-0F89-4A4A-93DB-456B56A4748A}" dt="2023-09-11T11:55:01.496" v="120" actId="20577"/>
      <pc:docMkLst>
        <pc:docMk/>
      </pc:docMkLst>
      <pc:sldChg chg="addSp delSp modSp mod">
        <pc:chgData name="Laise Eduarda Paixão de Moraes" userId="ed9e5288-1c22-4d51-b69f-ec30695ef7d2" providerId="ADAL" clId="{0C6AB2C4-0F89-4A4A-93DB-456B56A4748A}" dt="2023-09-11T11:54:18.891" v="101" actId="20577"/>
        <pc:sldMkLst>
          <pc:docMk/>
          <pc:sldMk cId="1426724804" sldId="277"/>
        </pc:sldMkLst>
        <pc:spChg chg="del mod">
          <ac:chgData name="Laise Eduarda Paixão de Moraes" userId="ed9e5288-1c22-4d51-b69f-ec30695ef7d2" providerId="ADAL" clId="{0C6AB2C4-0F89-4A4A-93DB-456B56A4748A}" dt="2023-09-11T11:54:15.122" v="94" actId="478"/>
          <ac:spMkLst>
            <pc:docMk/>
            <pc:sldMk cId="1426724804" sldId="277"/>
            <ac:spMk id="3" creationId="{9BE910C2-7FF8-CC18-84EA-2D19ACBB1AD9}"/>
          </ac:spMkLst>
        </pc:spChg>
        <pc:spChg chg="add mod">
          <ac:chgData name="Laise Eduarda Paixão de Moraes" userId="ed9e5288-1c22-4d51-b69f-ec30695ef7d2" providerId="ADAL" clId="{0C6AB2C4-0F89-4A4A-93DB-456B56A4748A}" dt="2023-09-11T11:54:18.891" v="101" actId="20577"/>
          <ac:spMkLst>
            <pc:docMk/>
            <pc:sldMk cId="1426724804" sldId="277"/>
            <ac:spMk id="4" creationId="{169CAAD1-136E-8970-B3AD-0549EBE8DA4A}"/>
          </ac:spMkLst>
        </pc:spChg>
      </pc:sldChg>
      <pc:sldChg chg="addSp delSp modSp mod">
        <pc:chgData name="Laise Eduarda Paixão de Moraes" userId="ed9e5288-1c22-4d51-b69f-ec30695ef7d2" providerId="ADAL" clId="{0C6AB2C4-0F89-4A4A-93DB-456B56A4748A}" dt="2023-09-11T11:54:25.971" v="109" actId="20577"/>
        <pc:sldMkLst>
          <pc:docMk/>
          <pc:sldMk cId="1255394381" sldId="914"/>
        </pc:sldMkLst>
        <pc:spChg chg="del">
          <ac:chgData name="Laise Eduarda Paixão de Moraes" userId="ed9e5288-1c22-4d51-b69f-ec30695ef7d2" providerId="ADAL" clId="{0C6AB2C4-0F89-4A4A-93DB-456B56A4748A}" dt="2023-09-11T11:53:06.399" v="52" actId="478"/>
          <ac:spMkLst>
            <pc:docMk/>
            <pc:sldMk cId="1255394381" sldId="914"/>
            <ac:spMk id="4" creationId="{BB739694-B1A6-EB15-942A-AEA160B9EB31}"/>
          </ac:spMkLst>
        </pc:spChg>
        <pc:spChg chg="add del mod">
          <ac:chgData name="Laise Eduarda Paixão de Moraes" userId="ed9e5288-1c22-4d51-b69f-ec30695ef7d2" providerId="ADAL" clId="{0C6AB2C4-0F89-4A4A-93DB-456B56A4748A}" dt="2023-09-11T11:54:22.832" v="102" actId="478"/>
          <ac:spMkLst>
            <pc:docMk/>
            <pc:sldMk cId="1255394381" sldId="914"/>
            <ac:spMk id="8" creationId="{1C58E8A8-2A8D-1540-6358-5B2016D653E5}"/>
          </ac:spMkLst>
        </pc:spChg>
        <pc:spChg chg="add mod">
          <ac:chgData name="Laise Eduarda Paixão de Moraes" userId="ed9e5288-1c22-4d51-b69f-ec30695ef7d2" providerId="ADAL" clId="{0C6AB2C4-0F89-4A4A-93DB-456B56A4748A}" dt="2023-09-11T11:54:25.971" v="109" actId="20577"/>
          <ac:spMkLst>
            <pc:docMk/>
            <pc:sldMk cId="1255394381" sldId="914"/>
            <ac:spMk id="12" creationId="{FB0C1E6C-E50A-0982-6BC2-2D9FCBBCE707}"/>
          </ac:spMkLst>
        </pc:spChg>
      </pc:sldChg>
      <pc:sldChg chg="addSp delSp modSp mod">
        <pc:chgData name="Laise Eduarda Paixão de Moraes" userId="ed9e5288-1c22-4d51-b69f-ec30695ef7d2" providerId="ADAL" clId="{0C6AB2C4-0F89-4A4A-93DB-456B56A4748A}" dt="2023-09-11T11:53:49.040" v="87" actId="20577"/>
        <pc:sldMkLst>
          <pc:docMk/>
          <pc:sldMk cId="2126048735" sldId="961"/>
        </pc:sldMkLst>
        <pc:spChg chg="add mod">
          <ac:chgData name="Laise Eduarda Paixão de Moraes" userId="ed9e5288-1c22-4d51-b69f-ec30695ef7d2" providerId="ADAL" clId="{0C6AB2C4-0F89-4A4A-93DB-456B56A4748A}" dt="2023-09-11T11:53:49.040" v="87" actId="20577"/>
          <ac:spMkLst>
            <pc:docMk/>
            <pc:sldMk cId="2126048735" sldId="961"/>
            <ac:spMk id="3" creationId="{9316D04D-ED48-55D8-E6E9-A57F2D787787}"/>
          </ac:spMkLst>
        </pc:spChg>
        <pc:spChg chg="del">
          <ac:chgData name="Laise Eduarda Paixão de Moraes" userId="ed9e5288-1c22-4d51-b69f-ec30695ef7d2" providerId="ADAL" clId="{0C6AB2C4-0F89-4A4A-93DB-456B56A4748A}" dt="2023-09-11T11:53:30.736" v="57" actId="478"/>
          <ac:spMkLst>
            <pc:docMk/>
            <pc:sldMk cId="2126048735" sldId="961"/>
            <ac:spMk id="9" creationId="{F0425262-DEC6-D3E8-B082-41894A9B43B3}"/>
          </ac:spMkLst>
        </pc:spChg>
      </pc:sldChg>
      <pc:sldChg chg="addSp delSp modSp mod">
        <pc:chgData name="Laise Eduarda Paixão de Moraes" userId="ed9e5288-1c22-4d51-b69f-ec30695ef7d2" providerId="ADAL" clId="{0C6AB2C4-0F89-4A4A-93DB-456B56A4748A}" dt="2023-09-11T11:54:01.293" v="93"/>
        <pc:sldMkLst>
          <pc:docMk/>
          <pc:sldMk cId="720037589" sldId="968"/>
        </pc:sldMkLst>
        <pc:spChg chg="add mod">
          <ac:chgData name="Laise Eduarda Paixão de Moraes" userId="ed9e5288-1c22-4d51-b69f-ec30695ef7d2" providerId="ADAL" clId="{0C6AB2C4-0F89-4A4A-93DB-456B56A4748A}" dt="2023-09-11T11:54:01.293" v="93"/>
          <ac:spMkLst>
            <pc:docMk/>
            <pc:sldMk cId="720037589" sldId="968"/>
            <ac:spMk id="2" creationId="{4B52CE29-80C2-8935-C8AF-645431BE9DA4}"/>
          </ac:spMkLst>
        </pc:spChg>
        <pc:spChg chg="del">
          <ac:chgData name="Laise Eduarda Paixão de Moraes" userId="ed9e5288-1c22-4d51-b69f-ec30695ef7d2" providerId="ADAL" clId="{0C6AB2C4-0F89-4A4A-93DB-456B56A4748A}" dt="2023-09-11T11:54:01.040" v="92" actId="478"/>
          <ac:spMkLst>
            <pc:docMk/>
            <pc:sldMk cId="720037589" sldId="968"/>
            <ac:spMk id="9" creationId="{F0425262-DEC6-D3E8-B082-41894A9B43B3}"/>
          </ac:spMkLst>
        </pc:spChg>
        <pc:spChg chg="add del">
          <ac:chgData name="Laise Eduarda Paixão de Moraes" userId="ed9e5288-1c22-4d51-b69f-ec30695ef7d2" providerId="ADAL" clId="{0C6AB2C4-0F89-4A4A-93DB-456B56A4748A}" dt="2023-09-11T11:53:58.391" v="91" actId="478"/>
          <ac:spMkLst>
            <pc:docMk/>
            <pc:sldMk cId="720037589" sldId="968"/>
            <ac:spMk id="12" creationId="{9ADA95FD-75F6-1332-592A-6E1BEE56D73F}"/>
          </ac:spMkLst>
        </pc:spChg>
      </pc:sldChg>
      <pc:sldChg chg="modSp mod">
        <pc:chgData name="Laise Eduarda Paixão de Moraes" userId="ed9e5288-1c22-4d51-b69f-ec30695ef7d2" providerId="ADAL" clId="{0C6AB2C4-0F89-4A4A-93DB-456B56A4748A}" dt="2023-09-11T11:55:01.496" v="120" actId="20577"/>
        <pc:sldMkLst>
          <pc:docMk/>
          <pc:sldMk cId="2921050602" sldId="1094"/>
        </pc:sldMkLst>
        <pc:spChg chg="mod">
          <ac:chgData name="Laise Eduarda Paixão de Moraes" userId="ed9e5288-1c22-4d51-b69f-ec30695ef7d2" providerId="ADAL" clId="{0C6AB2C4-0F89-4A4A-93DB-456B56A4748A}" dt="2023-09-11T11:54:32.485" v="111" actId="20577"/>
          <ac:spMkLst>
            <pc:docMk/>
            <pc:sldMk cId="2921050602" sldId="1094"/>
            <ac:spMk id="3" creationId="{9BE910C2-7FF8-CC18-84EA-2D19ACBB1AD9}"/>
          </ac:spMkLst>
        </pc:spChg>
        <pc:spChg chg="mod">
          <ac:chgData name="Laise Eduarda Paixão de Moraes" userId="ed9e5288-1c22-4d51-b69f-ec30695ef7d2" providerId="ADAL" clId="{0C6AB2C4-0F89-4A4A-93DB-456B56A4748A}" dt="2023-09-11T11:55:01.496" v="120" actId="20577"/>
          <ac:spMkLst>
            <pc:docMk/>
            <pc:sldMk cId="2921050602" sldId="1094"/>
            <ac:spMk id="11" creationId="{E94B0C39-77C8-84DF-E49E-D3E9DDFE2E95}"/>
          </ac:spMkLst>
        </pc:spChg>
      </pc:sldChg>
      <pc:sldChg chg="modSp mod">
        <pc:chgData name="Laise Eduarda Paixão de Moraes" userId="ed9e5288-1c22-4d51-b69f-ec30695ef7d2" providerId="ADAL" clId="{0C6AB2C4-0F89-4A4A-93DB-456B56A4748A}" dt="2023-09-11T11:54:48.055" v="119" actId="20577"/>
        <pc:sldMkLst>
          <pc:docMk/>
          <pc:sldMk cId="3175730644" sldId="1111"/>
        </pc:sldMkLst>
        <pc:spChg chg="mod">
          <ac:chgData name="Laise Eduarda Paixão de Moraes" userId="ed9e5288-1c22-4d51-b69f-ec30695ef7d2" providerId="ADAL" clId="{0C6AB2C4-0F89-4A4A-93DB-456B56A4748A}" dt="2023-09-11T11:54:41.039" v="118" actId="20577"/>
          <ac:spMkLst>
            <pc:docMk/>
            <pc:sldMk cId="3175730644" sldId="1111"/>
            <ac:spMk id="3" creationId="{9BE910C2-7FF8-CC18-84EA-2D19ACBB1AD9}"/>
          </ac:spMkLst>
        </pc:spChg>
        <pc:spChg chg="mod">
          <ac:chgData name="Laise Eduarda Paixão de Moraes" userId="ed9e5288-1c22-4d51-b69f-ec30695ef7d2" providerId="ADAL" clId="{0C6AB2C4-0F89-4A4A-93DB-456B56A4748A}" dt="2023-09-11T11:54:48.055" v="119" actId="20577"/>
          <ac:spMkLst>
            <pc:docMk/>
            <pc:sldMk cId="3175730644" sldId="1111"/>
            <ac:spMk id="11" creationId="{E94B0C39-77C8-84DF-E49E-D3E9DDFE2E9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232D7F-0BC5-4C8F-9149-6039E6133CB5}" type="datetimeFigureOut">
              <a:rPr lang="en-GB" smtClean="0"/>
              <a:t>11/09/2023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F23C75-5660-4560-8F1A-315DECD479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45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57884-984D-8BE6-EDF8-DA41A9676A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332C9C-B966-CC36-1E3A-6136C7BF71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C911A-57DA-53A7-D00B-239B5CF06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AA540-BCF5-422E-A1B6-199CDC5B113F}" type="datetime1">
              <a:rPr lang="en-GB" smtClean="0"/>
              <a:t>11/09/2023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9AEDF-8513-E311-7626-6940372AD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B5CAD-0FE9-E37E-315F-8BF5EF67D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205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7152E-3819-D2C8-D742-CA2F22452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A87B84-2757-6D31-2327-B2E1038460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F33B1-93B1-3A17-D6A9-4407A64F0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9903F-1850-461D-9EC8-4F4C1103F09E}" type="datetime1">
              <a:rPr lang="en-GB" smtClean="0"/>
              <a:t>11/09/2023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2A890-C3C8-1CAB-3F3F-CC042BD02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99AE5-CA21-80F3-492B-9112E2904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995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3450A3-E31A-6906-709A-0B88140354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0F0895-BB43-7E28-58B6-C765E820C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3DA8B-9B18-AAA6-1893-BAA03DF1C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7ACE8-F1B4-42AD-AEDE-79ECAB201C8A}" type="datetime1">
              <a:rPr lang="en-GB" smtClean="0"/>
              <a:t>11/09/2023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54C19-1B93-C28A-91D0-5DE900D00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27EE1-7238-CB86-E6CF-D751A5EB3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865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14B85-FD04-62DB-79B1-58DAA4835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2F015-0A7C-9DFC-5FEF-9FEF8BDFB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15CEA-4CC7-9AA5-A6D4-0195762BB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CB15-66DC-4058-BCBC-E14C172CE455}" type="datetime1">
              <a:rPr lang="en-GB" smtClean="0"/>
              <a:t>11/09/2023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FACE1-4011-CC21-2640-009804246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9AE55-B512-D494-E954-92C2D4DCC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298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C1EB4-A2BE-3F9F-7122-2E18C20A8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057FB6-4C77-EFF7-0C11-F08BB2E53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136F9-CC15-5F5A-AB50-9098CDA69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C3AEB-17CD-4992-B3CC-249AC8FC8BDB}" type="datetime1">
              <a:rPr lang="en-GB" smtClean="0"/>
              <a:t>11/09/2023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55834-9BC0-59E5-8383-E95E4603C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E6364-3F09-6B96-180D-66AC1AF45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114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2D9B5-41E6-309E-B1C9-32E3A9EF9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B5773-DB54-5266-5A3D-41EB9BDFA2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83BC6B-457A-1CB5-AF06-FBEB39D5B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E0D4C9-0376-98FA-DD73-6B9B6D219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54EC9-0BE9-4E83-B861-FC4EAF73691C}" type="datetime1">
              <a:rPr lang="en-GB" smtClean="0"/>
              <a:t>11/09/2023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C78459-65E5-5233-E547-5D9FA449B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E1E30F-B71E-4DEE-122D-3F640451B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29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0B5CD-F1AC-F5B5-F1B4-D4E20D5A7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6B3C8-B9F8-9993-756E-365949ED9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B1794C-F315-6C46-BDAE-B657F41D4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144336-7E09-DB8D-9738-EAE998DF4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0CDEF3-836D-CC4A-F753-8A912B7691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DCD8F-4992-DD8D-8219-A12DD7E33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568DD-8069-4EC9-8614-619926F3AB36}" type="datetime1">
              <a:rPr lang="en-GB" smtClean="0"/>
              <a:t>11/09/2023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AEF645-2088-48D8-58D9-5C0BD97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0184B0-EE7F-D76F-CDC2-CC808DC39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791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9CCFF-4E94-26DD-3055-E10273887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DC3A39-631C-873E-B099-E6645B5D2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CD88C-6B21-4707-A426-B11C25F2ED27}" type="datetime1">
              <a:rPr lang="en-GB" smtClean="0"/>
              <a:t>11/09/2023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09586-9255-180A-61EB-EC6799511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115102-8051-7356-3980-FF98A8900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477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921730-09FE-B715-49BA-895ECF0AB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F378B-C43D-421A-9458-E58B7A682B77}" type="datetime1">
              <a:rPr lang="en-GB" smtClean="0"/>
              <a:t>11/09/2023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F16D9A-2B52-C413-90D4-9AE77AAE4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0F3288-D8A2-E1E8-8A4B-C3D1186DE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7936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8A626-7BA8-B7CE-A50D-6C7D810D0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DB135-8FDE-570B-79AB-4C8778116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ED244A-2655-D951-91FF-C968325B96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D02498-52A0-4FBA-B5D4-4A8561783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8BD4A-7519-49BC-9A6C-087B5EDAFCDA}" type="datetime1">
              <a:rPr lang="en-GB" smtClean="0"/>
              <a:t>11/09/2023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BB33B-3D3D-5C26-6CF0-69CDEA590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AA866F-A142-B311-A531-40ACAC9DD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034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6E4B7-C062-9E23-BE3A-D2EC1890B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6B68EC-2B07-6687-A77A-ABDC328972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17FB33-9F32-6825-AC97-36CE991DAF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F7B43-C443-F89F-27DA-B48DC8A0D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4B2BF-5A2A-4057-B680-0361191D1EB7}" type="datetime1">
              <a:rPr lang="en-GB" smtClean="0"/>
              <a:t>11/09/2023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41CDC2-0885-8FEE-41E3-A5F08C5B4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828092-22A0-B1D8-8AD0-16935DCDB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223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16E0EA-B668-ADE7-AC4F-7ABA18C4B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0BBD8-51CF-F7A7-0CE1-A9EBA42AB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1B343-4898-9788-279E-F3F09D9511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3824C-8224-4CEE-9617-D80702503FD5}" type="datetime1">
              <a:rPr lang="en-GB" smtClean="0"/>
              <a:t>11/09/2023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9C36C-1AA7-C99A-3B25-DEE165AFCC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E5A26-6CDC-67AD-C975-B91B9905E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E5D31-8FC2-49D0-B7B8-8D3DFF411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72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nanoporetech.com/nano-assets/ont-logo.svg" TargetMode="External"/><Relationship Id="rId13" Type="http://schemas.openxmlformats.org/officeDocument/2006/relationships/image" Target="../media/image7.svg"/><Relationship Id="rId3" Type="http://schemas.openxmlformats.org/officeDocument/2006/relationships/image" Target="../media/image1.png"/><Relationship Id="rId7" Type="http://schemas.openxmlformats.org/officeDocument/2006/relationships/image" Target="../media/image3.svg"/><Relationship Id="rId12" Type="http://schemas.openxmlformats.org/officeDocument/2006/relationships/image" Target="../media/image6.png"/><Relationship Id="rId2" Type="http://schemas.openxmlformats.org/officeDocument/2006/relationships/hyperlink" Target="https://ichef.bbci.co.uk/images/ic/1280xn/p01l7zks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hyperlink" Target="https://www.pacb.com/wp-content/uploads/logo_PacBio_RGB.pdf" TargetMode="External"/><Relationship Id="rId5" Type="http://schemas.openxmlformats.org/officeDocument/2006/relationships/hyperlink" Target="https://assets.illumina.com/content/dam/illumina-common/logo/illumina-full_logo.svg" TargetMode="External"/><Relationship Id="rId10" Type="http://schemas.openxmlformats.org/officeDocument/2006/relationships/image" Target="../media/image5.svg"/><Relationship Id="rId4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nature24286" TargetMode="External"/><Relationship Id="rId2" Type="http://schemas.openxmlformats.org/officeDocument/2006/relationships/hyperlink" Target="https://www.genome.gov/about-genomics/fact-sheets/DNA-Sequencing-Fact-Sheet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oi.org/10.1038/nrg.2016.49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nrg.2017.44" TargetMode="External"/><Relationship Id="rId2" Type="http://schemas.openxmlformats.org/officeDocument/2006/relationships/hyperlink" Target="https://doi.org/10.1016/j.mimet.2016.02.016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doi.org/10.1038/nrg.2017.44" TargetMode="External"/><Relationship Id="rId7" Type="http://schemas.openxmlformats.org/officeDocument/2006/relationships/hyperlink" Target="https://nanoporetech.com/nano-assets/ont-logo.svg" TargetMode="External"/><Relationship Id="rId12" Type="http://schemas.openxmlformats.org/officeDocument/2006/relationships/image" Target="../media/image7.svg"/><Relationship Id="rId2" Type="http://schemas.openxmlformats.org/officeDocument/2006/relationships/hyperlink" Target="https://doi.org/10.1016/j.mimet.2016.02.016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hyperlink" Target="https://www.pacb.com/wp-content/uploads/logo_PacBio_RGB.pdf" TargetMode="External"/><Relationship Id="rId4" Type="http://schemas.openxmlformats.org/officeDocument/2006/relationships/hyperlink" Target="https://assets.illumina.com/content/dam/illumina-common/logo/illumina-full_logo.svg" TargetMode="External"/><Relationship Id="rId9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svg"/><Relationship Id="rId2" Type="http://schemas.openxmlformats.org/officeDocument/2006/relationships/hyperlink" Target="https://media.wired.com/photos/5972473688c660231060af46/master/w_1280,c_limit/HelixTA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hyperlink" Target="https://assets.illumina.com/content/dam/illumina-common/logo/illumina-full_logo.svg" TargetMode="Externa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nrg.2016.49" TargetMode="External"/><Relationship Id="rId2" Type="http://schemas.openxmlformats.org/officeDocument/2006/relationships/hyperlink" Target="https://www.illumina.com/science/technology/next-generation-sequencing/illumina-sequencing-history.html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hyperlink" Target="https://diagnostech.co.za/wp-content/uploads/2020/05/diagnostech-post-tips4-image4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nrg.2016.49" TargetMode="External"/><Relationship Id="rId2" Type="http://schemas.openxmlformats.org/officeDocument/2006/relationships/hyperlink" Target="https://knowledge.illumina.com/library-preparation/general/library-preparation-general-reference_material-list/000003874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hyperlink" Target="https://298777846-files.gitbook.io/~/files/v0/b/gitbook-x-prod.appspot.com/o/spaces%2FGM9W2DuBTgEXv1ClCm8H%2Fuploads%2Fgit-blob-32180a39024aef54b9d3d67165c5673351b23717%2Fimage1.png?alt=media&amp;token=c77e9de2-3d23-4e58-9c84-125214e5f688\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nrg.2016.49" TargetMode="External"/><Relationship Id="rId2" Type="http://schemas.openxmlformats.org/officeDocument/2006/relationships/hyperlink" Target="https://knowledge.illumina.com/library-preparation/general/library-preparation-general-reference_material-list/000003874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hyperlink" Target="https://www.mun.ca/biology/scarr/c01fig013_14smc2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nrg.2016.49" TargetMode="External"/><Relationship Id="rId2" Type="http://schemas.openxmlformats.org/officeDocument/2006/relationships/hyperlink" Target="https://knowledge.illumina.com/library-preparation/general/library-preparation-general-reference_material-list/000003874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hyperlink" Target="https://international.neb.com/-/media/nebus/page-images/tools-and-resources/feature-articles/fig1_optimalclusterdensity.png?rev=5dd2d577e6b54c26b052a2b8cb883ddb&amp;hash=ADC88330A156804A926DE074312996A9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hyperlink" Target="https://www.illumina.com/content/dam/illumina-marketing/images/systems/v2/table-system-thumbs/table-graphic-system-apex.png" TargetMode="External"/><Relationship Id="rId3" Type="http://schemas.openxmlformats.org/officeDocument/2006/relationships/hyperlink" Target="https://www.illumina.com/content/dam/illumina-marketing/images/systems/v2/table-system-thumbs/table-graphic-system-iseq.png" TargetMode="External"/><Relationship Id="rId7" Type="http://schemas.openxmlformats.org/officeDocument/2006/relationships/hyperlink" Target="https://www.illumina.com/content/dam/illumina-marketing/images/systems/v2/table-system-thumbs/table-graphic-system-miseq.png" TargetMode="External"/><Relationship Id="rId12" Type="http://schemas.openxmlformats.org/officeDocument/2006/relationships/image" Target="../media/image29.png"/><Relationship Id="rId2" Type="http://schemas.openxmlformats.org/officeDocument/2006/relationships/hyperlink" Target="https://www.illumina.com/systems/sequencing-platforms.html" TargetMode="Externa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hyperlink" Target="https://www.illumina.com/content/dam/illumina-marketing/images/systems/v2/table-system-thumbs/table-graphic-system-nextseq-1000-2000.png" TargetMode="External"/><Relationship Id="rId5" Type="http://schemas.openxmlformats.org/officeDocument/2006/relationships/hyperlink" Target="https://www.illumina.com/content/dam/illumina-marketing/images/systems/v2/table-system-thumbs/table-graphic-system-miniseq.png" TargetMode="External"/><Relationship Id="rId15" Type="http://schemas.openxmlformats.org/officeDocument/2006/relationships/hyperlink" Target="https://www.illumina.com/content/dam/illumina-marketing/images/systems/v2/table-system-thumbs/table-graphic-system-novaseq-x.png" TargetMode="External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hyperlink" Target="https://www.illumina.com/content/dam/illumina-marketing/images/systems/v2/table-system-thumbs/table-graphic-system-nextseq.png" TargetMode="External"/><Relationship Id="rId1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llumina.com/content/dam/illumina-marketing/images/science/evoliution-sequencing-chem-web-graphic.jpg" TargetMode="External"/><Relationship Id="rId2" Type="http://schemas.openxmlformats.org/officeDocument/2006/relationships/hyperlink" Target="https://www.illumina.com/science/technology/next-generation-sequencing/sequencing-technology/2-channel-sbs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nanoporetech.com/nano-assets/ont-logo.svg" TargetMode="External"/><Relationship Id="rId13" Type="http://schemas.openxmlformats.org/officeDocument/2006/relationships/image" Target="../media/image7.svg"/><Relationship Id="rId3" Type="http://schemas.openxmlformats.org/officeDocument/2006/relationships/image" Target="../media/image8.png"/><Relationship Id="rId7" Type="http://schemas.openxmlformats.org/officeDocument/2006/relationships/image" Target="../media/image3.svg"/><Relationship Id="rId12" Type="http://schemas.openxmlformats.org/officeDocument/2006/relationships/image" Target="../media/image6.png"/><Relationship Id="rId2" Type="http://schemas.openxmlformats.org/officeDocument/2006/relationships/hyperlink" Target="https://www.genome.gov/sites/default/files/inline-images/dd_01_full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hyperlink" Target="https://www.pacb.com/wp-content/uploads/logo_PacBio_RGB.pdf" TargetMode="External"/><Relationship Id="rId5" Type="http://schemas.openxmlformats.org/officeDocument/2006/relationships/hyperlink" Target="https://assets.illumina.com/content/dam/illumina-common/logo/illumina-full_logo.svg" TargetMode="External"/><Relationship Id="rId10" Type="http://schemas.openxmlformats.org/officeDocument/2006/relationships/image" Target="../media/image5.svg"/><Relationship Id="rId4" Type="http://schemas.microsoft.com/office/2007/relationships/hdphoto" Target="../media/hdphoto2.wdp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llumina.com/content/dam/illumina-marketing/images/science/evoliution-sequencing-chem-web-graphic.jpg" TargetMode="External"/><Relationship Id="rId2" Type="http://schemas.openxmlformats.org/officeDocument/2006/relationships/hyperlink" Target="https://www.illumina.com/science/technology/next-generation-sequencing/sequencing-technology/2-channel-sbs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llumina.com/content/dam/illumina-marketing/images/science/evoliution-sequencing-chem-web-graphic.jpg" TargetMode="External"/><Relationship Id="rId2" Type="http://schemas.openxmlformats.org/officeDocument/2006/relationships/hyperlink" Target="https://www.illumina.com/science/technology/next-generation-sequencing/sequencing-technology/2-channel-sbs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cqls.oregonstate.edu/sites/cqls.oregonstate.edu/files/feature-story/cgrb_flow_cell_history_1.png" TargetMode="Externa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twitter.com/luke_earl/status/1117780574092038144/photo/1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cores.research.asu.edu/sites/default/files/2023-03/Genomics%20-%20llumina%20MiSeq%20-%201262.jpg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hyperlink" Target="https://cores.research.asu.edu/sites/default/files/2019-04/MiSeq.jpe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1.bp.blogspot.com/-BNDZ8IhC_T0/UNr7GZ9nS2I/AAAAAAAAA7M/m8dDO8Xer6Y/s1600/basespace-map.jpg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oi.org/10.1007/978-981-13-8844-6_15" TargetMode="External"/><Relationship Id="rId4" Type="http://schemas.openxmlformats.org/officeDocument/2006/relationships/hyperlink" Target="https://basespace.illumina.com/dashboard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llumina.com/documents/products/technotes/technote_Q-Scores.pdf" TargetMode="External"/><Relationship Id="rId2" Type="http://schemas.openxmlformats.org/officeDocument/2006/relationships/hyperlink" Target="https://www.drive5.com/usearch/manual/quality_score.html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llumina.com/documents/products/technotes/technote_Q-Scores.pdf" TargetMode="External"/><Relationship Id="rId2" Type="http://schemas.openxmlformats.org/officeDocument/2006/relationships/hyperlink" Target="https://www.drive5.com/usearch/manual/quality_score.html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static.scientificamerican.com/sciam/assets/Image/saw0822Gsci31_corrected_d.png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oi.org/10.1126/science.abj6987" TargetMode="External"/><Relationship Id="rId4" Type="http://schemas.openxmlformats.org/officeDocument/2006/relationships/hyperlink" Target="https://www.scientificamerican.com/article/see-how-scientists-put-together-the-complete-human-genome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static.scientificamerican.com/sciam/assets/Image/saw0822Gsci31_corrected_d.png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oi.org/10.1126/science.abj6987" TargetMode="External"/><Relationship Id="rId4" Type="http://schemas.openxmlformats.org/officeDocument/2006/relationships/hyperlink" Target="https://www.scientificamerican.com/article/see-how-scientists-put-together-the-complete-human-genom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nature24286" TargetMode="External"/><Relationship Id="rId7" Type="http://schemas.openxmlformats.org/officeDocument/2006/relationships/image" Target="../media/image10.png"/><Relationship Id="rId2" Type="http://schemas.openxmlformats.org/officeDocument/2006/relationships/hyperlink" Target="https://www.genome.gov/about-genomics/fact-sheets/DNA-Sequencing-Fact-Sheet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ature.com/articles/501261a" TargetMode="External"/><Relationship Id="rId5" Type="http://schemas.openxmlformats.org/officeDocument/2006/relationships/image" Target="../media/image9.png"/><Relationship Id="rId4" Type="http://schemas.openxmlformats.org/officeDocument/2006/relationships/hyperlink" Target="https://www.ncbi.nlm.nih.gov/nuccore/K03455.1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svg"/><Relationship Id="rId2" Type="http://schemas.openxmlformats.org/officeDocument/2006/relationships/hyperlink" Target="https://developer-blogs.nvidia.com/wp-content/uploads/2023/03/parabricks-4-1-featured-1536x864.png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hyperlink" Target="https://www.pacb.com/wp-content/uploads/logo_PacBio_RGB.pdf" TargetMode="External"/><Relationship Id="rId4" Type="http://schemas.microsoft.com/office/2007/relationships/hdphoto" Target="../media/hdphoto5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nature01096" TargetMode="External"/><Relationship Id="rId2" Type="http://schemas.openxmlformats.org/officeDocument/2006/relationships/hyperlink" Target="https://doi.org/10.1093/hmg/ddq416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oi.org/10.1186%2Fs13059-020-1935-5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acb.com/blog/new-software-polymerase-sequel-system-boost-throughput-affordability/" TargetMode="External"/><Relationship Id="rId3" Type="http://schemas.openxmlformats.org/officeDocument/2006/relationships/image" Target="../media/image41.png"/><Relationship Id="rId7" Type="http://schemas.openxmlformats.org/officeDocument/2006/relationships/hyperlink" Target="https://www.pacb.com/wp-content/uploads/2015/09/Perspective_UnderstandingAccuracySMRTSequencing1.pdf" TargetMode="External"/><Relationship Id="rId2" Type="http://schemas.openxmlformats.org/officeDocument/2006/relationships/hyperlink" Target="https://www.pacb.com/wp-content/uploads/img_multiplexing_barcode_detection-1.svg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g"/><Relationship Id="rId5" Type="http://schemas.openxmlformats.org/officeDocument/2006/relationships/hyperlink" Target="https://www.pacb.com/wp-content/uploads/Sequel-System-Performance_Genomic-Library.jpg" TargetMode="External"/><Relationship Id="rId4" Type="http://schemas.openxmlformats.org/officeDocument/2006/relationships/image" Target="../media/image4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gpb.2015.08.002" TargetMode="External"/><Relationship Id="rId2" Type="http://schemas.openxmlformats.org/officeDocument/2006/relationships/hyperlink" Target="https://doi.org/10.1038/nrg2626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gpb.2015.08.002" TargetMode="External"/><Relationship Id="rId7" Type="http://schemas.openxmlformats.org/officeDocument/2006/relationships/image" Target="../media/image47.png"/><Relationship Id="rId2" Type="http://schemas.openxmlformats.org/officeDocument/2006/relationships/hyperlink" Target="https://doi.org/10.1038/nrg2626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pacb.com/wp-content/uploads/img_SMRT_Cell_angled-2.png" TargetMode="External"/><Relationship Id="rId5" Type="http://schemas.openxmlformats.org/officeDocument/2006/relationships/image" Target="../media/image46.jpeg"/><Relationship Id="rId4" Type="http://schemas.openxmlformats.org/officeDocument/2006/relationships/hyperlink" Target="https://ars.els-cdn.com/content/image/1-s2.0-S1672022915001345-gr2.jpg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hyperlink" Target="https://www.pacb.com/wp-content/uploads/img_sequel_system.svg" TargetMode="External"/><Relationship Id="rId7" Type="http://schemas.openxmlformats.org/officeDocument/2006/relationships/image" Target="../media/image50.png"/><Relationship Id="rId2" Type="http://schemas.openxmlformats.org/officeDocument/2006/relationships/hyperlink" Target="https://www.pacb.com/sequencing-systems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pacb.com/wp-content/uploads/img_revio_front_rfl.svg" TargetMode="External"/><Relationship Id="rId11" Type="http://schemas.openxmlformats.org/officeDocument/2006/relationships/image" Target="../media/image53.svg"/><Relationship Id="rId5" Type="http://schemas.openxmlformats.org/officeDocument/2006/relationships/image" Target="../media/image49.sv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hyperlink" Target="https://www.pacb.com/wp-content/uploads/img_onso_front_rfl-1.svg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www.pacb.com/wp-content/uploads/img_sequel_system_with_user.png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hyperlink" Target="https://www.pacb.com/wp-content/uploads/img_revio_workdeck.png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cb.com/products-and-services/data-analysis/" TargetMode="External"/><Relationship Id="rId7" Type="http://schemas.openxmlformats.org/officeDocument/2006/relationships/image" Target="../media/image58.png"/><Relationship Id="rId2" Type="http://schemas.openxmlformats.org/officeDocument/2006/relationships/hyperlink" Target="https://www.pacb.com/products-and-services/data-analysis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hyperlink" Target="https://www.pacb.com/wp-content/uploads/Product-Brochure-SMRT-Link-Explore-and-Analyze-Your-Data-with-Confidence.pdf" TargetMode="Externa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llumina.com/documents/products/technotes/technote_Q-Scores.pdf" TargetMode="External"/><Relationship Id="rId2" Type="http://schemas.openxmlformats.org/officeDocument/2006/relationships/hyperlink" Target="https://www.drive5.com/usearch/manual/quality_score.html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1.svg"/><Relationship Id="rId2" Type="http://schemas.openxmlformats.org/officeDocument/2006/relationships/hyperlink" Target="https://humantechnopole.it/wp-content/uploads/2023/01/Nanopore-768x432.png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hyperlink" Target="https://nanoporetech.com/nano-assets/ont-logo.svg" TargetMode="External"/><Relationship Id="rId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0.wp.com/apollo-institute.org/wp-content/uploads/2021/11/DNAsequencingdiagram-WIP-03.png" TargetMode="External"/><Relationship Id="rId2" Type="http://schemas.openxmlformats.org/officeDocument/2006/relationships/hyperlink" Target="https://apollo-institute.org/dna-sequencing-series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doi.org/10.1073/pnas.93.24.13770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i.org/10.12688/f1000research.11354.1" TargetMode="External"/><Relationship Id="rId5" Type="http://schemas.openxmlformats.org/officeDocument/2006/relationships/hyperlink" Target="https://doi.org/10.12688/f1000research.7201.1" TargetMode="External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2688/f1000research.7201.1" TargetMode="External"/><Relationship Id="rId2" Type="http://schemas.openxmlformats.org/officeDocument/2006/relationships/hyperlink" Target="https://doi.org/10.1073/pnas.93.24.13770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oi.org/10.12688/f1000research.11354.1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38/s10038-019-0679-0" TargetMode="External"/><Relationship Id="rId3" Type="http://schemas.openxmlformats.org/officeDocument/2006/relationships/image" Target="../media/image64.png"/><Relationship Id="rId7" Type="http://schemas.openxmlformats.org/officeDocument/2006/relationships/hyperlink" Target="https://doi.org/10.1073/pnas.1001831107" TargetMode="External"/><Relationship Id="rId2" Type="http://schemas.openxmlformats.org/officeDocument/2006/relationships/hyperlink" Target="https://i.extremetech.com/imagery/content-types/05rzbJXLHcUlhXsvd7osm7X/hero-image.fill.size_994x559.v1678673375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i.org/10.1088/2053-1583/ab2c38" TargetMode="External"/><Relationship Id="rId5" Type="http://schemas.openxmlformats.org/officeDocument/2006/relationships/image" Target="../media/image65.png"/><Relationship Id="rId4" Type="http://schemas.openxmlformats.org/officeDocument/2006/relationships/hyperlink" Target="http://4.bp.blogspot.com/-eninI4Rs8os/T0A3O63-bsI/AAAAAAAAAN8/CttDwhPwZNs/s1600/MinION_in_laptop.jpg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://dx.doi.org/10.1007/978-1-61779-773-6_10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38/s10038-019-0679-0" TargetMode="External"/><Relationship Id="rId3" Type="http://schemas.openxmlformats.org/officeDocument/2006/relationships/image" Target="../media/image67.png"/><Relationship Id="rId7" Type="http://schemas.openxmlformats.org/officeDocument/2006/relationships/hyperlink" Target="https://doi.org/10.1073/pnas.1001831107" TargetMode="External"/><Relationship Id="rId2" Type="http://schemas.openxmlformats.org/officeDocument/2006/relationships/hyperlink" Target="https://www.yourgenome.org/wp-content/uploads/2022/04/ont-sequencing_yourgenome.pn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i.org/10.1088/2053-1583/ab2c38" TargetMode="External"/><Relationship Id="rId5" Type="http://schemas.openxmlformats.org/officeDocument/2006/relationships/image" Target="../media/image68.jpeg"/><Relationship Id="rId4" Type="http://schemas.openxmlformats.org/officeDocument/2006/relationships/hyperlink" Target="https://content.cld.iop.org/journals/2053-1583/6/4/045011/revision2/tdmab2c38f01_hr.jpg?Expires=1694876016&amp;Signature=Sz1kwYPSi4xkxiHWE9NEZsWnaBmOihthZvVxMRlI2~Utkqs0~B3Ax7N4aKVGfkRTMIbiXH0zjMRbOTrL34bOmQQpA4~S2vXhjkRT7mXGWRDThW0IHs811NAilAoRzXEY8sqdz05tsH6oxxUdhNJc1IlMWMyp~8q70BqOcXWo6B0Ohj2hOKQ8WD8tCxAtkCPgY8HnKSHr2~wT4cQVv7VXdvEGOzYJssqiRztR~Dk0RBSKrOak9RqKeUYmgWA9AZFupVAj6HoyySDHrJYqBrN2fof9wDJ8SHs0vyk9C2t3noTmirPijS3IuZ-aQsR7TMIZR1Cwwmnyh6bAKsut8Wpe4Q__&amp;Key-Pair-Id=KL1D8TIY3N7T8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2688/f1000research.7201.1" TargetMode="External"/><Relationship Id="rId2" Type="http://schemas.openxmlformats.org/officeDocument/2006/relationships/hyperlink" Target="https://doi.org/10.1073/pnas.93.24.13770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oi.org/10.12688/f1000research.11354.1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hyperlink" Target="https://doi.org/10.1038/nrg.2016.49" TargetMode="External"/><Relationship Id="rId7" Type="http://schemas.openxmlformats.org/officeDocument/2006/relationships/hyperlink" Target="https://nanoporetech.com/sites/default/files/s3/MinION%20Flow_Cell_transparent_3Qtr.png" TargetMode="External"/><Relationship Id="rId2" Type="http://schemas.openxmlformats.org/officeDocument/2006/relationships/hyperlink" Target="https://doi.org/10.1007/978-1-0716-0868-5_9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hyperlink" Target="https://link.springer.com/protocol/10.1007/978-1-0716-0868-5_9" TargetMode="External"/><Relationship Id="rId10" Type="http://schemas.openxmlformats.org/officeDocument/2006/relationships/image" Target="../media/image71.png"/><Relationship Id="rId4" Type="http://schemas.openxmlformats.org/officeDocument/2006/relationships/hyperlink" Target="https://doi.org/10.1038/s41587-021-01108-x" TargetMode="External"/><Relationship Id="rId9" Type="http://schemas.openxmlformats.org/officeDocument/2006/relationships/hyperlink" Target="https://biomedicalsciences.unimelb.edu.au/__data/assets/image/0005/3781409/Screen-Shot-2021-04-01-at-3.49.10-pm.png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www.youtube.com/watch?app=desktop&amp;v=f_p4GpYOc68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hyperlink" Target="https://images.ctfassets.net/obrbum38fjyj/5yEzJGR80M7zMBMVmsuWej/99a8d6d164507bc7d7486f0a73503b59/prometh-ion-flow-cell_3x.png?w=600" TargetMode="External"/><Relationship Id="rId4" Type="http://schemas.openxmlformats.org/officeDocument/2006/relationships/hyperlink" Target="https://nanoporetech.com/products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proto.life/wp-content/uploads/2017/06/15u_0ZjtVmHkMLgA1RzbSZA.png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nanoporetech.com/resource-centre/nanopore-sequencing-missing-puzzle-piece-molecular-identification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eg"/><Relationship Id="rId4" Type="http://schemas.openxmlformats.org/officeDocument/2006/relationships/hyperlink" Target="https://user-images.githubusercontent.com/5932864/97855887-52e90180-1d60-11eb-8bd2-c15c5683b219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hyperlink" Target="https://doi.org/10.1126/science.1058040" TargetMode="External"/><Relationship Id="rId2" Type="http://schemas.openxmlformats.org/officeDocument/2006/relationships/hyperlink" Target="https://compote.slate.com/images/ebb49e3e-e552-4686-a517-616ac3ff7796.jpg?crop=590%2C421%2Cx0%2Cy0&amp;width=840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i.org/10.1038/35057062" TargetMode="External"/><Relationship Id="rId5" Type="http://schemas.openxmlformats.org/officeDocument/2006/relationships/image" Target="../media/image13.png"/><Relationship Id="rId4" Type="http://schemas.openxmlformats.org/officeDocument/2006/relationships/hyperlink" Target="https://w7.pngwing.com/pngs/589/573/png-transparent-chromatogram-biology-dna-sequencer-sequencing.png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s://www.mtnsfepscor.org/sites/default/files/inline-images/SequencingPic2.png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9.png"/><Relationship Id="rId7" Type="http://schemas.openxmlformats.org/officeDocument/2006/relationships/hyperlink" Target="https://thumb.tildacdn.com/tild6364-3264-4563-a231-383563343439/-/resize/460x/-/format/webp/nanopore1.png" TargetMode="External"/><Relationship Id="rId2" Type="http://schemas.openxmlformats.org/officeDocument/2006/relationships/hyperlink" Target="https://nanoporetech.com/sites/default/files/s3/analysis/basic-workflow-bg2.svg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11" Type="http://schemas.openxmlformats.org/officeDocument/2006/relationships/hyperlink" Target="https://nanoporetech.com/nanopore-sequencing-data-analysis" TargetMode="External"/><Relationship Id="rId5" Type="http://schemas.openxmlformats.org/officeDocument/2006/relationships/hyperlink" Target="https://konradpaszkiewicz.files.wordpress.com/2014/04/capture5.png" TargetMode="External"/><Relationship Id="rId10" Type="http://schemas.openxmlformats.org/officeDocument/2006/relationships/image" Target="../media/image83.png"/><Relationship Id="rId4" Type="http://schemas.openxmlformats.org/officeDocument/2006/relationships/image" Target="../media/image80.svg"/><Relationship Id="rId9" Type="http://schemas.openxmlformats.org/officeDocument/2006/relationships/hyperlink" Target="https://raw.githubusercontent.com/jeremyseto/bio-oer/master/figures/informatics/sequencing/phred_table.png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hyperlink" Target="https://doi.org/10.1038/nprot.2017.066" TargetMode="External"/><Relationship Id="rId2" Type="http://schemas.openxmlformats.org/officeDocument/2006/relationships/hyperlink" Target="http://www.pythia.ugent.be/pythia-files/PROG0484/DNA_pooling_en.pn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poj.com/problems/PROG0484" TargetMode="External"/><Relationship Id="rId5" Type="http://schemas.openxmlformats.org/officeDocument/2006/relationships/image" Target="../media/image85.png"/><Relationship Id="rId4" Type="http://schemas.openxmlformats.org/officeDocument/2006/relationships/hyperlink" Target="https://media.springernature.com/lw685/springer-static/image/art%3A10.1038%2Fnprot.2017.066/MediaObjects/41596_2017_Article_BFnprot2017066_Fig3_HTML.jpg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llumina.com/documents/products/technotes/technote_Q-Scores.pdf" TargetMode="External"/><Relationship Id="rId2" Type="http://schemas.openxmlformats.org/officeDocument/2006/relationships/hyperlink" Target="https://www.drive5.com/usearch/manual/quality_score.html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86/s12859-020-3528-4" TargetMode="External"/><Relationship Id="rId2" Type="http://schemas.openxmlformats.org/officeDocument/2006/relationships/hyperlink" Target="https://doi.org/10.12688/f1000research.10571.2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oi.org/10.1128/AEM.00626-21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26/science.abj6987" TargetMode="External"/><Relationship Id="rId2" Type="http://schemas.openxmlformats.org/officeDocument/2006/relationships/hyperlink" Target="https://www.scientificamerican.com/article/see-how-scientists-put-together-the-complete-human-genome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16.png"/><Relationship Id="rId4" Type="http://schemas.openxmlformats.org/officeDocument/2006/relationships/hyperlink" Target="https://static.scientificamerican.com/sciam/assets/Image/saw0822Gsci31_corrected_d.png" TargetMode="Externa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hyperlink" Target="https://doi.org/10.1126/science.abj6987" TargetMode="External"/><Relationship Id="rId7" Type="http://schemas.openxmlformats.org/officeDocument/2006/relationships/hyperlink" Target="https://image.commarts.com/images1/7/1/2/21744_102_1160_LTE3OTc2MzQ3MDQtMTU0NTIxODU3Mw.jpg" TargetMode="External"/><Relationship Id="rId2" Type="http://schemas.openxmlformats.org/officeDocument/2006/relationships/hyperlink" Target="https://www.scientificamerican.com/article/see-how-scientists-put-together-the-complete-human-genome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16.png"/><Relationship Id="rId4" Type="http://schemas.openxmlformats.org/officeDocument/2006/relationships/hyperlink" Target="https://static.scientificamerican.com/sciam/assets/Image/saw0822Gsci31_corrected_d.png" TargetMode="Externa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53.svg"/><Relationship Id="rId3" Type="http://schemas.openxmlformats.org/officeDocument/2006/relationships/hyperlink" Target="https://www.pacb.com/blog/sbb-sequencing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52.png"/><Relationship Id="rId2" Type="http://schemas.openxmlformats.org/officeDocument/2006/relationships/hyperlink" Target="https://www.illumina.com/science/technology/next-generation-sequencing/long-read-sequencing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11" Type="http://schemas.openxmlformats.org/officeDocument/2006/relationships/hyperlink" Target="https://www.pacb.com/wp-content/uploads/img_onso_front_rfl-1.svg" TargetMode="External"/><Relationship Id="rId5" Type="http://schemas.openxmlformats.org/officeDocument/2006/relationships/image" Target="../media/image2.png"/><Relationship Id="rId15" Type="http://schemas.openxmlformats.org/officeDocument/2006/relationships/image" Target="../media/image91.png"/><Relationship Id="rId10" Type="http://schemas.openxmlformats.org/officeDocument/2006/relationships/image" Target="../media/image90.jpeg"/><Relationship Id="rId4" Type="http://schemas.openxmlformats.org/officeDocument/2006/relationships/hyperlink" Target="https://assets.illumina.com/content/dam/illumina-common/logo/illumina-full_logo.svg" TargetMode="External"/><Relationship Id="rId9" Type="http://schemas.openxmlformats.org/officeDocument/2006/relationships/hyperlink" Target="https://www.illumina.com/content/dam/illumina-marketing/images/product/figure-one-long-fragment-tagmentation.jpg" TargetMode="External"/><Relationship Id="rId14" Type="http://schemas.openxmlformats.org/officeDocument/2006/relationships/hyperlink" Target="https://www.pacb.com/wp-content/uploads/img_steps_sbb-768x695.png" TargetMode="Externa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s://nanoporetech.com/sites/default/files/s3/products/plongle-product.jpg" TargetMode="External"/><Relationship Id="rId13" Type="http://schemas.openxmlformats.org/officeDocument/2006/relationships/image" Target="../media/image94.jpeg"/><Relationship Id="rId3" Type="http://schemas.openxmlformats.org/officeDocument/2006/relationships/hyperlink" Target="https://nanoporetech.com/products/plongle" TargetMode="External"/><Relationship Id="rId7" Type="http://schemas.openxmlformats.org/officeDocument/2006/relationships/image" Target="../media/image5.svg"/><Relationship Id="rId12" Type="http://schemas.openxmlformats.org/officeDocument/2006/relationships/image" Target="../media/image93.png"/><Relationship Id="rId2" Type="http://schemas.openxmlformats.org/officeDocument/2006/relationships/hyperlink" Target="https://nanoporetech.com/products/promethion-2" TargetMode="External"/><Relationship Id="rId16" Type="http://schemas.openxmlformats.org/officeDocument/2006/relationships/image" Target="../media/image96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hyperlink" Target="https://nanoporetech.com/sites/default/files/s3/products/mk1d_v2.png" TargetMode="External"/><Relationship Id="rId5" Type="http://schemas.openxmlformats.org/officeDocument/2006/relationships/hyperlink" Target="https://nanoporetech.com/nano-assets/ont-logo.svg" TargetMode="External"/><Relationship Id="rId15" Type="http://schemas.openxmlformats.org/officeDocument/2006/relationships/image" Target="../media/image95.png"/><Relationship Id="rId10" Type="http://schemas.microsoft.com/office/2007/relationships/hdphoto" Target="../media/hdphoto7.wdp"/><Relationship Id="rId4" Type="http://schemas.openxmlformats.org/officeDocument/2006/relationships/hyperlink" Target="https://nanoporetech.com/products/minion-mk1d" TargetMode="External"/><Relationship Id="rId9" Type="http://schemas.openxmlformats.org/officeDocument/2006/relationships/image" Target="../media/image92.png"/><Relationship Id="rId14" Type="http://schemas.openxmlformats.org/officeDocument/2006/relationships/hyperlink" Target="https://images.ctfassets.net/obrbum38fjyj/1LKcqIqQOlZWhrp8ILjWSo/f7b9a96666cbf70a83d81a8011c5a1c2/RAD004_v1.svg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doi.org/10.1126/science.1058040" TargetMode="External"/><Relationship Id="rId7" Type="http://schemas.openxmlformats.org/officeDocument/2006/relationships/hyperlink" Target="https://github.com/karlrupp/microprocessor-trend-data/raw/master/50yrs/50-years-processor-trend.png" TargetMode="External"/><Relationship Id="rId2" Type="http://schemas.openxmlformats.org/officeDocument/2006/relationships/hyperlink" Target="https://doi.org/10.1038/35057062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hyperlink" Target="https://www.genome.gov/sites/default/files/inline-images/2022_Sequencing_cost_per_Human_Genome.jpg" TargetMode="External"/><Relationship Id="rId4" Type="http://schemas.openxmlformats.org/officeDocument/2006/relationships/hyperlink" Target="https://www.genome.gov/about-genomics/fact-sheets/Sequencing-Human-Genome-cost" TargetMode="Externa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4.png"/><Relationship Id="rId7" Type="http://schemas.openxmlformats.org/officeDocument/2006/relationships/hyperlink" Target="https://nanoporetech.com/sites/default/files/s3/r10%20pore.PNG" TargetMode="External"/><Relationship Id="rId2" Type="http://schemas.openxmlformats.org/officeDocument/2006/relationships/hyperlink" Target="https://nanoporetech.com/nano-assets/ont-logo.svg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hyperlink" Target="https://nanoporetech.com/resource-centre/clive-brown-ncm-update-2021" TargetMode="External"/><Relationship Id="rId10" Type="http://schemas.openxmlformats.org/officeDocument/2006/relationships/hyperlink" Target="https://store.nanoporetech.com/rapid-sequencing-kit.html" TargetMode="External"/><Relationship Id="rId4" Type="http://schemas.openxmlformats.org/officeDocument/2006/relationships/image" Target="../media/image5.svg"/><Relationship Id="rId9" Type="http://schemas.openxmlformats.org/officeDocument/2006/relationships/hyperlink" Target="https://nanoporetech.com/about-us/news/r103-newest-nanopore-high-accuracy-nanopore-sequencing-now-available-store" TargetMode="Externa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https://nanoporetech.com/nano-assets/ont-logo.svg" TargetMode="External"/><Relationship Id="rId13" Type="http://schemas.openxmlformats.org/officeDocument/2006/relationships/image" Target="../media/image7.svg"/><Relationship Id="rId3" Type="http://schemas.openxmlformats.org/officeDocument/2006/relationships/image" Target="../media/image1.png"/><Relationship Id="rId7" Type="http://schemas.openxmlformats.org/officeDocument/2006/relationships/image" Target="../media/image3.svg"/><Relationship Id="rId12" Type="http://schemas.openxmlformats.org/officeDocument/2006/relationships/image" Target="../media/image6.png"/><Relationship Id="rId2" Type="http://schemas.openxmlformats.org/officeDocument/2006/relationships/hyperlink" Target="https://ichef.bbci.co.uk/images/ic/1280xn/p01l7zks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hyperlink" Target="https://www.pacb.com/wp-content/uploads/logo_PacBio_RGB.pdf" TargetMode="External"/><Relationship Id="rId5" Type="http://schemas.openxmlformats.org/officeDocument/2006/relationships/hyperlink" Target="https://assets.illumina.com/content/dam/illumina-common/logo/illumina-full_logo.svg" TargetMode="External"/><Relationship Id="rId10" Type="http://schemas.openxmlformats.org/officeDocument/2006/relationships/image" Target="../media/image5.svg"/><Relationship Id="rId4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s://nanoporetech.com/nano-assets/ont-logo.svg" TargetMode="External"/><Relationship Id="rId13" Type="http://schemas.openxmlformats.org/officeDocument/2006/relationships/image" Target="../media/image7.svg"/><Relationship Id="rId3" Type="http://schemas.openxmlformats.org/officeDocument/2006/relationships/image" Target="../media/image8.png"/><Relationship Id="rId7" Type="http://schemas.openxmlformats.org/officeDocument/2006/relationships/image" Target="../media/image3.svg"/><Relationship Id="rId12" Type="http://schemas.openxmlformats.org/officeDocument/2006/relationships/image" Target="../media/image6.png"/><Relationship Id="rId2" Type="http://schemas.openxmlformats.org/officeDocument/2006/relationships/hyperlink" Target="https://www.genome.gov/sites/default/files/inline-images/dd_01_full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hyperlink" Target="https://www.pacb.com/wp-content/uploads/logo_PacBio_RGB.pdf" TargetMode="External"/><Relationship Id="rId5" Type="http://schemas.openxmlformats.org/officeDocument/2006/relationships/hyperlink" Target="https://assets.illumina.com/content/dam/illumina-common/logo/illumina-full_logo.svg" TargetMode="External"/><Relationship Id="rId10" Type="http://schemas.openxmlformats.org/officeDocument/2006/relationships/image" Target="../media/image5.svg"/><Relationship Id="rId4" Type="http://schemas.microsoft.com/office/2007/relationships/hdphoto" Target="../media/hdphoto2.wdp"/><Relationship Id="rId9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springernature.com/full/springer-static/image/chp%3A10.1007%2F978-981-13-8844-6_15/MediaObjects/480237_1_En_15_Fig4_HTML.png" TargetMode="External"/><Relationship Id="rId2" Type="http://schemas.openxmlformats.org/officeDocument/2006/relationships/hyperlink" Target="https://doi.org/10.1007/978-981-13-8844-6_1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static.scientificamerican.com/sciam/assets/Image/saw0822Gsci31_corrected_d.png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oi.org/10.1126/science.abj6987" TargetMode="External"/><Relationship Id="rId4" Type="http://schemas.openxmlformats.org/officeDocument/2006/relationships/hyperlink" Target="https://www.scientificamerican.com/article/see-how-scientists-put-together-the-complete-human-genom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static.scientificamerican.com/sciam/assets/Image/saw0822Gsci31_corrected_d.png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oi.org/10.1126/science.abj6987" TargetMode="External"/><Relationship Id="rId4" Type="http://schemas.openxmlformats.org/officeDocument/2006/relationships/hyperlink" Target="https://www.scientificamerican.com/article/see-how-scientists-put-together-the-complete-human-genom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lubio.ch/assets/_processed_/d/8/csm_NGS-vs-Sanger_5cae735d4f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i.org/10.1002/ajmg.a.62239" TargetMode="External"/><Relationship Id="rId5" Type="http://schemas.openxmlformats.org/officeDocument/2006/relationships/hyperlink" Target="https://doi.org/10.1016%2Fj.cell.2013.09.006" TargetMode="External"/><Relationship Id="rId4" Type="http://schemas.openxmlformats.org/officeDocument/2006/relationships/hyperlink" Target="https://doi.org/10.1016/j.csbj.2019.11.00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black and white image of a circular shap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218F6FB4-EA58-10AE-D6FF-11F83C9060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29" r="36146"/>
          <a:stretch/>
        </p:blipFill>
        <p:spPr>
          <a:xfrm>
            <a:off x="8104632" y="0"/>
            <a:ext cx="4087368" cy="685800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015CFD-3F75-BE7F-6ECC-84B3B3E6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1</a:t>
            </a:fld>
            <a:endParaRPr lang="en-GB"/>
          </a:p>
        </p:txBody>
      </p:sp>
      <p:sp>
        <p:nvSpPr>
          <p:cNvPr id="4" name="AutoShape 4" descr="illumina-logo">
            <a:extLst>
              <a:ext uri="{FF2B5EF4-FFF2-40B4-BE49-F238E27FC236}">
                <a16:creationId xmlns:a16="http://schemas.microsoft.com/office/drawing/2014/main" id="{40907D46-7ED6-3F2E-961D-8D330733BC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" name="Title 6">
            <a:extLst>
              <a:ext uri="{FF2B5EF4-FFF2-40B4-BE49-F238E27FC236}">
                <a16:creationId xmlns:a16="http://schemas.microsoft.com/office/drawing/2014/main" id="{FAF05BBC-AFBB-8EED-A363-4798E30D4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384" y="753034"/>
            <a:ext cx="6815446" cy="1882390"/>
          </a:xfrm>
        </p:spPr>
        <p:txBody>
          <a:bodyPr rtlCol="0">
            <a:normAutofit/>
          </a:bodyPr>
          <a:lstStyle/>
          <a:p>
            <a:pPr algn="l" rtl="0"/>
            <a:r>
              <a:rPr lang="en-GB" b="1" dirty="0"/>
              <a:t>Sequenciamento </a:t>
            </a:r>
            <a:r>
              <a:rPr lang="en-GB" sz="7000" b="1" dirty="0"/>
              <a:t>NGS</a:t>
            </a:r>
          </a:p>
        </p:txBody>
      </p:sp>
      <p:sp>
        <p:nvSpPr>
          <p:cNvPr id="25" name="Subtitle 7">
            <a:extLst>
              <a:ext uri="{FF2B5EF4-FFF2-40B4-BE49-F238E27FC236}">
                <a16:creationId xmlns:a16="http://schemas.microsoft.com/office/drawing/2014/main" id="{344E3E33-4CF9-3ED5-F59D-1FC0F6B726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1432" y="4640424"/>
            <a:ext cx="6437555" cy="1796952"/>
          </a:xfrm>
        </p:spPr>
        <p:txBody>
          <a:bodyPr rtlCol="0" anchor="b"/>
          <a:lstStyle/>
          <a:p>
            <a:pPr algn="l" rtl="0"/>
            <a:r>
              <a:rPr lang="en-GB" b="1" dirty="0"/>
              <a:t>Laise de Moraes</a:t>
            </a:r>
          </a:p>
          <a:p>
            <a:pPr algn="l" rtl="0"/>
            <a:r>
              <a:rPr lang="en-GB" sz="1800" dirty="0"/>
              <a:t>Atualizado: 2023-09-10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A5D4C8B-6D39-4E12-FD77-62D08CF4D3E9}"/>
              </a:ext>
            </a:extLst>
          </p:cNvPr>
          <p:cNvGrpSpPr/>
          <p:nvPr/>
        </p:nvGrpSpPr>
        <p:grpSpPr>
          <a:xfrm>
            <a:off x="516774" y="2978878"/>
            <a:ext cx="4089940" cy="2111669"/>
            <a:chOff x="516774" y="2978878"/>
            <a:chExt cx="4089940" cy="2111669"/>
          </a:xfrm>
        </p:grpSpPr>
        <p:pic>
          <p:nvPicPr>
            <p:cNvPr id="6" name="Graphic 5">
              <a:hlinkClick r:id="rId5"/>
              <a:extLst>
                <a:ext uri="{FF2B5EF4-FFF2-40B4-BE49-F238E27FC236}">
                  <a16:creationId xmlns:a16="http://schemas.microsoft.com/office/drawing/2014/main" id="{BA4E339E-D52E-7FDC-F915-D9242F309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8511" y="2978878"/>
              <a:ext cx="2226688" cy="530331"/>
            </a:xfrm>
            <a:prstGeom prst="rect">
              <a:avLst/>
            </a:prstGeom>
          </p:spPr>
        </p:pic>
        <p:pic>
          <p:nvPicPr>
            <p:cNvPr id="7" name="Graphic 6">
              <a:hlinkClick r:id="rId8"/>
              <a:extLst>
                <a:ext uri="{FF2B5EF4-FFF2-40B4-BE49-F238E27FC236}">
                  <a16:creationId xmlns:a16="http://schemas.microsoft.com/office/drawing/2014/main" id="{64201A3B-35A6-E320-E8DB-29A9EA3D7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03273" y="4407535"/>
              <a:ext cx="3803441" cy="683012"/>
            </a:xfrm>
            <a:prstGeom prst="rect">
              <a:avLst/>
            </a:prstGeom>
          </p:spPr>
        </p:pic>
        <p:pic>
          <p:nvPicPr>
            <p:cNvPr id="8" name="Graphic 7">
              <a:hlinkClick r:id="rId11"/>
              <a:extLst>
                <a:ext uri="{FF2B5EF4-FFF2-40B4-BE49-F238E27FC236}">
                  <a16:creationId xmlns:a16="http://schemas.microsoft.com/office/drawing/2014/main" id="{6C33711D-EDDD-782F-EF12-ED7F0CBF5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516774" y="3447712"/>
              <a:ext cx="3072831" cy="10242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5748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6F484374-ADAA-2045-5B1D-92C5A2C35A8E}"/>
              </a:ext>
            </a:extLst>
          </p:cNvPr>
          <p:cNvSpPr txBox="1">
            <a:spLocks/>
          </p:cNvSpPr>
          <p:nvPr/>
        </p:nvSpPr>
        <p:spPr>
          <a:xfrm>
            <a:off x="681318" y="1732630"/>
            <a:ext cx="10829364" cy="24333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dirty="0"/>
              <a:t>Os fragmentos produzidos são mais curtos (50-600pb) que a tecnologia Sanger (~1.000pb).</a:t>
            </a:r>
          </a:p>
          <a:p>
            <a:pPr marL="0" indent="0" algn="just">
              <a:buNone/>
            </a:pPr>
            <a:endParaRPr lang="pt-BR" sz="1000" dirty="0"/>
          </a:p>
          <a:p>
            <a:pPr algn="just"/>
            <a:r>
              <a:rPr lang="pt-BR" dirty="0"/>
              <a:t>As tecnologias NGS necessitam de uma preparação diferencial da amostra:</a:t>
            </a:r>
          </a:p>
          <a:p>
            <a:pPr lvl="1" algn="just"/>
            <a:r>
              <a:rPr lang="pt-BR" sz="2000" dirty="0"/>
              <a:t>Fragmentação do DNA (para leituras curtas);</a:t>
            </a:r>
          </a:p>
          <a:p>
            <a:pPr lvl="1" algn="just"/>
            <a:r>
              <a:rPr lang="pt-BR" sz="2000" dirty="0"/>
              <a:t>Adição de adaptadores para marcar as amostras e direcionar o sequenciamento;</a:t>
            </a:r>
          </a:p>
          <a:p>
            <a:pPr lvl="1" algn="just"/>
            <a:r>
              <a:rPr lang="pt-BR" sz="2000" dirty="0"/>
              <a:t>Amplificação da biblioteca marcada (opcional a depender da tecnologia).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NGS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10</a:t>
            </a:fld>
            <a:endParaRPr lang="en-GB" dirty="0"/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B45D6A55-AC59-6760-81CC-54D7C52C26F5}"/>
              </a:ext>
            </a:extLst>
          </p:cNvPr>
          <p:cNvSpPr txBox="1">
            <a:spLocks/>
          </p:cNvSpPr>
          <p:nvPr/>
        </p:nvSpPr>
        <p:spPr>
          <a:xfrm>
            <a:off x="681318" y="4454781"/>
            <a:ext cx="9849282" cy="1626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dirty="0"/>
              <a:t>Pode ser classificado em estratégia de sequenciamento:</a:t>
            </a:r>
          </a:p>
          <a:p>
            <a:pPr lvl="1" algn="just"/>
            <a:r>
              <a:rPr lang="pt-BR" sz="1800" dirty="0"/>
              <a:t>Síntese – 454, IonTorrent, </a:t>
            </a:r>
            <a:r>
              <a:rPr lang="pt-BR" sz="1800" dirty="0">
                <a:solidFill>
                  <a:srgbClr val="FF0000"/>
                </a:solidFill>
              </a:rPr>
              <a:t>Illumina (Solexa), PacBio SMRT</a:t>
            </a:r>
          </a:p>
          <a:p>
            <a:pPr lvl="1" algn="just"/>
            <a:r>
              <a:rPr lang="pt-BR" sz="1800" dirty="0"/>
              <a:t>Ligação – SOLiD, Pacbio SBB, </a:t>
            </a:r>
            <a:r>
              <a:rPr lang="pt-BR" sz="1800" dirty="0">
                <a:solidFill>
                  <a:srgbClr val="FF0000"/>
                </a:solidFill>
              </a:rPr>
              <a:t>Oxford Nanopore Technologies</a:t>
            </a:r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D6270D3B-4318-8EB0-CBF2-A2729810D6B1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2"/>
              </a:rPr>
              <a:t>https://www.genome.gov/about-genomics/fact-sheets/DNA-Sequencing-Fact-Sheet</a:t>
            </a:r>
            <a:r>
              <a:rPr lang="en-GB" dirty="0"/>
              <a:t> | </a:t>
            </a:r>
            <a:r>
              <a:rPr lang="en-GB" dirty="0">
                <a:hlinkClick r:id="rId3"/>
              </a:rPr>
              <a:t>https://doi.org/10.1038/nature24286</a:t>
            </a:r>
            <a:r>
              <a:rPr lang="en-GB" dirty="0"/>
              <a:t> | </a:t>
            </a:r>
            <a:r>
              <a:rPr lang="en-GB" dirty="0">
                <a:hlinkClick r:id="rId4"/>
              </a:rPr>
              <a:t>https://doi.org/10.1038/nrg.2016.49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1305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Fluxo geral de trabalho no NGS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11</a:t>
            </a:fld>
            <a:endParaRPr lang="en-GB" dirty="0"/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D6270D3B-4318-8EB0-CBF2-A2729810D6B1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dirty="0">
                <a:hlinkClick r:id="rId2"/>
              </a:rPr>
              <a:t>https://doi.org/10.1016/j.mimet.2016.02.016</a:t>
            </a:r>
            <a:r>
              <a:rPr lang="en-GB" dirty="0"/>
              <a:t> | </a:t>
            </a:r>
            <a:r>
              <a:rPr lang="en-GB" dirty="0">
                <a:hlinkClick r:id="rId3"/>
              </a:rPr>
              <a:t>https://doi.org/10.1038/nrg.2017.44</a:t>
            </a:r>
            <a:endParaRPr lang="en-GB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3B7E1B-3C23-E277-9BA1-AFDE0BF4587C}"/>
              </a:ext>
            </a:extLst>
          </p:cNvPr>
          <p:cNvGrpSpPr/>
          <p:nvPr/>
        </p:nvGrpSpPr>
        <p:grpSpPr>
          <a:xfrm rot="20834725">
            <a:off x="587010" y="1678337"/>
            <a:ext cx="1146629" cy="4326619"/>
            <a:chOff x="8461827" y="1629097"/>
            <a:chExt cx="1146629" cy="4326619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D907087-8318-0094-9B9E-DBA5A63CD779}"/>
                </a:ext>
              </a:extLst>
            </p:cNvPr>
            <p:cNvCxnSpPr>
              <a:stCxn id="12" idx="0"/>
              <a:endCxn id="11" idx="4"/>
            </p:cNvCxnSpPr>
            <p:nvPr/>
          </p:nvCxnSpPr>
          <p:spPr>
            <a:xfrm>
              <a:off x="9035142" y="1629097"/>
              <a:ext cx="0" cy="4326619"/>
            </a:xfrm>
            <a:prstGeom prst="line">
              <a:avLst/>
            </a:prstGeom>
            <a:ln w="76200">
              <a:solidFill>
                <a:srgbClr val="E4E4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CE3625B-116F-F39D-1CAB-EC9DA4B2D086}"/>
                </a:ext>
              </a:extLst>
            </p:cNvPr>
            <p:cNvGrpSpPr/>
            <p:nvPr/>
          </p:nvGrpSpPr>
          <p:grpSpPr>
            <a:xfrm>
              <a:off x="8461827" y="1629097"/>
              <a:ext cx="1146629" cy="4326619"/>
              <a:chOff x="8461827" y="1629097"/>
              <a:chExt cx="1146629" cy="4326619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515C3718-696F-9DA8-20E5-ADD5DA55CCA8}"/>
                  </a:ext>
                </a:extLst>
              </p:cNvPr>
              <p:cNvSpPr/>
              <p:nvPr/>
            </p:nvSpPr>
            <p:spPr>
              <a:xfrm>
                <a:off x="8461827" y="3219092"/>
                <a:ext cx="1146629" cy="1146629"/>
              </a:xfrm>
              <a:prstGeom prst="ellipse">
                <a:avLst/>
              </a:prstGeom>
              <a:solidFill>
                <a:srgbClr val="BBF0F3"/>
              </a:solidFill>
              <a:ln>
                <a:solidFill>
                  <a:srgbClr val="E4E4E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191EBDA1-FCD7-CA90-E26C-154797EDB72F}"/>
                  </a:ext>
                </a:extLst>
              </p:cNvPr>
              <p:cNvSpPr/>
              <p:nvPr/>
            </p:nvSpPr>
            <p:spPr>
              <a:xfrm>
                <a:off x="8461827" y="4809087"/>
                <a:ext cx="1146629" cy="1146629"/>
              </a:xfrm>
              <a:prstGeom prst="ellipse">
                <a:avLst/>
              </a:prstGeom>
              <a:solidFill>
                <a:srgbClr val="F1FCFD"/>
              </a:solidFill>
              <a:ln>
                <a:solidFill>
                  <a:srgbClr val="E4E4E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D41C91B8-3C60-E28A-9C52-1EF3EE80AA2B}"/>
                  </a:ext>
                </a:extLst>
              </p:cNvPr>
              <p:cNvSpPr/>
              <p:nvPr/>
            </p:nvSpPr>
            <p:spPr>
              <a:xfrm>
                <a:off x="8461827" y="1629097"/>
                <a:ext cx="1146629" cy="1146629"/>
              </a:xfrm>
              <a:prstGeom prst="ellipse">
                <a:avLst/>
              </a:prstGeom>
              <a:solidFill>
                <a:srgbClr val="24BEC6"/>
              </a:solidFill>
              <a:ln>
                <a:solidFill>
                  <a:srgbClr val="E4E4E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sp>
        <p:nvSpPr>
          <p:cNvPr id="18433" name="TextBox 18432">
            <a:extLst>
              <a:ext uri="{FF2B5EF4-FFF2-40B4-BE49-F238E27FC236}">
                <a16:creationId xmlns:a16="http://schemas.microsoft.com/office/drawing/2014/main" id="{1105DB6C-3DA0-37B2-A77B-3FE21835585A}"/>
              </a:ext>
            </a:extLst>
          </p:cNvPr>
          <p:cNvSpPr txBox="1"/>
          <p:nvPr/>
        </p:nvSpPr>
        <p:spPr>
          <a:xfrm>
            <a:off x="1431535" y="2093594"/>
            <a:ext cx="35568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u="sng" dirty="0"/>
              <a:t>Preparação de biblioteca</a:t>
            </a:r>
          </a:p>
        </p:txBody>
      </p:sp>
      <p:sp>
        <p:nvSpPr>
          <p:cNvPr id="18435" name="TextBox 18434">
            <a:extLst>
              <a:ext uri="{FF2B5EF4-FFF2-40B4-BE49-F238E27FC236}">
                <a16:creationId xmlns:a16="http://schemas.microsoft.com/office/drawing/2014/main" id="{F00FD53A-1C11-A297-A7BD-A3D2885F90D3}"/>
              </a:ext>
            </a:extLst>
          </p:cNvPr>
          <p:cNvSpPr txBox="1"/>
          <p:nvPr/>
        </p:nvSpPr>
        <p:spPr>
          <a:xfrm>
            <a:off x="1787193" y="3641591"/>
            <a:ext cx="24800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Sequenciamento</a:t>
            </a:r>
          </a:p>
        </p:txBody>
      </p:sp>
      <p:sp>
        <p:nvSpPr>
          <p:cNvPr id="18437" name="TextBox 18436">
            <a:extLst>
              <a:ext uri="{FF2B5EF4-FFF2-40B4-BE49-F238E27FC236}">
                <a16:creationId xmlns:a16="http://schemas.microsoft.com/office/drawing/2014/main" id="{2A9AFCF9-7837-B653-2DF5-0BEE719C715D}"/>
              </a:ext>
            </a:extLst>
          </p:cNvPr>
          <p:cNvSpPr txBox="1"/>
          <p:nvPr/>
        </p:nvSpPr>
        <p:spPr>
          <a:xfrm>
            <a:off x="2146300" y="5189588"/>
            <a:ext cx="21209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Bioinformática</a:t>
            </a:r>
          </a:p>
        </p:txBody>
      </p:sp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FB005EA1-6711-82F0-0796-E6FE070BAC7E}"/>
              </a:ext>
            </a:extLst>
          </p:cNvPr>
          <p:cNvSpPr txBox="1">
            <a:spLocks/>
          </p:cNvSpPr>
          <p:nvPr/>
        </p:nvSpPr>
        <p:spPr>
          <a:xfrm>
            <a:off x="5137650" y="1732630"/>
            <a:ext cx="6373032" cy="47951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dirty="0"/>
              <a:t>As amostras de DNA/RNA devem ser quantificadas por fluorimetria e não espectrometria.</a:t>
            </a:r>
          </a:p>
          <a:p>
            <a:pPr algn="just"/>
            <a:endParaRPr lang="pt-BR" sz="1000" dirty="0"/>
          </a:p>
          <a:p>
            <a:pPr algn="just"/>
            <a:r>
              <a:rPr lang="pt-BR" dirty="0"/>
              <a:t>DNA: pureza 260:260 ~1.8.</a:t>
            </a:r>
          </a:p>
          <a:p>
            <a:pPr algn="just"/>
            <a:endParaRPr lang="pt-BR" sz="1000" dirty="0"/>
          </a:p>
          <a:p>
            <a:pPr algn="just"/>
            <a:r>
              <a:rPr lang="pt-BR" dirty="0"/>
              <a:t>RNA total: RIN (Integridade do RNA) &gt;8.</a:t>
            </a:r>
          </a:p>
          <a:p>
            <a:pPr algn="just"/>
            <a:endParaRPr lang="pt-BR" sz="1000" dirty="0"/>
          </a:p>
          <a:p>
            <a:pPr algn="just"/>
            <a:r>
              <a:rPr lang="pt-BR" dirty="0"/>
              <a:t>Para aplicações de leituras curtas: a fragmentação deve ser homogênea. Fragmentos longos ter menor eficiência na amplificação e sequenciamento.</a:t>
            </a:r>
          </a:p>
          <a:p>
            <a:pPr algn="just"/>
            <a:endParaRPr lang="pt-BR" sz="1000" dirty="0"/>
          </a:p>
          <a:p>
            <a:pPr algn="just"/>
            <a:r>
              <a:rPr lang="pt-BR" dirty="0"/>
              <a:t>Para aplicações de leituras longas: &gt;20kb.</a:t>
            </a:r>
          </a:p>
        </p:txBody>
      </p:sp>
    </p:spTree>
    <p:extLst>
      <p:ext uri="{BB962C8B-B14F-4D97-AF65-F5344CB8AC3E}">
        <p14:creationId xmlns:p14="http://schemas.microsoft.com/office/powerpoint/2010/main" val="2386037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765CD33-C722-5F7A-AB09-7AD5F01C399F}"/>
              </a:ext>
            </a:extLst>
          </p:cNvPr>
          <p:cNvSpPr/>
          <p:nvPr/>
        </p:nvSpPr>
        <p:spPr>
          <a:xfrm>
            <a:off x="5909373" y="1941267"/>
            <a:ext cx="5163960" cy="3806390"/>
          </a:xfrm>
          <a:prstGeom prst="rect">
            <a:avLst/>
          </a:prstGeom>
          <a:gradFill>
            <a:gsLst>
              <a:gs pos="0">
                <a:srgbClr val="F9A31E">
                  <a:alpha val="30000"/>
                </a:srgbClr>
              </a:gs>
              <a:gs pos="59000">
                <a:srgbClr val="AF0678">
                  <a:alpha val="30000"/>
                </a:srgbClr>
              </a:gs>
              <a:gs pos="100000">
                <a:srgbClr val="007999">
                  <a:alpha val="30000"/>
                </a:srgbClr>
              </a:gs>
            </a:gsLst>
            <a:lin ang="5400000" scaled="1"/>
          </a:gradFill>
          <a:ln>
            <a:noFill/>
          </a:ln>
          <a:scene3d>
            <a:camera prst="perspectiveRelaxedModerately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Fluxo geral de trabalho no NGS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12</a:t>
            </a:fld>
            <a:endParaRPr lang="en-GB" dirty="0"/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D6270D3B-4318-8EB0-CBF2-A2729810D6B1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dirty="0">
                <a:hlinkClick r:id="rId2"/>
              </a:rPr>
              <a:t>https://doi.org/10.1016/j.mimet.2016.02.016</a:t>
            </a:r>
            <a:r>
              <a:rPr lang="en-GB" dirty="0"/>
              <a:t> | </a:t>
            </a:r>
            <a:r>
              <a:rPr lang="en-GB" dirty="0">
                <a:hlinkClick r:id="rId3"/>
              </a:rPr>
              <a:t>https://doi.org/10.1038/nrg.2017.44</a:t>
            </a:r>
            <a:endParaRPr lang="en-GB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3B7E1B-3C23-E277-9BA1-AFDE0BF4587C}"/>
              </a:ext>
            </a:extLst>
          </p:cNvPr>
          <p:cNvGrpSpPr/>
          <p:nvPr/>
        </p:nvGrpSpPr>
        <p:grpSpPr>
          <a:xfrm rot="20834725">
            <a:off x="587010" y="1678337"/>
            <a:ext cx="1146629" cy="4326619"/>
            <a:chOff x="8461827" y="1629097"/>
            <a:chExt cx="1146629" cy="4326619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D907087-8318-0094-9B9E-DBA5A63CD779}"/>
                </a:ext>
              </a:extLst>
            </p:cNvPr>
            <p:cNvCxnSpPr>
              <a:stCxn id="12" idx="0"/>
              <a:endCxn id="11" idx="4"/>
            </p:cNvCxnSpPr>
            <p:nvPr/>
          </p:nvCxnSpPr>
          <p:spPr>
            <a:xfrm>
              <a:off x="9035142" y="1629097"/>
              <a:ext cx="0" cy="4326619"/>
            </a:xfrm>
            <a:prstGeom prst="line">
              <a:avLst/>
            </a:prstGeom>
            <a:ln w="76200">
              <a:solidFill>
                <a:srgbClr val="E4E4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CE3625B-116F-F39D-1CAB-EC9DA4B2D086}"/>
                </a:ext>
              </a:extLst>
            </p:cNvPr>
            <p:cNvGrpSpPr/>
            <p:nvPr/>
          </p:nvGrpSpPr>
          <p:grpSpPr>
            <a:xfrm>
              <a:off x="8461827" y="1629097"/>
              <a:ext cx="1146629" cy="4326619"/>
              <a:chOff x="8461827" y="1629097"/>
              <a:chExt cx="1146629" cy="4326619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515C3718-696F-9DA8-20E5-ADD5DA55CCA8}"/>
                  </a:ext>
                </a:extLst>
              </p:cNvPr>
              <p:cNvSpPr/>
              <p:nvPr/>
            </p:nvSpPr>
            <p:spPr>
              <a:xfrm>
                <a:off x="8461827" y="3219092"/>
                <a:ext cx="1146629" cy="1146629"/>
              </a:xfrm>
              <a:prstGeom prst="ellipse">
                <a:avLst/>
              </a:prstGeom>
              <a:solidFill>
                <a:srgbClr val="BBF0F3"/>
              </a:solidFill>
              <a:ln>
                <a:solidFill>
                  <a:srgbClr val="E4E4E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191EBDA1-FCD7-CA90-E26C-154797EDB72F}"/>
                  </a:ext>
                </a:extLst>
              </p:cNvPr>
              <p:cNvSpPr/>
              <p:nvPr/>
            </p:nvSpPr>
            <p:spPr>
              <a:xfrm>
                <a:off x="8461827" y="4809087"/>
                <a:ext cx="1146629" cy="1146629"/>
              </a:xfrm>
              <a:prstGeom prst="ellipse">
                <a:avLst/>
              </a:prstGeom>
              <a:solidFill>
                <a:srgbClr val="F1FCFD"/>
              </a:solidFill>
              <a:ln>
                <a:solidFill>
                  <a:srgbClr val="E4E4E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D41C91B8-3C60-E28A-9C52-1EF3EE80AA2B}"/>
                  </a:ext>
                </a:extLst>
              </p:cNvPr>
              <p:cNvSpPr/>
              <p:nvPr/>
            </p:nvSpPr>
            <p:spPr>
              <a:xfrm>
                <a:off x="8461827" y="1629097"/>
                <a:ext cx="1146629" cy="1146629"/>
              </a:xfrm>
              <a:prstGeom prst="ellipse">
                <a:avLst/>
              </a:prstGeom>
              <a:solidFill>
                <a:srgbClr val="24BEC6"/>
              </a:solidFill>
              <a:ln>
                <a:solidFill>
                  <a:srgbClr val="E4E4E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sp>
        <p:nvSpPr>
          <p:cNvPr id="18433" name="TextBox 18432">
            <a:extLst>
              <a:ext uri="{FF2B5EF4-FFF2-40B4-BE49-F238E27FC236}">
                <a16:creationId xmlns:a16="http://schemas.microsoft.com/office/drawing/2014/main" id="{1105DB6C-3DA0-37B2-A77B-3FE21835585A}"/>
              </a:ext>
            </a:extLst>
          </p:cNvPr>
          <p:cNvSpPr txBox="1"/>
          <p:nvPr/>
        </p:nvSpPr>
        <p:spPr>
          <a:xfrm>
            <a:off x="1431535" y="2093594"/>
            <a:ext cx="35568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Preparação de biblioteca</a:t>
            </a:r>
          </a:p>
        </p:txBody>
      </p:sp>
      <p:sp>
        <p:nvSpPr>
          <p:cNvPr id="18435" name="TextBox 18434">
            <a:extLst>
              <a:ext uri="{FF2B5EF4-FFF2-40B4-BE49-F238E27FC236}">
                <a16:creationId xmlns:a16="http://schemas.microsoft.com/office/drawing/2014/main" id="{F00FD53A-1C11-A297-A7BD-A3D2885F90D3}"/>
              </a:ext>
            </a:extLst>
          </p:cNvPr>
          <p:cNvSpPr txBox="1"/>
          <p:nvPr/>
        </p:nvSpPr>
        <p:spPr>
          <a:xfrm>
            <a:off x="1787193" y="3641591"/>
            <a:ext cx="24800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u="sng" dirty="0"/>
              <a:t>Sequenciamento</a:t>
            </a:r>
          </a:p>
        </p:txBody>
      </p:sp>
      <p:sp>
        <p:nvSpPr>
          <p:cNvPr id="18437" name="TextBox 18436">
            <a:extLst>
              <a:ext uri="{FF2B5EF4-FFF2-40B4-BE49-F238E27FC236}">
                <a16:creationId xmlns:a16="http://schemas.microsoft.com/office/drawing/2014/main" id="{2A9AFCF9-7837-B653-2DF5-0BEE719C715D}"/>
              </a:ext>
            </a:extLst>
          </p:cNvPr>
          <p:cNvSpPr txBox="1"/>
          <p:nvPr/>
        </p:nvSpPr>
        <p:spPr>
          <a:xfrm>
            <a:off x="2146300" y="5189588"/>
            <a:ext cx="21209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Bioinformática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88AE780-AB2B-8A7A-3083-42CDE2CDEB44}"/>
              </a:ext>
            </a:extLst>
          </p:cNvPr>
          <p:cNvGrpSpPr/>
          <p:nvPr/>
        </p:nvGrpSpPr>
        <p:grpSpPr>
          <a:xfrm>
            <a:off x="6708879" y="2606824"/>
            <a:ext cx="3803441" cy="2372919"/>
            <a:chOff x="660024" y="2848253"/>
            <a:chExt cx="3803441" cy="2372919"/>
          </a:xfrm>
        </p:grpSpPr>
        <p:pic>
          <p:nvPicPr>
            <p:cNvPr id="41" name="Graphic 40">
              <a:hlinkClick r:id="rId4"/>
              <a:extLst>
                <a:ext uri="{FF2B5EF4-FFF2-40B4-BE49-F238E27FC236}">
                  <a16:creationId xmlns:a16="http://schemas.microsoft.com/office/drawing/2014/main" id="{7777B1C1-B7D0-39E0-06EE-8D4B565DD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48400" y="2848253"/>
              <a:ext cx="2226688" cy="530331"/>
            </a:xfrm>
            <a:prstGeom prst="rect">
              <a:avLst/>
            </a:prstGeom>
          </p:spPr>
        </p:pic>
        <p:pic>
          <p:nvPicPr>
            <p:cNvPr id="42" name="Graphic 41">
              <a:hlinkClick r:id="rId7"/>
              <a:extLst>
                <a:ext uri="{FF2B5EF4-FFF2-40B4-BE49-F238E27FC236}">
                  <a16:creationId xmlns:a16="http://schemas.microsoft.com/office/drawing/2014/main" id="{042B901E-94D9-2B0C-E876-840D546BE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60024" y="4538160"/>
              <a:ext cx="3803441" cy="683012"/>
            </a:xfrm>
            <a:prstGeom prst="rect">
              <a:avLst/>
            </a:prstGeom>
          </p:spPr>
        </p:pic>
        <p:pic>
          <p:nvPicPr>
            <p:cNvPr id="43" name="Graphic 42">
              <a:hlinkClick r:id="rId10"/>
              <a:extLst>
                <a:ext uri="{FF2B5EF4-FFF2-40B4-BE49-F238E27FC236}">
                  <a16:creationId xmlns:a16="http://schemas.microsoft.com/office/drawing/2014/main" id="{6B414370-46C0-7621-08B0-872F86020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1025329" y="3447712"/>
              <a:ext cx="3072831" cy="10242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8347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A3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Genotyping vs. Sequencing">
            <a:hlinkClick r:id="rId2"/>
            <a:extLst>
              <a:ext uri="{FF2B5EF4-FFF2-40B4-BE49-F238E27FC236}">
                <a16:creationId xmlns:a16="http://schemas.microsoft.com/office/drawing/2014/main" id="{01B27D8C-D2F1-8F25-4E97-C3A86C6128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00" t="2579" r="33509" b="2783"/>
          <a:stretch/>
        </p:blipFill>
        <p:spPr bwMode="auto">
          <a:xfrm>
            <a:off x="8113532" y="0"/>
            <a:ext cx="40873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015CFD-3F75-BE7F-6ECC-84B3B3E6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>
                <a:solidFill>
                  <a:schemeClr val="bg1"/>
                </a:solidFill>
              </a:rPr>
              <a:t>13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AutoShape 4" descr="illumina-logo">
            <a:extLst>
              <a:ext uri="{FF2B5EF4-FFF2-40B4-BE49-F238E27FC236}">
                <a16:creationId xmlns:a16="http://schemas.microsoft.com/office/drawing/2014/main" id="{40907D46-7ED6-3F2E-961D-8D330733BC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27" name="Title 6">
            <a:extLst>
              <a:ext uri="{FF2B5EF4-FFF2-40B4-BE49-F238E27FC236}">
                <a16:creationId xmlns:a16="http://schemas.microsoft.com/office/drawing/2014/main" id="{44ABAA8B-2D2F-11BE-5732-664D189357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384" y="753034"/>
            <a:ext cx="6815446" cy="1882390"/>
          </a:xfrm>
        </p:spPr>
        <p:txBody>
          <a:bodyPr rtlCol="0">
            <a:normAutofit/>
          </a:bodyPr>
          <a:lstStyle/>
          <a:p>
            <a:pPr algn="l" rtl="0"/>
            <a:r>
              <a:rPr lang="en-GB" b="1" dirty="0">
                <a:solidFill>
                  <a:schemeClr val="bg1"/>
                </a:solidFill>
              </a:rPr>
              <a:t>Sequenciamento </a:t>
            </a:r>
            <a:r>
              <a:rPr lang="en-GB" sz="7000" b="1" dirty="0">
                <a:solidFill>
                  <a:schemeClr val="bg1"/>
                </a:solidFill>
              </a:rPr>
              <a:t>NGS</a:t>
            </a:r>
          </a:p>
        </p:txBody>
      </p:sp>
      <p:sp>
        <p:nvSpPr>
          <p:cNvPr id="28" name="Subtitle 7">
            <a:extLst>
              <a:ext uri="{FF2B5EF4-FFF2-40B4-BE49-F238E27FC236}">
                <a16:creationId xmlns:a16="http://schemas.microsoft.com/office/drawing/2014/main" id="{D8D1A270-1EF8-C41A-F8DE-F768A00182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1432" y="4640424"/>
            <a:ext cx="6437555" cy="1796952"/>
          </a:xfrm>
        </p:spPr>
        <p:txBody>
          <a:bodyPr rtlCol="0" anchor="b"/>
          <a:lstStyle/>
          <a:p>
            <a:pPr algn="l" rtl="0"/>
            <a:r>
              <a:rPr lang="en-GB" sz="1800" dirty="0">
                <a:solidFill>
                  <a:schemeClr val="bg1"/>
                </a:solidFill>
              </a:rPr>
              <a:t>Atualizado: 2023-09-08</a:t>
            </a:r>
          </a:p>
        </p:txBody>
      </p:sp>
      <p:pic>
        <p:nvPicPr>
          <p:cNvPr id="10" name="Graphic 9">
            <a:hlinkClick r:id="rId5"/>
            <a:extLst>
              <a:ext uri="{FF2B5EF4-FFF2-40B4-BE49-F238E27FC236}">
                <a16:creationId xmlns:a16="http://schemas.microsoft.com/office/drawing/2014/main" id="{EB108407-7E95-C56B-C82E-AA4ECADADF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0574" y="3632542"/>
            <a:ext cx="2862511" cy="68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46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F9A3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Tecnologia Illumina (Solexa)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14</a:t>
            </a:fld>
            <a:endParaRPr lang="en-GB" dirty="0"/>
          </a:p>
        </p:txBody>
      </p:sp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8A15406D-5576-167F-6F10-5BDFD2D35D13}"/>
              </a:ext>
            </a:extLst>
          </p:cNvPr>
          <p:cNvSpPr txBox="1">
            <a:spLocks/>
          </p:cNvSpPr>
          <p:nvPr/>
        </p:nvSpPr>
        <p:spPr>
          <a:xfrm>
            <a:off x="1124607" y="1663287"/>
            <a:ext cx="9942786" cy="45333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dirty="0"/>
              <a:t>A tecnologia foi lançada em 2006 pela empresa Solexa e seu primeiro sequenciador foi o </a:t>
            </a:r>
            <a:r>
              <a:rPr lang="pt-BR" i="1" dirty="0"/>
              <a:t>Genome Analyzer</a:t>
            </a:r>
            <a:r>
              <a:rPr lang="pt-BR" dirty="0"/>
              <a:t>. Posteriormente, em 2007 a Illumina adquiriu a Solexa e aperfeiçoou a técnica.</a:t>
            </a:r>
          </a:p>
          <a:p>
            <a:pPr algn="just"/>
            <a:r>
              <a:rPr lang="pt-BR" dirty="0"/>
              <a:t>É líder no mercado de sequenciamento, sendo responsável por mais que 90% de produção dos dados de NGS no mundo.</a:t>
            </a:r>
          </a:p>
          <a:p>
            <a:pPr algn="just"/>
            <a:r>
              <a:rPr lang="pt-BR" b="1" dirty="0"/>
              <a:t>O princípio da técnica é baseada na formação de </a:t>
            </a:r>
            <a:r>
              <a:rPr lang="pt-BR" b="1" i="1" dirty="0"/>
              <a:t>clusters</a:t>
            </a:r>
            <a:r>
              <a:rPr lang="pt-BR" b="1" dirty="0"/>
              <a:t> de sequências iguais para o aumento de sinal de fluorescência.</a:t>
            </a:r>
          </a:p>
          <a:p>
            <a:pPr algn="just"/>
            <a:endParaRPr lang="pt-BR" dirty="0"/>
          </a:p>
          <a:p>
            <a:pPr algn="just"/>
            <a:endParaRPr lang="pt-BR" dirty="0"/>
          </a:p>
        </p:txBody>
      </p:sp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4FCF0ED4-698D-3983-97A8-60E89889241A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dirty="0">
                <a:hlinkClick r:id="rId2"/>
              </a:rPr>
              <a:t>https://www.illumina.com/science/technology/next-generation-sequencing/illumina-sequencing-history.html</a:t>
            </a:r>
            <a:r>
              <a:rPr lang="en-GB" dirty="0"/>
              <a:t> | </a:t>
            </a:r>
            <a:r>
              <a:rPr lang="en-GB" dirty="0">
                <a:hlinkClick r:id="rId3"/>
              </a:rPr>
              <a:t>https://doi.org/10.1038/nrg.2016.49</a:t>
            </a:r>
            <a:endParaRPr lang="en-GB" dirty="0"/>
          </a:p>
        </p:txBody>
      </p:sp>
      <p:pic>
        <p:nvPicPr>
          <p:cNvPr id="28676" name="Picture 4">
            <a:hlinkClick r:id="rId4"/>
            <a:extLst>
              <a:ext uri="{FF2B5EF4-FFF2-40B4-BE49-F238E27FC236}">
                <a16:creationId xmlns:a16="http://schemas.microsoft.com/office/drawing/2014/main" id="{CCE19016-47A2-773F-D600-CB0BE3B06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244" y="4567654"/>
            <a:ext cx="6523512" cy="163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473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F9A3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Tecnologia Illumina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15</a:t>
            </a:fld>
            <a:endParaRPr lang="en-GB" dirty="0"/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D6270D3B-4318-8EB0-CBF2-A2729810D6B1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dirty="0">
                <a:hlinkClick r:id="rId2"/>
              </a:rPr>
              <a:t>https://knowledge.illumina.com/library-preparation/general/library-preparation-general-reference_material-list/000003874</a:t>
            </a:r>
            <a:r>
              <a:rPr lang="en-GB" dirty="0"/>
              <a:t> | </a:t>
            </a:r>
            <a:r>
              <a:rPr lang="en-GB" dirty="0">
                <a:hlinkClick r:id="rId3"/>
              </a:rPr>
              <a:t>https://doi.org/10.1038/nrg.2016.49</a:t>
            </a:r>
            <a:endParaRPr lang="en-GB" dirty="0"/>
          </a:p>
        </p:txBody>
      </p:sp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6D265D3F-526A-95BE-0DD0-021C7D019AF6}"/>
              </a:ext>
            </a:extLst>
          </p:cNvPr>
          <p:cNvSpPr txBox="1">
            <a:spLocks/>
          </p:cNvSpPr>
          <p:nvPr/>
        </p:nvSpPr>
        <p:spPr>
          <a:xfrm>
            <a:off x="1124607" y="1663287"/>
            <a:ext cx="5573076" cy="45333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dirty="0"/>
              <a:t>Possui taxas de erro de ~0,1%.</a:t>
            </a:r>
          </a:p>
          <a:p>
            <a:pPr algn="just"/>
            <a:r>
              <a:rPr lang="pt-BR" dirty="0"/>
              <a:t>Capaz de produzir fragmentos para as duas fitas de DNA (</a:t>
            </a:r>
            <a:r>
              <a:rPr lang="pt-BR" i="1" u="sng" dirty="0"/>
              <a:t>p</a:t>
            </a:r>
            <a:r>
              <a:rPr lang="pt-BR" sz="1900" i="1" u="sng" dirty="0"/>
              <a:t>aired-end)</a:t>
            </a:r>
            <a:r>
              <a:rPr lang="pt-BR" sz="1900" i="1" dirty="0"/>
              <a:t>.</a:t>
            </a:r>
          </a:p>
          <a:p>
            <a:pPr algn="just"/>
            <a:r>
              <a:rPr lang="pt-BR" dirty="0"/>
              <a:t>Os fragmentos gerados podem variar entre 50 a 600pb.</a:t>
            </a:r>
          </a:p>
          <a:p>
            <a:pPr algn="just"/>
            <a:r>
              <a:rPr lang="pt-BR" b="1" dirty="0"/>
              <a:t>No Brasil, possui um custo mais baixo que as tecnologias PacBio e Nanopore.</a:t>
            </a:r>
          </a:p>
          <a:p>
            <a:pPr algn="just"/>
            <a:r>
              <a:rPr lang="pt-BR" dirty="0"/>
              <a:t>Possui 768 índexes únicos para marcar amostras (384 lançados pela IDT em 2023).</a:t>
            </a:r>
          </a:p>
        </p:txBody>
      </p:sp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4F30BCB8-57AF-1AAC-2EBE-ED5BA919CC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" t="2000" r="31258" b="6185"/>
          <a:stretch/>
        </p:blipFill>
        <p:spPr bwMode="auto">
          <a:xfrm>
            <a:off x="6975509" y="1663287"/>
            <a:ext cx="4579182" cy="407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190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F9A3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Tecnologia Illumina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16</a:t>
            </a:fld>
            <a:endParaRPr lang="en-GB" dirty="0"/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D6270D3B-4318-8EB0-CBF2-A2729810D6B1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dirty="0">
                <a:hlinkClick r:id="rId2"/>
              </a:rPr>
              <a:t>https://knowledge.illumina.com/library-preparation/general/library-preparation-general-reference_material-list/000003874</a:t>
            </a:r>
            <a:r>
              <a:rPr lang="en-GB" dirty="0"/>
              <a:t> | </a:t>
            </a:r>
            <a:r>
              <a:rPr lang="en-GB" dirty="0">
                <a:hlinkClick r:id="rId3"/>
              </a:rPr>
              <a:t>https://doi.org/10.1038/nrg.2016.49</a:t>
            </a:r>
            <a:endParaRPr lang="en-GB" dirty="0"/>
          </a:p>
        </p:txBody>
      </p:sp>
      <p:pic>
        <p:nvPicPr>
          <p:cNvPr id="47106" name="Picture 2" descr="SR2019 01 13&amp;14">
            <a:hlinkClick r:id="rId4"/>
            <a:extLst>
              <a:ext uri="{FF2B5EF4-FFF2-40B4-BE49-F238E27FC236}">
                <a16:creationId xmlns:a16="http://schemas.microsoft.com/office/drawing/2014/main" id="{A510D229-524A-8646-148D-3E0B11856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56" y="1559485"/>
            <a:ext cx="11154888" cy="459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689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F9A3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Tecnologia Illumina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17</a:t>
            </a:fld>
            <a:endParaRPr lang="en-GB" dirty="0"/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D6270D3B-4318-8EB0-CBF2-A2729810D6B1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dirty="0">
                <a:hlinkClick r:id="rId2"/>
              </a:rPr>
              <a:t>https://knowledge.illumina.com/library-preparation/general/library-preparation-general-reference_material-list/000003874</a:t>
            </a:r>
            <a:r>
              <a:rPr lang="en-GB" dirty="0"/>
              <a:t> | </a:t>
            </a:r>
            <a:r>
              <a:rPr lang="en-GB" dirty="0">
                <a:hlinkClick r:id="rId3"/>
              </a:rPr>
              <a:t>https://doi.org/10.1038/nrg.2016.49</a:t>
            </a:r>
            <a:endParaRPr lang="en-GB" dirty="0"/>
          </a:p>
        </p:txBody>
      </p:sp>
      <p:pic>
        <p:nvPicPr>
          <p:cNvPr id="46084" name="Picture 4" descr="Figure 1">
            <a:hlinkClick r:id="rId4"/>
            <a:extLst>
              <a:ext uri="{FF2B5EF4-FFF2-40B4-BE49-F238E27FC236}">
                <a16:creationId xmlns:a16="http://schemas.microsoft.com/office/drawing/2014/main" id="{06916B37-7ED2-7DF2-2825-72B2C5BEE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162" y="2901788"/>
            <a:ext cx="6793676" cy="339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12">
            <a:extLst>
              <a:ext uri="{FF2B5EF4-FFF2-40B4-BE49-F238E27FC236}">
                <a16:creationId xmlns:a16="http://schemas.microsoft.com/office/drawing/2014/main" id="{48D01A7C-3986-9597-515E-631245B1B9E6}"/>
              </a:ext>
            </a:extLst>
          </p:cNvPr>
          <p:cNvSpPr txBox="1">
            <a:spLocks/>
          </p:cNvSpPr>
          <p:nvPr/>
        </p:nvSpPr>
        <p:spPr>
          <a:xfrm>
            <a:off x="681318" y="1732630"/>
            <a:ext cx="10829364" cy="24333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dirty="0"/>
              <a:t>O sequenciador irá transformar o sinal de fluorescência para cada “cor” em nucleotídeos.</a:t>
            </a:r>
          </a:p>
          <a:p>
            <a:pPr algn="just"/>
            <a:r>
              <a:rPr lang="pt-BR" b="1" dirty="0"/>
              <a:t>A formação inicial dos </a:t>
            </a:r>
            <a:r>
              <a:rPr lang="pt-BR" b="1" i="1" dirty="0"/>
              <a:t>clusters</a:t>
            </a:r>
            <a:r>
              <a:rPr lang="pt-BR" b="1" dirty="0"/>
              <a:t> impacta diretamente no quão intenso esse sinal é.</a:t>
            </a:r>
            <a:endParaRPr lang="pt-BR" sz="2000" b="1" i="1" dirty="0"/>
          </a:p>
        </p:txBody>
      </p:sp>
    </p:spTree>
    <p:extLst>
      <p:ext uri="{BB962C8B-B14F-4D97-AF65-F5344CB8AC3E}">
        <p14:creationId xmlns:p14="http://schemas.microsoft.com/office/powerpoint/2010/main" val="3395921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F9A3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Equipamentos (2023)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18</a:t>
            </a:fld>
            <a:endParaRPr lang="en-GB" dirty="0"/>
          </a:p>
        </p:txBody>
      </p:sp>
      <p:sp>
        <p:nvSpPr>
          <p:cNvPr id="29" name="Footer Placeholder 6">
            <a:extLst>
              <a:ext uri="{FF2B5EF4-FFF2-40B4-BE49-F238E27FC236}">
                <a16:creationId xmlns:a16="http://schemas.microsoft.com/office/drawing/2014/main" id="{B34DB2F9-BA30-9C10-2F34-59C801AF9C85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dirty="0">
                <a:hlinkClick r:id="rId2"/>
              </a:rPr>
              <a:t>https://www.illumina.com/systems/sequencing-platforms.html</a:t>
            </a:r>
            <a:endParaRPr lang="en-GB" dirty="0"/>
          </a:p>
        </p:txBody>
      </p:sp>
      <p:grpSp>
        <p:nvGrpSpPr>
          <p:cNvPr id="17417" name="Group 17416">
            <a:extLst>
              <a:ext uri="{FF2B5EF4-FFF2-40B4-BE49-F238E27FC236}">
                <a16:creationId xmlns:a16="http://schemas.microsoft.com/office/drawing/2014/main" id="{3ACDB867-FB44-290B-D265-8381FBE78542}"/>
              </a:ext>
            </a:extLst>
          </p:cNvPr>
          <p:cNvGrpSpPr/>
          <p:nvPr/>
        </p:nvGrpSpPr>
        <p:grpSpPr>
          <a:xfrm>
            <a:off x="295270" y="5414397"/>
            <a:ext cx="11630029" cy="547687"/>
            <a:chOff x="295270" y="5363597"/>
            <a:chExt cx="11630029" cy="54768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6E9A2CF-F6F9-AFE9-DB76-E951C023C9FF}"/>
                </a:ext>
              </a:extLst>
            </p:cNvPr>
            <p:cNvSpPr/>
            <p:nvPr/>
          </p:nvSpPr>
          <p:spPr>
            <a:xfrm>
              <a:off x="295270" y="5363597"/>
              <a:ext cx="7934330" cy="365125"/>
            </a:xfrm>
            <a:prstGeom prst="rect">
              <a:avLst/>
            </a:prstGeom>
            <a:solidFill>
              <a:srgbClr val="E6D5F3"/>
            </a:solidFill>
            <a:ln>
              <a:solidFill>
                <a:srgbClr val="F9A31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ysClr val="windowText" lastClr="000000"/>
                  </a:solidFill>
                </a:rPr>
                <a:t>Sequenciador de média escala de produção</a:t>
              </a:r>
              <a:endParaRPr lang="en-GB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B491A46-002E-2156-019A-C051D1D694C2}"/>
                </a:ext>
              </a:extLst>
            </p:cNvPr>
            <p:cNvSpPr/>
            <p:nvPr/>
          </p:nvSpPr>
          <p:spPr>
            <a:xfrm>
              <a:off x="6767514" y="5546159"/>
              <a:ext cx="5157785" cy="365125"/>
            </a:xfrm>
            <a:prstGeom prst="rect">
              <a:avLst/>
            </a:prstGeom>
            <a:solidFill>
              <a:srgbClr val="D3B4EA"/>
            </a:solidFill>
            <a:ln>
              <a:solidFill>
                <a:srgbClr val="F9A31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ysClr val="windowText" lastClr="000000"/>
                  </a:solidFill>
                </a:rPr>
                <a:t>Sequenciador de alta escala de produção</a:t>
              </a:r>
              <a:endParaRPr lang="en-GB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8890850-FA4C-A97F-EA2F-D5FE5D4E2AE4}"/>
              </a:ext>
            </a:extLst>
          </p:cNvPr>
          <p:cNvGrpSpPr/>
          <p:nvPr/>
        </p:nvGrpSpPr>
        <p:grpSpPr>
          <a:xfrm>
            <a:off x="-207551" y="1414461"/>
            <a:ext cx="12229729" cy="3662496"/>
            <a:chOff x="-320212" y="1136974"/>
            <a:chExt cx="12229729" cy="366249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CF2FE9A-B477-84A5-F272-AEF8C49BE74C}"/>
                </a:ext>
              </a:extLst>
            </p:cNvPr>
            <p:cNvGrpSpPr/>
            <p:nvPr/>
          </p:nvGrpSpPr>
          <p:grpSpPr>
            <a:xfrm>
              <a:off x="-320212" y="3532880"/>
              <a:ext cx="1622398" cy="1187215"/>
              <a:chOff x="-215437" y="3532880"/>
              <a:chExt cx="1622398" cy="1187215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81BBBC3-F1F2-2DB9-01B3-2B8AB05AFDAB}"/>
                  </a:ext>
                </a:extLst>
              </p:cNvPr>
              <p:cNvSpPr txBox="1"/>
              <p:nvPr/>
            </p:nvSpPr>
            <p:spPr>
              <a:xfrm>
                <a:off x="-215437" y="3532880"/>
                <a:ext cx="162239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dirty="0"/>
                  <a:t>iSeq 100</a:t>
                </a:r>
              </a:p>
            </p:txBody>
          </p:sp>
          <p:pic>
            <p:nvPicPr>
              <p:cNvPr id="24" name="Picture 2">
                <a:hlinkClick r:id="rId3"/>
                <a:extLst>
                  <a:ext uri="{FF2B5EF4-FFF2-40B4-BE49-F238E27FC236}">
                    <a16:creationId xmlns:a16="http://schemas.microsoft.com/office/drawing/2014/main" id="{0EAB6C2C-DB7F-C14B-4788-4488ABBF35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87" r="24371"/>
              <a:stretch/>
            </p:blipFill>
            <p:spPr bwMode="auto">
              <a:xfrm>
                <a:off x="247558" y="3894184"/>
                <a:ext cx="707494" cy="8259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53FDA9D-2827-9025-ACCC-250AB5AC7327}"/>
                </a:ext>
              </a:extLst>
            </p:cNvPr>
            <p:cNvGrpSpPr/>
            <p:nvPr/>
          </p:nvGrpSpPr>
          <p:grpSpPr>
            <a:xfrm>
              <a:off x="748634" y="3114426"/>
              <a:ext cx="1622398" cy="1634244"/>
              <a:chOff x="853409" y="3114426"/>
              <a:chExt cx="1622398" cy="1634244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DEF58E3-5A35-0881-2C51-CE4F665B376B}"/>
                  </a:ext>
                </a:extLst>
              </p:cNvPr>
              <p:cNvSpPr txBox="1"/>
              <p:nvPr/>
            </p:nvSpPr>
            <p:spPr>
              <a:xfrm>
                <a:off x="853409" y="3114426"/>
                <a:ext cx="162239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dirty="0"/>
                  <a:t>MiniSeq</a:t>
                </a:r>
              </a:p>
            </p:txBody>
          </p:sp>
          <p:pic>
            <p:nvPicPr>
              <p:cNvPr id="26" name="Picture 4">
                <a:hlinkClick r:id="rId5"/>
                <a:extLst>
                  <a:ext uri="{FF2B5EF4-FFF2-40B4-BE49-F238E27FC236}">
                    <a16:creationId xmlns:a16="http://schemas.microsoft.com/office/drawing/2014/main" id="{9263AA34-1727-FB1E-84B5-40C970EE06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760" r="28655"/>
              <a:stretch/>
            </p:blipFill>
            <p:spPr bwMode="auto">
              <a:xfrm>
                <a:off x="1088404" y="3487045"/>
                <a:ext cx="1152409" cy="1261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BA93D6C-323F-62D0-1718-ADC4DFF25385}"/>
                </a:ext>
              </a:extLst>
            </p:cNvPr>
            <p:cNvGrpSpPr/>
            <p:nvPr/>
          </p:nvGrpSpPr>
          <p:grpSpPr>
            <a:xfrm>
              <a:off x="2263940" y="2722975"/>
              <a:ext cx="1713661" cy="2028870"/>
              <a:chOff x="2263940" y="2722975"/>
              <a:chExt cx="1713661" cy="202887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FFBD544-DEAB-06E6-C56A-A44FA90C161D}"/>
                  </a:ext>
                </a:extLst>
              </p:cNvPr>
              <p:cNvSpPr txBox="1"/>
              <p:nvPr/>
            </p:nvSpPr>
            <p:spPr>
              <a:xfrm>
                <a:off x="2315921" y="2722975"/>
                <a:ext cx="162239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dirty="0"/>
                  <a:t>MiSeq</a:t>
                </a:r>
              </a:p>
            </p:txBody>
          </p:sp>
          <p:pic>
            <p:nvPicPr>
              <p:cNvPr id="28" name="Picture 8">
                <a:hlinkClick r:id="rId7"/>
                <a:extLst>
                  <a:ext uri="{FF2B5EF4-FFF2-40B4-BE49-F238E27FC236}">
                    <a16:creationId xmlns:a16="http://schemas.microsoft.com/office/drawing/2014/main" id="{C9A177BA-F113-AA44-A502-ADD3D1EE36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50" r="23259"/>
              <a:stretch/>
            </p:blipFill>
            <p:spPr bwMode="auto">
              <a:xfrm>
                <a:off x="2263940" y="3093905"/>
                <a:ext cx="1713661" cy="16579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66C20ED-85DF-2EBB-5612-F899AA8BF2CA}"/>
                </a:ext>
              </a:extLst>
            </p:cNvPr>
            <p:cNvGrpSpPr/>
            <p:nvPr/>
          </p:nvGrpSpPr>
          <p:grpSpPr>
            <a:xfrm>
              <a:off x="4065353" y="2746519"/>
              <a:ext cx="2351525" cy="2027551"/>
              <a:chOff x="4065353" y="2746519"/>
              <a:chExt cx="2351525" cy="2027551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CDB28FA-A2E1-0656-5940-CF0D2A4C3BD2}"/>
                  </a:ext>
                </a:extLst>
              </p:cNvPr>
              <p:cNvSpPr txBox="1"/>
              <p:nvPr/>
            </p:nvSpPr>
            <p:spPr>
              <a:xfrm>
                <a:off x="4473602" y="2746519"/>
                <a:ext cx="162239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dirty="0"/>
                  <a:t>NextSeq 550</a:t>
                </a:r>
              </a:p>
            </p:txBody>
          </p:sp>
          <p:pic>
            <p:nvPicPr>
              <p:cNvPr id="41" name="Picture 6">
                <a:hlinkClick r:id="rId9"/>
                <a:extLst>
                  <a:ext uri="{FF2B5EF4-FFF2-40B4-BE49-F238E27FC236}">
                    <a16:creationId xmlns:a16="http://schemas.microsoft.com/office/drawing/2014/main" id="{987EC83F-18A2-C6D2-4241-A821A47E8D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719" r="16537"/>
              <a:stretch/>
            </p:blipFill>
            <p:spPr bwMode="auto">
              <a:xfrm>
                <a:off x="4065353" y="3094274"/>
                <a:ext cx="2351525" cy="1679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1D612B8-C754-99AC-5419-7158A2D27AA7}"/>
                </a:ext>
              </a:extLst>
            </p:cNvPr>
            <p:cNvGrpSpPr/>
            <p:nvPr/>
          </p:nvGrpSpPr>
          <p:grpSpPr>
            <a:xfrm>
              <a:off x="6519521" y="2387545"/>
              <a:ext cx="1713659" cy="2411925"/>
              <a:chOff x="6719546" y="2387545"/>
              <a:chExt cx="1713659" cy="2411925"/>
            </a:xfrm>
          </p:grpSpPr>
          <p:pic>
            <p:nvPicPr>
              <p:cNvPr id="43" name="Picture 10">
                <a:hlinkClick r:id="rId11"/>
                <a:extLst>
                  <a:ext uri="{FF2B5EF4-FFF2-40B4-BE49-F238E27FC236}">
                    <a16:creationId xmlns:a16="http://schemas.microsoft.com/office/drawing/2014/main" id="{6B9E9C05-C227-C7DD-2822-4E78D36293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674" r="23115"/>
              <a:stretch/>
            </p:blipFill>
            <p:spPr bwMode="auto">
              <a:xfrm>
                <a:off x="6719546" y="3039592"/>
                <a:ext cx="1713659" cy="17598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F9D5399-81C7-70BF-C1B3-CAF10E8AA9F6}"/>
                  </a:ext>
                </a:extLst>
              </p:cNvPr>
              <p:cNvSpPr txBox="1"/>
              <p:nvPr/>
            </p:nvSpPr>
            <p:spPr>
              <a:xfrm>
                <a:off x="6750910" y="2387545"/>
                <a:ext cx="162239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dirty="0"/>
                  <a:t>NextSeq 1000 &amp; 2000</a:t>
                </a: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4C4A37D-1979-28BB-DF9F-BD0E0532B207}"/>
                </a:ext>
              </a:extLst>
            </p:cNvPr>
            <p:cNvGrpSpPr/>
            <p:nvPr/>
          </p:nvGrpSpPr>
          <p:grpSpPr>
            <a:xfrm>
              <a:off x="8312555" y="1136974"/>
              <a:ext cx="1666470" cy="3621221"/>
              <a:chOff x="8312555" y="1136974"/>
              <a:chExt cx="1666470" cy="3621221"/>
            </a:xfrm>
          </p:grpSpPr>
          <p:pic>
            <p:nvPicPr>
              <p:cNvPr id="45" name="Picture 14">
                <a:hlinkClick r:id="rId13"/>
                <a:extLst>
                  <a:ext uri="{FF2B5EF4-FFF2-40B4-BE49-F238E27FC236}">
                    <a16:creationId xmlns:a16="http://schemas.microsoft.com/office/drawing/2014/main" id="{EDD0F133-70D2-943B-37F0-4F19C5051F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313" r="24952"/>
              <a:stretch/>
            </p:blipFill>
            <p:spPr bwMode="auto">
              <a:xfrm>
                <a:off x="8312555" y="1786708"/>
                <a:ext cx="1622398" cy="29714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FC6CB45-9EEE-E09A-BA21-4DB1AFDEA814}"/>
                  </a:ext>
                </a:extLst>
              </p:cNvPr>
              <p:cNvSpPr txBox="1"/>
              <p:nvPr/>
            </p:nvSpPr>
            <p:spPr>
              <a:xfrm>
                <a:off x="8356627" y="1136974"/>
                <a:ext cx="162239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dirty="0"/>
                  <a:t>NovaSeq 6000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CCDF3AF-8C7F-65EC-EB08-92DFBB931C0C}"/>
                </a:ext>
              </a:extLst>
            </p:cNvPr>
            <p:cNvGrpSpPr/>
            <p:nvPr/>
          </p:nvGrpSpPr>
          <p:grpSpPr>
            <a:xfrm>
              <a:off x="10102372" y="1401076"/>
              <a:ext cx="1807145" cy="3348385"/>
              <a:chOff x="10102372" y="1401076"/>
              <a:chExt cx="1807145" cy="3348385"/>
            </a:xfrm>
          </p:grpSpPr>
          <p:pic>
            <p:nvPicPr>
              <p:cNvPr id="11" name="Picture 16">
                <a:hlinkClick r:id="rId15"/>
                <a:extLst>
                  <a:ext uri="{FF2B5EF4-FFF2-40B4-BE49-F238E27FC236}">
                    <a16:creationId xmlns:a16="http://schemas.microsoft.com/office/drawing/2014/main" id="{77700598-DCE9-329B-786F-E0971CD2EF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37" r="23206"/>
              <a:stretch/>
            </p:blipFill>
            <p:spPr bwMode="auto">
              <a:xfrm>
                <a:off x="10102372" y="1610824"/>
                <a:ext cx="1807145" cy="31386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17001B3-686C-BD0D-E870-5C1BAA994BFB}"/>
                  </a:ext>
                </a:extLst>
              </p:cNvPr>
              <p:cNvSpPr txBox="1"/>
              <p:nvPr/>
            </p:nvSpPr>
            <p:spPr>
              <a:xfrm>
                <a:off x="10206650" y="1401076"/>
                <a:ext cx="162239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dirty="0"/>
                  <a:t>NovaSeq X</a:t>
                </a:r>
              </a:p>
            </p:txBody>
          </p:sp>
        </p:grpSp>
      </p:grpSp>
      <p:grpSp>
        <p:nvGrpSpPr>
          <p:cNvPr id="17415" name="Group 17414">
            <a:extLst>
              <a:ext uri="{FF2B5EF4-FFF2-40B4-BE49-F238E27FC236}">
                <a16:creationId xmlns:a16="http://schemas.microsoft.com/office/drawing/2014/main" id="{E90A7637-E27E-8554-8E76-660B241380CA}"/>
              </a:ext>
            </a:extLst>
          </p:cNvPr>
          <p:cNvGrpSpPr/>
          <p:nvPr/>
        </p:nvGrpSpPr>
        <p:grpSpPr>
          <a:xfrm>
            <a:off x="538934" y="5106549"/>
            <a:ext cx="10643834" cy="129427"/>
            <a:chOff x="538934" y="5055749"/>
            <a:chExt cx="10643834" cy="129427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E38F84F-0E74-0608-0A78-703E1B78D829}"/>
                </a:ext>
              </a:extLst>
            </p:cNvPr>
            <p:cNvSpPr/>
            <p:nvPr/>
          </p:nvSpPr>
          <p:spPr>
            <a:xfrm>
              <a:off x="538934" y="5055749"/>
              <a:ext cx="129427" cy="12942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8A1F1E8-9841-3E2B-4602-BD51D3F6979A}"/>
                </a:ext>
              </a:extLst>
            </p:cNvPr>
            <p:cNvSpPr/>
            <p:nvPr/>
          </p:nvSpPr>
          <p:spPr>
            <a:xfrm>
              <a:off x="3168717" y="5055749"/>
              <a:ext cx="129427" cy="129427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57AC1D2A-AB7E-A22D-3129-E72B50A4E14C}"/>
                </a:ext>
              </a:extLst>
            </p:cNvPr>
            <p:cNvSpPr/>
            <p:nvPr/>
          </p:nvSpPr>
          <p:spPr>
            <a:xfrm>
              <a:off x="1607780" y="5055749"/>
              <a:ext cx="129427" cy="129427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51D9442D-E442-9F94-DADD-7D5236CF01A9}"/>
                </a:ext>
              </a:extLst>
            </p:cNvPr>
            <p:cNvSpPr/>
            <p:nvPr/>
          </p:nvSpPr>
          <p:spPr>
            <a:xfrm>
              <a:off x="5332748" y="5055749"/>
              <a:ext cx="129427" cy="129427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6A25A340-EDC7-A37E-4C99-54965BDEA0BF}"/>
                </a:ext>
              </a:extLst>
            </p:cNvPr>
            <p:cNvSpPr/>
            <p:nvPr/>
          </p:nvSpPr>
          <p:spPr>
            <a:xfrm>
              <a:off x="7410031" y="5055749"/>
              <a:ext cx="129427" cy="129427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172B00B-C316-FCA8-4824-F0C530B7E4B6}"/>
                </a:ext>
              </a:extLst>
            </p:cNvPr>
            <p:cNvSpPr/>
            <p:nvPr/>
          </p:nvSpPr>
          <p:spPr>
            <a:xfrm>
              <a:off x="9231686" y="5055749"/>
              <a:ext cx="129427" cy="129427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66BB3C3-3EF1-2DBA-9975-ADF4E8CC0CBB}"/>
                </a:ext>
              </a:extLst>
            </p:cNvPr>
            <p:cNvSpPr/>
            <p:nvPr/>
          </p:nvSpPr>
          <p:spPr>
            <a:xfrm>
              <a:off x="11053341" y="5055749"/>
              <a:ext cx="129427" cy="129427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413" name="Group 17412">
            <a:extLst>
              <a:ext uri="{FF2B5EF4-FFF2-40B4-BE49-F238E27FC236}">
                <a16:creationId xmlns:a16="http://schemas.microsoft.com/office/drawing/2014/main" id="{33AF005B-F03E-6664-7494-D2D4318F120F}"/>
              </a:ext>
            </a:extLst>
          </p:cNvPr>
          <p:cNvGrpSpPr/>
          <p:nvPr/>
        </p:nvGrpSpPr>
        <p:grpSpPr>
          <a:xfrm>
            <a:off x="603647" y="1426438"/>
            <a:ext cx="4056039" cy="727276"/>
            <a:chOff x="668361" y="1456739"/>
            <a:chExt cx="6497250" cy="1165000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AFEE2F49-7C77-A6AD-C59F-A9DC336B2C91}"/>
                </a:ext>
              </a:extLst>
            </p:cNvPr>
            <p:cNvSpPr/>
            <p:nvPr/>
          </p:nvSpPr>
          <p:spPr>
            <a:xfrm>
              <a:off x="668361" y="1523966"/>
              <a:ext cx="293594" cy="29359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1CEBFEAC-E097-8EED-7E18-7F2292A4015F}"/>
                </a:ext>
              </a:extLst>
            </p:cNvPr>
            <p:cNvSpPr/>
            <p:nvPr/>
          </p:nvSpPr>
          <p:spPr>
            <a:xfrm>
              <a:off x="668361" y="2245483"/>
              <a:ext cx="293594" cy="29359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F46FE6A-53E1-4A05-A189-414F3AD8FE17}"/>
                </a:ext>
              </a:extLst>
            </p:cNvPr>
            <p:cNvSpPr/>
            <p:nvPr/>
          </p:nvSpPr>
          <p:spPr>
            <a:xfrm>
              <a:off x="668361" y="1882977"/>
              <a:ext cx="293594" cy="293594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408" name="TextBox 17407">
              <a:extLst>
                <a:ext uri="{FF2B5EF4-FFF2-40B4-BE49-F238E27FC236}">
                  <a16:creationId xmlns:a16="http://schemas.microsoft.com/office/drawing/2014/main" id="{93A96D76-CC3E-DB4F-1680-F584DD980AFD}"/>
                </a:ext>
              </a:extLst>
            </p:cNvPr>
            <p:cNvSpPr txBox="1"/>
            <p:nvPr/>
          </p:nvSpPr>
          <p:spPr>
            <a:xfrm>
              <a:off x="964837" y="1456739"/>
              <a:ext cx="6200774" cy="4437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/>
                <a:t>1 canal de fluorescência</a:t>
              </a:r>
            </a:p>
          </p:txBody>
        </p:sp>
        <p:sp>
          <p:nvSpPr>
            <p:cNvPr id="17409" name="TextBox 17408">
              <a:extLst>
                <a:ext uri="{FF2B5EF4-FFF2-40B4-BE49-F238E27FC236}">
                  <a16:creationId xmlns:a16="http://schemas.microsoft.com/office/drawing/2014/main" id="{45515C99-CF9D-5826-0474-48EEB3EA713F}"/>
                </a:ext>
              </a:extLst>
            </p:cNvPr>
            <p:cNvSpPr txBox="1"/>
            <p:nvPr/>
          </p:nvSpPr>
          <p:spPr>
            <a:xfrm>
              <a:off x="964837" y="1814104"/>
              <a:ext cx="6200774" cy="4437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/>
                <a:t>2 canais de fluorescência</a:t>
              </a:r>
            </a:p>
          </p:txBody>
        </p:sp>
        <p:sp>
          <p:nvSpPr>
            <p:cNvPr id="17411" name="TextBox 17410">
              <a:extLst>
                <a:ext uri="{FF2B5EF4-FFF2-40B4-BE49-F238E27FC236}">
                  <a16:creationId xmlns:a16="http://schemas.microsoft.com/office/drawing/2014/main" id="{8C06C19B-6122-133F-19E4-290F71C88D3B}"/>
                </a:ext>
              </a:extLst>
            </p:cNvPr>
            <p:cNvSpPr txBox="1"/>
            <p:nvPr/>
          </p:nvSpPr>
          <p:spPr>
            <a:xfrm>
              <a:off x="964837" y="2178023"/>
              <a:ext cx="6200774" cy="4437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/>
                <a:t>4 canais de fluorescência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0372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F9A3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Detecção da fluorescência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19</a:t>
            </a:fld>
            <a:endParaRPr lang="en-GB" dirty="0"/>
          </a:p>
        </p:txBody>
      </p:sp>
      <p:sp>
        <p:nvSpPr>
          <p:cNvPr id="29" name="Footer Placeholder 6">
            <a:extLst>
              <a:ext uri="{FF2B5EF4-FFF2-40B4-BE49-F238E27FC236}">
                <a16:creationId xmlns:a16="http://schemas.microsoft.com/office/drawing/2014/main" id="{B34DB2F9-BA30-9C10-2F34-59C801AF9C85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dirty="0">
                <a:hlinkClick r:id="rId2"/>
              </a:rPr>
              <a:t>https://www.illumina.com/science/technology/next-generation-sequencing/sequencing-technology/2-channel-sbs.html</a:t>
            </a:r>
            <a:endParaRPr lang="en-GB" dirty="0"/>
          </a:p>
        </p:txBody>
      </p:sp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31E76D68-AF96-4FA5-D780-EA69896212BF}"/>
              </a:ext>
            </a:extLst>
          </p:cNvPr>
          <p:cNvSpPr txBox="1">
            <a:spLocks/>
          </p:cNvSpPr>
          <p:nvPr/>
        </p:nvSpPr>
        <p:spPr>
          <a:xfrm>
            <a:off x="1124607" y="1663287"/>
            <a:ext cx="9942786" cy="45333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dirty="0"/>
              <a:t>Os equipamentos mais antigos (</a:t>
            </a:r>
            <a:r>
              <a:rPr lang="pt-BR" b="1" dirty="0"/>
              <a:t>MiSeq</a:t>
            </a:r>
            <a:r>
              <a:rPr lang="pt-BR" dirty="0"/>
              <a:t> e </a:t>
            </a:r>
            <a:r>
              <a:rPr lang="pt-BR" b="1" dirty="0"/>
              <a:t>HiSeq</a:t>
            </a:r>
            <a:r>
              <a:rPr lang="pt-BR" dirty="0"/>
              <a:t>) possuem 4 canais para detecção de fluorescência e por conta disso, 4 fotos são tiradas – uma para detectar cada nucleotídeo: A, T, G C.</a:t>
            </a:r>
          </a:p>
        </p:txBody>
      </p:sp>
      <p:pic>
        <p:nvPicPr>
          <p:cNvPr id="30" name="Picture 2" descr="Figure 1">
            <a:hlinkClick r:id="rId3"/>
            <a:extLst>
              <a:ext uri="{FF2B5EF4-FFF2-40B4-BE49-F238E27FC236}">
                <a16:creationId xmlns:a16="http://schemas.microsoft.com/office/drawing/2014/main" id="{11A6BF44-694E-4156-187D-BB71C054AD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46" b="26472"/>
          <a:stretch/>
        </p:blipFill>
        <p:spPr bwMode="auto">
          <a:xfrm>
            <a:off x="1404424" y="3092763"/>
            <a:ext cx="9383152" cy="309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8D62C25-B1FE-2A4F-A244-506BDF222FDA}"/>
              </a:ext>
            </a:extLst>
          </p:cNvPr>
          <p:cNvSpPr/>
          <p:nvPr/>
        </p:nvSpPr>
        <p:spPr>
          <a:xfrm>
            <a:off x="1509713" y="3171825"/>
            <a:ext cx="2967037" cy="298132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7144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C43E9398-3228-1F60-569B-AF68D326EC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64" t="1486" r="24778" b="1486"/>
          <a:stretch/>
        </p:blipFill>
        <p:spPr bwMode="auto">
          <a:xfrm>
            <a:off x="8113532" y="-14966"/>
            <a:ext cx="4087368" cy="687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015CFD-3F75-BE7F-6ECC-84B3B3E6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2</a:t>
            </a:fld>
            <a:endParaRPr lang="en-GB"/>
          </a:p>
        </p:txBody>
      </p:sp>
      <p:sp>
        <p:nvSpPr>
          <p:cNvPr id="4" name="AutoShape 4" descr="illumina-logo">
            <a:extLst>
              <a:ext uri="{FF2B5EF4-FFF2-40B4-BE49-F238E27FC236}">
                <a16:creationId xmlns:a16="http://schemas.microsoft.com/office/drawing/2014/main" id="{40907D46-7ED6-3F2E-961D-8D330733BC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911F289D-0B89-34CD-EA65-FB72006009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384" y="753034"/>
            <a:ext cx="6815446" cy="1882390"/>
          </a:xfrm>
        </p:spPr>
        <p:txBody>
          <a:bodyPr rtlCol="0">
            <a:normAutofit/>
          </a:bodyPr>
          <a:lstStyle/>
          <a:p>
            <a:pPr algn="l" rtl="0"/>
            <a:r>
              <a:rPr lang="en-GB" b="1" dirty="0"/>
              <a:t>Sequenciamento </a:t>
            </a:r>
            <a:r>
              <a:rPr lang="en-GB" sz="7000" b="1" dirty="0"/>
              <a:t>NGS</a:t>
            </a:r>
          </a:p>
        </p:txBody>
      </p:sp>
      <p:sp>
        <p:nvSpPr>
          <p:cNvPr id="16" name="Subtitle 7">
            <a:extLst>
              <a:ext uri="{FF2B5EF4-FFF2-40B4-BE49-F238E27FC236}">
                <a16:creationId xmlns:a16="http://schemas.microsoft.com/office/drawing/2014/main" id="{FC2A4CB2-0B06-37F4-704A-3F403FBDB1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1432" y="4640424"/>
            <a:ext cx="6437555" cy="1796952"/>
          </a:xfrm>
        </p:spPr>
        <p:txBody>
          <a:bodyPr rtlCol="0" anchor="b"/>
          <a:lstStyle/>
          <a:p>
            <a:pPr algn="l" rtl="0"/>
            <a:r>
              <a:rPr lang="en-GB" b="1" dirty="0"/>
              <a:t>Laise de Moraes</a:t>
            </a:r>
          </a:p>
          <a:p>
            <a:pPr algn="l" rtl="0"/>
            <a:r>
              <a:rPr lang="en-GB" sz="1800" dirty="0"/>
              <a:t>Atualizado: 2023-09-10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672587-AA59-9B03-F9E5-4E13AC8E99F7}"/>
              </a:ext>
            </a:extLst>
          </p:cNvPr>
          <p:cNvGrpSpPr/>
          <p:nvPr/>
        </p:nvGrpSpPr>
        <p:grpSpPr>
          <a:xfrm>
            <a:off x="516774" y="2978878"/>
            <a:ext cx="4089940" cy="2111669"/>
            <a:chOff x="516774" y="2978878"/>
            <a:chExt cx="4089940" cy="2111669"/>
          </a:xfrm>
        </p:grpSpPr>
        <p:pic>
          <p:nvPicPr>
            <p:cNvPr id="7" name="Graphic 6">
              <a:hlinkClick r:id="rId5"/>
              <a:extLst>
                <a:ext uri="{FF2B5EF4-FFF2-40B4-BE49-F238E27FC236}">
                  <a16:creationId xmlns:a16="http://schemas.microsoft.com/office/drawing/2014/main" id="{EF401548-D16E-1039-FFDF-EEDE22DD6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8511" y="2978878"/>
              <a:ext cx="2226688" cy="530331"/>
            </a:xfrm>
            <a:prstGeom prst="rect">
              <a:avLst/>
            </a:prstGeom>
          </p:spPr>
        </p:pic>
        <p:pic>
          <p:nvPicPr>
            <p:cNvPr id="8" name="Graphic 7">
              <a:hlinkClick r:id="rId8"/>
              <a:extLst>
                <a:ext uri="{FF2B5EF4-FFF2-40B4-BE49-F238E27FC236}">
                  <a16:creationId xmlns:a16="http://schemas.microsoft.com/office/drawing/2014/main" id="{9EB7497D-382D-09C5-BA87-AC89AD828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03273" y="4407535"/>
              <a:ext cx="3803441" cy="683012"/>
            </a:xfrm>
            <a:prstGeom prst="rect">
              <a:avLst/>
            </a:prstGeom>
          </p:spPr>
        </p:pic>
        <p:pic>
          <p:nvPicPr>
            <p:cNvPr id="10" name="Graphic 9">
              <a:hlinkClick r:id="rId11"/>
              <a:extLst>
                <a:ext uri="{FF2B5EF4-FFF2-40B4-BE49-F238E27FC236}">
                  <a16:creationId xmlns:a16="http://schemas.microsoft.com/office/drawing/2014/main" id="{EEDA5D91-1104-F8B3-058E-28BE7D185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516774" y="3447712"/>
              <a:ext cx="3072831" cy="10242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3536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F9A3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Detecção da fluorescência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20</a:t>
            </a:fld>
            <a:endParaRPr lang="en-GB" dirty="0"/>
          </a:p>
        </p:txBody>
      </p:sp>
      <p:sp>
        <p:nvSpPr>
          <p:cNvPr id="29" name="Footer Placeholder 6">
            <a:extLst>
              <a:ext uri="{FF2B5EF4-FFF2-40B4-BE49-F238E27FC236}">
                <a16:creationId xmlns:a16="http://schemas.microsoft.com/office/drawing/2014/main" id="{B34DB2F9-BA30-9C10-2F34-59C801AF9C85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dirty="0">
                <a:hlinkClick r:id="rId2"/>
              </a:rPr>
              <a:t>https://www.illumina.com/science/technology/next-generation-sequencing/sequencing-technology/2-channel-sbs.html</a:t>
            </a:r>
            <a:endParaRPr lang="en-GB" dirty="0"/>
          </a:p>
        </p:txBody>
      </p:sp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31E76D68-AF96-4FA5-D780-EA69896212BF}"/>
              </a:ext>
            </a:extLst>
          </p:cNvPr>
          <p:cNvSpPr txBox="1">
            <a:spLocks/>
          </p:cNvSpPr>
          <p:nvPr/>
        </p:nvSpPr>
        <p:spPr>
          <a:xfrm>
            <a:off x="1124607" y="1663287"/>
            <a:ext cx="9942786" cy="45333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dirty="0"/>
              <a:t>Os sequenciadores de 2 canais (</a:t>
            </a:r>
            <a:r>
              <a:rPr lang="pt-BR" b="1" dirty="0"/>
              <a:t>MiniSeq</a:t>
            </a:r>
            <a:r>
              <a:rPr lang="pt-BR" dirty="0"/>
              <a:t>, </a:t>
            </a:r>
            <a:r>
              <a:rPr lang="pt-BR" b="1" dirty="0"/>
              <a:t>NextSeq</a:t>
            </a:r>
            <a:r>
              <a:rPr lang="pt-BR" dirty="0"/>
              <a:t> e </a:t>
            </a:r>
            <a:r>
              <a:rPr lang="pt-BR" b="1" dirty="0"/>
              <a:t>NovaSeq</a:t>
            </a:r>
            <a:r>
              <a:rPr lang="pt-BR" dirty="0"/>
              <a:t>) possuem menor tempo para a obtenção e processamento das imagens, e mentem a mesma qualidade de sequenciamento.</a:t>
            </a:r>
          </a:p>
        </p:txBody>
      </p:sp>
      <p:pic>
        <p:nvPicPr>
          <p:cNvPr id="30" name="Picture 2" descr="Figure 1">
            <a:hlinkClick r:id="rId3"/>
            <a:extLst>
              <a:ext uri="{FF2B5EF4-FFF2-40B4-BE49-F238E27FC236}">
                <a16:creationId xmlns:a16="http://schemas.microsoft.com/office/drawing/2014/main" id="{11A6BF44-694E-4156-187D-BB71C054AD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46" b="26472"/>
          <a:stretch/>
        </p:blipFill>
        <p:spPr bwMode="auto">
          <a:xfrm>
            <a:off x="1404424" y="3092763"/>
            <a:ext cx="9383152" cy="309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8D62C25-B1FE-2A4F-A244-506BDF222FDA}"/>
              </a:ext>
            </a:extLst>
          </p:cNvPr>
          <p:cNvSpPr/>
          <p:nvPr/>
        </p:nvSpPr>
        <p:spPr>
          <a:xfrm>
            <a:off x="4609170" y="3171825"/>
            <a:ext cx="2967037" cy="298132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1490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F9A3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Detecção da fluorescência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21</a:t>
            </a:fld>
            <a:endParaRPr lang="en-GB" dirty="0"/>
          </a:p>
        </p:txBody>
      </p:sp>
      <p:sp>
        <p:nvSpPr>
          <p:cNvPr id="29" name="Footer Placeholder 6">
            <a:extLst>
              <a:ext uri="{FF2B5EF4-FFF2-40B4-BE49-F238E27FC236}">
                <a16:creationId xmlns:a16="http://schemas.microsoft.com/office/drawing/2014/main" id="{B34DB2F9-BA30-9C10-2F34-59C801AF9C85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dirty="0">
                <a:hlinkClick r:id="rId2"/>
              </a:rPr>
              <a:t>https://www.illumina.com/science/technology/next-generation-sequencing/sequencing-technology/2-channel-sbs.html</a:t>
            </a:r>
            <a:endParaRPr lang="en-GB" dirty="0"/>
          </a:p>
        </p:txBody>
      </p:sp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31E76D68-AF96-4FA5-D780-EA69896212BF}"/>
              </a:ext>
            </a:extLst>
          </p:cNvPr>
          <p:cNvSpPr txBox="1">
            <a:spLocks/>
          </p:cNvSpPr>
          <p:nvPr/>
        </p:nvSpPr>
        <p:spPr>
          <a:xfrm>
            <a:off x="1124607" y="1663287"/>
            <a:ext cx="9942786" cy="45333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dirty="0"/>
              <a:t>O </a:t>
            </a:r>
            <a:r>
              <a:rPr lang="pt-BR" b="1" dirty="0"/>
              <a:t>iSeq</a:t>
            </a:r>
            <a:r>
              <a:rPr lang="pt-BR" dirty="0"/>
              <a:t> possui apenas 1 canal, o que também permite redução de custo e tempo do sequenciamento. Para aquisição das imagens, a química utiliza como base lavagens para clivagem e inibição de fluoróforo.</a:t>
            </a:r>
          </a:p>
        </p:txBody>
      </p:sp>
      <p:pic>
        <p:nvPicPr>
          <p:cNvPr id="30" name="Picture 2" descr="Figure 1">
            <a:hlinkClick r:id="rId3"/>
            <a:extLst>
              <a:ext uri="{FF2B5EF4-FFF2-40B4-BE49-F238E27FC236}">
                <a16:creationId xmlns:a16="http://schemas.microsoft.com/office/drawing/2014/main" id="{11A6BF44-694E-4156-187D-BB71C054AD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46" b="26472"/>
          <a:stretch/>
        </p:blipFill>
        <p:spPr bwMode="auto">
          <a:xfrm>
            <a:off x="1404424" y="3092763"/>
            <a:ext cx="9383152" cy="309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8D62C25-B1FE-2A4F-A244-506BDF222FDA}"/>
              </a:ext>
            </a:extLst>
          </p:cNvPr>
          <p:cNvSpPr/>
          <p:nvPr/>
        </p:nvSpPr>
        <p:spPr>
          <a:xfrm>
            <a:off x="7720506" y="3171825"/>
            <a:ext cx="2967037" cy="298132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50681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F9A3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Flowcells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22</a:t>
            </a:fld>
            <a:endParaRPr lang="en-GB" dirty="0"/>
          </a:p>
        </p:txBody>
      </p:sp>
      <p:pic>
        <p:nvPicPr>
          <p:cNvPr id="45058" name="Picture 2" descr="Our Illumina Flow Cells Over the Years">
            <a:hlinkClick r:id="rId2"/>
            <a:extLst>
              <a:ext uri="{FF2B5EF4-FFF2-40B4-BE49-F238E27FC236}">
                <a16:creationId xmlns:a16="http://schemas.microsoft.com/office/drawing/2014/main" id="{916F994E-EA8D-D5CF-2AF1-4595A67DC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79550"/>
            <a:ext cx="97536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07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F9A3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Flowcells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23</a:t>
            </a:fld>
            <a:endParaRPr lang="en-GB" dirty="0"/>
          </a:p>
        </p:txBody>
      </p:sp>
      <p:pic>
        <p:nvPicPr>
          <p:cNvPr id="50178" name="Picture 2" descr="Image">
            <a:hlinkClick r:id="rId2"/>
            <a:extLst>
              <a:ext uri="{FF2B5EF4-FFF2-40B4-BE49-F238E27FC236}">
                <a16:creationId xmlns:a16="http://schemas.microsoft.com/office/drawing/2014/main" id="{A5D98524-2E9E-BD67-3F1E-96C0DFE90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764" y="1401506"/>
            <a:ext cx="7894472" cy="522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C0749A-B1AC-685B-2258-88A44A29E53B}"/>
              </a:ext>
            </a:extLst>
          </p:cNvPr>
          <p:cNvSpPr txBox="1"/>
          <p:nvPr/>
        </p:nvSpPr>
        <p:spPr>
          <a:xfrm>
            <a:off x="3787482" y="4686300"/>
            <a:ext cx="1622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highlight>
                  <a:srgbClr val="FFFF00"/>
                </a:highlight>
              </a:rPr>
              <a:t>MiSeq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83D955-8BE0-D9AF-89DE-8B7C58332E99}"/>
              </a:ext>
            </a:extLst>
          </p:cNvPr>
          <p:cNvSpPr txBox="1"/>
          <p:nvPr/>
        </p:nvSpPr>
        <p:spPr>
          <a:xfrm>
            <a:off x="6237399" y="4810163"/>
            <a:ext cx="16223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highlight>
                  <a:srgbClr val="FFFF00"/>
                </a:highlight>
              </a:rPr>
              <a:t>NovaSeq 6000</a:t>
            </a:r>
          </a:p>
        </p:txBody>
      </p:sp>
    </p:spTree>
    <p:extLst>
      <p:ext uri="{BB962C8B-B14F-4D97-AF65-F5344CB8AC3E}">
        <p14:creationId xmlns:p14="http://schemas.microsoft.com/office/powerpoint/2010/main" val="2424331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F9A3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Sequenciamento Illumina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24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A00E890-90D6-C34A-884F-F2E641A013F6}"/>
              </a:ext>
            </a:extLst>
          </p:cNvPr>
          <p:cNvGrpSpPr/>
          <p:nvPr/>
        </p:nvGrpSpPr>
        <p:grpSpPr>
          <a:xfrm>
            <a:off x="219508" y="1696424"/>
            <a:ext cx="11752984" cy="4340960"/>
            <a:chOff x="130962" y="1579195"/>
            <a:chExt cx="11752984" cy="4340960"/>
          </a:xfrm>
        </p:grpSpPr>
        <p:pic>
          <p:nvPicPr>
            <p:cNvPr id="4" name="Picture 2" descr="MiSeq">
              <a:hlinkClick r:id="rId2"/>
              <a:extLst>
                <a:ext uri="{FF2B5EF4-FFF2-40B4-BE49-F238E27FC236}">
                  <a16:creationId xmlns:a16="http://schemas.microsoft.com/office/drawing/2014/main" id="{771D469D-86C0-EB61-3CAB-978B80E6FE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4" r="13123"/>
            <a:stretch/>
          </p:blipFill>
          <p:spPr bwMode="auto">
            <a:xfrm>
              <a:off x="130962" y="1579195"/>
              <a:ext cx="5787946" cy="4340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MiSeq">
              <a:hlinkClick r:id="rId4"/>
              <a:extLst>
                <a:ext uri="{FF2B5EF4-FFF2-40B4-BE49-F238E27FC236}">
                  <a16:creationId xmlns:a16="http://schemas.microsoft.com/office/drawing/2014/main" id="{288CDF3B-C5C1-FCD0-CF65-83ACF58DBC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1579195"/>
              <a:ext cx="5787946" cy="4340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670372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Basespace">
            <a:hlinkClick r:id="rId2"/>
            <a:extLst>
              <a:ext uri="{FF2B5EF4-FFF2-40B4-BE49-F238E27FC236}">
                <a16:creationId xmlns:a16="http://schemas.microsoft.com/office/drawing/2014/main" id="{CC9EDBDE-0AAB-EE46-BB81-438B63B0E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829" y="1207190"/>
            <a:ext cx="6562342" cy="523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F9A3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Pré-processamento dos dados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25</a:t>
            </a:fld>
            <a:endParaRPr lang="en-GB" dirty="0"/>
          </a:p>
        </p:txBody>
      </p:sp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EC07B823-2642-8B55-8059-3D638A495B27}"/>
              </a:ext>
            </a:extLst>
          </p:cNvPr>
          <p:cNvSpPr txBox="1">
            <a:spLocks/>
          </p:cNvSpPr>
          <p:nvPr/>
        </p:nvSpPr>
        <p:spPr>
          <a:xfrm>
            <a:off x="195072" y="6356350"/>
            <a:ext cx="70488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https://basespace.illumina.com/dashboard</a:t>
            </a:r>
            <a:r>
              <a:rPr lang="en-GB" dirty="0"/>
              <a:t> | </a:t>
            </a:r>
            <a:r>
              <a:rPr lang="en-GB" dirty="0">
                <a:hlinkClick r:id="rId5"/>
              </a:rPr>
              <a:t>https://doi.org/10.1007/978-981-13-8844-6_15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82694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F9A3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Qualidade dos dados gerados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26</a:t>
            </a:fld>
            <a:endParaRPr lang="en-GB" dirty="0"/>
          </a:p>
        </p:txBody>
      </p:sp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BEA8E139-BE4F-CB21-E8F4-5635C94DA026}"/>
              </a:ext>
            </a:extLst>
          </p:cNvPr>
          <p:cNvSpPr txBox="1">
            <a:spLocks/>
          </p:cNvSpPr>
          <p:nvPr/>
        </p:nvSpPr>
        <p:spPr>
          <a:xfrm>
            <a:off x="1124607" y="1663288"/>
            <a:ext cx="9942786" cy="890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dirty="0"/>
              <a:t>Os dados são classificados em uma escala de erro chamada PHRED:</a:t>
            </a:r>
          </a:p>
          <a:p>
            <a:pPr lvl="1" algn="just"/>
            <a:r>
              <a:rPr lang="pt-BR" sz="1800" dirty="0"/>
              <a:t>O valor PHRED representa a probabilidade estimada de um erro ocorrer.</a:t>
            </a:r>
            <a:endParaRPr lang="pt-BR" dirty="0"/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7D0EEAD1-244D-4620-3ED2-FCEC1EB5B85E}"/>
              </a:ext>
            </a:extLst>
          </p:cNvPr>
          <p:cNvSpPr txBox="1">
            <a:spLocks/>
          </p:cNvSpPr>
          <p:nvPr/>
        </p:nvSpPr>
        <p:spPr>
          <a:xfrm>
            <a:off x="195072" y="6356350"/>
            <a:ext cx="9942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2"/>
              </a:rPr>
              <a:t>https://www.drive5.com/usearch/manual/quality_score.html</a:t>
            </a:r>
            <a:r>
              <a:rPr lang="en-GB" dirty="0"/>
              <a:t> | </a:t>
            </a:r>
            <a:r>
              <a:rPr lang="en-GB" dirty="0">
                <a:hlinkClick r:id="rId3"/>
              </a:rPr>
              <a:t>https://www.illumina.com/documents/products/technotes/technote_Q-Scores.pdf</a:t>
            </a:r>
            <a:endParaRPr lang="en-GB" dirty="0"/>
          </a:p>
        </p:txBody>
      </p:sp>
      <p:graphicFrame>
        <p:nvGraphicFramePr>
          <p:cNvPr id="7" name="Tabela 7">
            <a:extLst>
              <a:ext uri="{FF2B5EF4-FFF2-40B4-BE49-F238E27FC236}">
                <a16:creationId xmlns:a16="http://schemas.microsoft.com/office/drawing/2014/main" id="{5FF941C9-D62D-0448-8333-3B08928BBC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9707644"/>
              </p:ext>
            </p:extLst>
          </p:nvPr>
        </p:nvGraphicFramePr>
        <p:xfrm>
          <a:off x="4091982" y="2683314"/>
          <a:ext cx="6646335" cy="35661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999067">
                  <a:extLst>
                    <a:ext uri="{9D8B030D-6E8A-4147-A177-3AD203B41FA5}">
                      <a16:colId xmlns:a16="http://schemas.microsoft.com/office/drawing/2014/main" val="2883462255"/>
                    </a:ext>
                  </a:extLst>
                </a:gridCol>
                <a:gridCol w="3251200">
                  <a:extLst>
                    <a:ext uri="{9D8B030D-6E8A-4147-A177-3AD203B41FA5}">
                      <a16:colId xmlns:a16="http://schemas.microsoft.com/office/drawing/2014/main" val="125556875"/>
                    </a:ext>
                  </a:extLst>
                </a:gridCol>
                <a:gridCol w="2396068">
                  <a:extLst>
                    <a:ext uri="{9D8B030D-6E8A-4147-A177-3AD203B41FA5}">
                      <a16:colId xmlns:a16="http://schemas.microsoft.com/office/drawing/2014/main" val="13207994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PHRED</a:t>
                      </a:r>
                    </a:p>
                  </a:txBody>
                  <a:tcPr>
                    <a:lnL w="12700" cmpd="sng">
                      <a:noFill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Probability of base calling being incorrect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Accuracy of base calling</a:t>
                      </a:r>
                    </a:p>
                  </a:txBody>
                  <a:tcPr>
                    <a:lnR w="12700" cmpd="sng">
                      <a:noFill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963279"/>
                  </a:ext>
                </a:extLst>
              </a:tr>
              <a:tr h="12618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 in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50,00%</a:t>
                      </a: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740921"/>
                  </a:ext>
                </a:extLst>
              </a:tr>
              <a:tr h="12618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 in 5,01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80,05%</a:t>
                      </a: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582215"/>
                  </a:ext>
                </a:extLst>
              </a:tr>
              <a:tr h="12618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 in 6,31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84,15%</a:t>
                      </a: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6434634"/>
                  </a:ext>
                </a:extLst>
              </a:tr>
              <a:tr h="12618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 in 7,94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87,41%</a:t>
                      </a: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995204"/>
                  </a:ext>
                </a:extLst>
              </a:tr>
              <a:tr h="12618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 in 10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90,00%</a:t>
                      </a: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3386212"/>
                  </a:ext>
                </a:extLst>
              </a:tr>
              <a:tr h="12618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20</a:t>
                      </a:r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 in 100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99,00%</a:t>
                      </a: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0966495"/>
                  </a:ext>
                </a:extLst>
              </a:tr>
              <a:tr h="12618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30</a:t>
                      </a:r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 in 1000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99,90%</a:t>
                      </a: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367618"/>
                  </a:ext>
                </a:extLst>
              </a:tr>
              <a:tr h="12618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40</a:t>
                      </a:r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 in 10.000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99,99%</a:t>
                      </a: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256392"/>
                  </a:ext>
                </a:extLst>
              </a:tr>
            </a:tbl>
          </a:graphicData>
        </a:graphic>
      </p:graphicFrame>
      <p:sp>
        <p:nvSpPr>
          <p:cNvPr id="8" name="CaixaDeTexto 9">
            <a:extLst>
              <a:ext uri="{FF2B5EF4-FFF2-40B4-BE49-F238E27FC236}">
                <a16:creationId xmlns:a16="http://schemas.microsoft.com/office/drawing/2014/main" id="{F65AAB69-81C2-69EE-83EB-994D3B37A802}"/>
              </a:ext>
            </a:extLst>
          </p:cNvPr>
          <p:cNvSpPr txBox="1"/>
          <p:nvPr/>
        </p:nvSpPr>
        <p:spPr>
          <a:xfrm>
            <a:off x="1277007" y="4021975"/>
            <a:ext cx="2280270" cy="92333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P = 10</a:t>
            </a:r>
            <a:r>
              <a:rPr lang="pt-BR" b="1" baseline="30000" dirty="0"/>
              <a:t>-Q/10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/>
              <a:t>Q = -10log</a:t>
            </a:r>
            <a:r>
              <a:rPr lang="pt-BR" b="1" baseline="-25000" dirty="0"/>
              <a:t>10</a:t>
            </a:r>
            <a:r>
              <a:rPr lang="pt-BR" b="1" dirty="0"/>
              <a:t>(P)</a:t>
            </a:r>
          </a:p>
        </p:txBody>
      </p:sp>
    </p:spTree>
    <p:extLst>
      <p:ext uri="{BB962C8B-B14F-4D97-AF65-F5344CB8AC3E}">
        <p14:creationId xmlns:p14="http://schemas.microsoft.com/office/powerpoint/2010/main" val="3971189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E94B0C39-77C8-84DF-E49E-D3E9DDFE2E95}"/>
              </a:ext>
            </a:extLst>
          </p:cNvPr>
          <p:cNvSpPr txBox="1">
            <a:spLocks/>
          </p:cNvSpPr>
          <p:nvPr/>
        </p:nvSpPr>
        <p:spPr>
          <a:xfrm>
            <a:off x="1124607" y="1663287"/>
            <a:ext cx="9942786" cy="45333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b="1" dirty="0"/>
              <a:t>Foi possível reduzir o custo, tempo e complexidade para sequenciar genomas completos;</a:t>
            </a:r>
          </a:p>
          <a:p>
            <a:pPr algn="just"/>
            <a:r>
              <a:rPr lang="pt-BR" b="1" dirty="0"/>
              <a:t>Houve aumento da quantidade de dados gerados.</a:t>
            </a:r>
          </a:p>
          <a:p>
            <a:pPr algn="just"/>
            <a:endParaRPr lang="pt-BR" b="1" dirty="0"/>
          </a:p>
          <a:p>
            <a:pPr algn="just"/>
            <a:r>
              <a:rPr lang="pt-BR" b="1" dirty="0"/>
              <a:t>No entanto, foram insuficientes para resolver os seguintes problemas:</a:t>
            </a:r>
          </a:p>
          <a:p>
            <a:pPr lvl="1" algn="just"/>
            <a:r>
              <a:rPr lang="pt-BR" sz="1900" dirty="0"/>
              <a:t>Genomas com estruturas complexas;</a:t>
            </a:r>
          </a:p>
          <a:p>
            <a:pPr lvl="1" algn="just"/>
            <a:r>
              <a:rPr lang="pt-BR" sz="1900" dirty="0"/>
              <a:t>Montagem </a:t>
            </a:r>
            <a:r>
              <a:rPr lang="pt-BR" sz="1900" i="1" dirty="0"/>
              <a:t>de novo</a:t>
            </a:r>
            <a:r>
              <a:rPr lang="pt-BR" sz="1900" dirty="0"/>
              <a:t>;</a:t>
            </a:r>
          </a:p>
          <a:p>
            <a:pPr lvl="1" algn="just"/>
            <a:r>
              <a:rPr lang="pt-BR" sz="1900" dirty="0"/>
              <a:t>Regiões longas de repetições.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F9A3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433754" y="209550"/>
            <a:ext cx="113244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NGS de leituras curtas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27</a:t>
            </a:fld>
            <a:endParaRPr lang="en-GB" dirty="0"/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7D0EEAD1-244D-4620-3ED2-FCEC1EB5B85E}"/>
              </a:ext>
            </a:extLst>
          </p:cNvPr>
          <p:cNvSpPr txBox="1">
            <a:spLocks/>
          </p:cNvSpPr>
          <p:nvPr/>
        </p:nvSpPr>
        <p:spPr>
          <a:xfrm>
            <a:off x="195072" y="6356350"/>
            <a:ext cx="9942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2"/>
              </a:rPr>
              <a:t>https://www.drive5.com/usearch/manual/quality_score.html</a:t>
            </a:r>
            <a:r>
              <a:rPr lang="en-GB" dirty="0"/>
              <a:t> | </a:t>
            </a:r>
            <a:r>
              <a:rPr lang="en-GB" dirty="0">
                <a:hlinkClick r:id="rId3"/>
              </a:rPr>
              <a:t>https://www.illumina.com/documents/products/technotes/technote_Q-Scores.pdf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10506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F9A3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28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315841-3EF0-A787-E2A5-256983265926}"/>
              </a:ext>
            </a:extLst>
          </p:cNvPr>
          <p:cNvSpPr/>
          <p:nvPr/>
        </p:nvSpPr>
        <p:spPr>
          <a:xfrm>
            <a:off x="0" y="1458604"/>
            <a:ext cx="12191999" cy="4897746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85C0CF-C1C4-F6F6-A150-95F00965EBD5}"/>
              </a:ext>
            </a:extLst>
          </p:cNvPr>
          <p:cNvSpPr txBox="1"/>
          <p:nvPr/>
        </p:nvSpPr>
        <p:spPr>
          <a:xfrm>
            <a:off x="1488141" y="1511208"/>
            <a:ext cx="10488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2004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C901E6-553F-45F5-B5A4-0998F5E450F2}"/>
              </a:ext>
            </a:extLst>
          </p:cNvPr>
          <p:cNvSpPr txBox="1"/>
          <p:nvPr/>
        </p:nvSpPr>
        <p:spPr>
          <a:xfrm>
            <a:off x="6364941" y="1511208"/>
            <a:ext cx="10488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2006</a:t>
            </a:r>
          </a:p>
        </p:txBody>
      </p:sp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A06F0C74-1A66-9DF9-5213-A8C9DF5F8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1" t="48321" r="2807" b="36072"/>
          <a:stretch/>
        </p:blipFill>
        <p:spPr bwMode="auto">
          <a:xfrm>
            <a:off x="6382871" y="1845231"/>
            <a:ext cx="4849905" cy="442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2"/>
            <a:extLst>
              <a:ext uri="{FF2B5EF4-FFF2-40B4-BE49-F238E27FC236}">
                <a16:creationId xmlns:a16="http://schemas.microsoft.com/office/drawing/2014/main" id="{F0E2712D-2ED5-A474-B6BF-D8FF978F02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" t="48353" r="48313" b="36072"/>
          <a:stretch/>
        </p:blipFill>
        <p:spPr bwMode="auto">
          <a:xfrm>
            <a:off x="977153" y="1854197"/>
            <a:ext cx="5301727" cy="441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2A723EC8-A0B6-7884-9185-AA61E821AF9B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dirty="0">
                <a:latin typeface="+mj-lt"/>
                <a:hlinkClick r:id="rId4"/>
              </a:rPr>
              <a:t>https://www.scientificamerican.com/article/see-how-scientists-put-together-the-complete-human-genome</a:t>
            </a:r>
            <a:r>
              <a:rPr lang="en-GB" dirty="0">
                <a:latin typeface="+mj-lt"/>
              </a:rPr>
              <a:t> | </a:t>
            </a:r>
            <a:r>
              <a:rPr lang="en-GB" dirty="0">
                <a:latin typeface="+mj-lt"/>
                <a:hlinkClick r:id="rId5"/>
              </a:rPr>
              <a:t>https://doi.org/10.1126/science.abj6987</a:t>
            </a:r>
            <a:endParaRPr lang="en-GB" dirty="0">
              <a:latin typeface="+mj-lt"/>
            </a:endParaRPr>
          </a:p>
        </p:txBody>
      </p:sp>
      <p:sp>
        <p:nvSpPr>
          <p:cNvPr id="4" name="Title 32">
            <a:extLst>
              <a:ext uri="{FF2B5EF4-FFF2-40B4-BE49-F238E27FC236}">
                <a16:creationId xmlns:a16="http://schemas.microsoft.com/office/drawing/2014/main" id="{169CAAD1-136E-8970-B3AD-0549EBE8DA4A}"/>
              </a:ext>
            </a:extLst>
          </p:cNvPr>
          <p:cNvSpPr txBox="1">
            <a:spLocks/>
          </p:cNvSpPr>
          <p:nvPr/>
        </p:nvSpPr>
        <p:spPr>
          <a:xfrm>
            <a:off x="546847" y="209550"/>
            <a:ext cx="11098306" cy="7737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Projeto Genoma Humano: leituras curtas</a:t>
            </a:r>
          </a:p>
        </p:txBody>
      </p:sp>
    </p:spTree>
    <p:extLst>
      <p:ext uri="{BB962C8B-B14F-4D97-AF65-F5344CB8AC3E}">
        <p14:creationId xmlns:p14="http://schemas.microsoft.com/office/powerpoint/2010/main" val="14267248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F9A3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29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702EC7-A50B-ABFC-4721-694D4F248EE0}"/>
              </a:ext>
            </a:extLst>
          </p:cNvPr>
          <p:cNvSpPr/>
          <p:nvPr/>
        </p:nvSpPr>
        <p:spPr>
          <a:xfrm>
            <a:off x="0" y="1458604"/>
            <a:ext cx="12191999" cy="4897746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A29C31-17E5-7F51-04E6-0F2D3922344C}"/>
              </a:ext>
            </a:extLst>
          </p:cNvPr>
          <p:cNvSpPr txBox="1"/>
          <p:nvPr/>
        </p:nvSpPr>
        <p:spPr>
          <a:xfrm>
            <a:off x="1488141" y="1511208"/>
            <a:ext cx="10488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2009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2D38FA-2603-B846-76DA-328B441BA9EF}"/>
              </a:ext>
            </a:extLst>
          </p:cNvPr>
          <p:cNvSpPr txBox="1"/>
          <p:nvPr/>
        </p:nvSpPr>
        <p:spPr>
          <a:xfrm>
            <a:off x="6364941" y="1511208"/>
            <a:ext cx="10488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2013</a:t>
            </a:r>
          </a:p>
        </p:txBody>
      </p:sp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43CD180F-4DC9-7A00-36CF-A81CD7880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" t="65904" r="3015" b="18553"/>
          <a:stretch/>
        </p:blipFill>
        <p:spPr bwMode="auto">
          <a:xfrm>
            <a:off x="1077854" y="1845235"/>
            <a:ext cx="10110099" cy="440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2576B755-A76B-D627-9EED-C25844042E80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dirty="0">
                <a:latin typeface="+mj-lt"/>
                <a:hlinkClick r:id="rId4"/>
              </a:rPr>
              <a:t>https://www.scientificamerican.com/article/see-how-scientists-put-together-the-complete-human-genome</a:t>
            </a:r>
            <a:r>
              <a:rPr lang="en-GB" dirty="0">
                <a:latin typeface="+mj-lt"/>
              </a:rPr>
              <a:t> | </a:t>
            </a:r>
            <a:r>
              <a:rPr lang="en-GB" dirty="0">
                <a:latin typeface="+mj-lt"/>
                <a:hlinkClick r:id="rId5"/>
              </a:rPr>
              <a:t>https://doi.org/10.1126/science.abj6987</a:t>
            </a:r>
            <a:endParaRPr lang="en-GB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F6EA63-188A-DB8E-A700-31BE703B7D7F}"/>
              </a:ext>
            </a:extLst>
          </p:cNvPr>
          <p:cNvSpPr txBox="1"/>
          <p:nvPr/>
        </p:nvSpPr>
        <p:spPr>
          <a:xfrm>
            <a:off x="9448799" y="3248603"/>
            <a:ext cx="274320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300" b="1" dirty="0">
                <a:highlight>
                  <a:srgbClr val="FFFF00"/>
                </a:highlight>
              </a:rPr>
              <a:t>Não foi possível preencher todas as lacunas</a:t>
            </a:r>
          </a:p>
        </p:txBody>
      </p:sp>
      <p:sp>
        <p:nvSpPr>
          <p:cNvPr id="12" name="Title 32">
            <a:extLst>
              <a:ext uri="{FF2B5EF4-FFF2-40B4-BE49-F238E27FC236}">
                <a16:creationId xmlns:a16="http://schemas.microsoft.com/office/drawing/2014/main" id="{FB0C1E6C-E50A-0982-6BC2-2D9FCBBCE707}"/>
              </a:ext>
            </a:extLst>
          </p:cNvPr>
          <p:cNvSpPr txBox="1">
            <a:spLocks/>
          </p:cNvSpPr>
          <p:nvPr/>
        </p:nvSpPr>
        <p:spPr>
          <a:xfrm>
            <a:off x="546847" y="209550"/>
            <a:ext cx="11098306" cy="7737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Projeto Genoma Humano: leituras curtas</a:t>
            </a:r>
          </a:p>
        </p:txBody>
      </p:sp>
    </p:spTree>
    <p:extLst>
      <p:ext uri="{BB962C8B-B14F-4D97-AF65-F5344CB8AC3E}">
        <p14:creationId xmlns:p14="http://schemas.microsoft.com/office/powerpoint/2010/main" val="1255394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Sequenciamento</a:t>
            </a:r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96CB4E87-B42A-936D-47E2-485DAAE22A2C}"/>
              </a:ext>
            </a:extLst>
          </p:cNvPr>
          <p:cNvSpPr txBox="1">
            <a:spLocks/>
          </p:cNvSpPr>
          <p:nvPr/>
        </p:nvSpPr>
        <p:spPr>
          <a:xfrm>
            <a:off x="1171359" y="1484314"/>
            <a:ext cx="9849282" cy="2415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dirty="0"/>
              <a:t>É o processo capaz de determinar a ordem de nucleotídeos quem compõe uma molécula de DNA.</a:t>
            </a:r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87A92B05-2EE1-E833-9C6C-B505E4770B81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dirty="0">
                <a:hlinkClick r:id="rId2"/>
              </a:rPr>
              <a:t>https://www.genome.gov/about-genomics/fact-sheets/DNA-Sequencing-Fact-Sheet</a:t>
            </a:r>
            <a:r>
              <a:rPr lang="en-GB" dirty="0"/>
              <a:t> | </a:t>
            </a:r>
            <a:r>
              <a:rPr lang="en-GB" dirty="0">
                <a:hlinkClick r:id="rId3"/>
              </a:rPr>
              <a:t>https://doi.org/10.1038/nature24286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3</a:t>
            </a:fld>
            <a:endParaRPr lang="en-GB" dirty="0"/>
          </a:p>
        </p:txBody>
      </p:sp>
      <p:pic>
        <p:nvPicPr>
          <p:cNvPr id="15" name="Picture 14">
            <a:hlinkClick r:id="rId4"/>
            <a:extLst>
              <a:ext uri="{FF2B5EF4-FFF2-40B4-BE49-F238E27FC236}">
                <a16:creationId xmlns:a16="http://schemas.microsoft.com/office/drawing/2014/main" id="{6D743BE2-60EC-3B71-92F0-FB8C57F9EE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03" t="1470" r="2506" b="7409"/>
          <a:stretch/>
        </p:blipFill>
        <p:spPr>
          <a:xfrm>
            <a:off x="3666662" y="3887578"/>
            <a:ext cx="5364547" cy="2290972"/>
          </a:xfrm>
          <a:prstGeom prst="rect">
            <a:avLst/>
          </a:prstGeom>
        </p:spPr>
      </p:pic>
      <p:pic>
        <p:nvPicPr>
          <p:cNvPr id="17" name="Imagem 6" descr="Tela de computador com luz azul&#10;&#10;Descrição gerada automaticamente com confiança média">
            <a:hlinkClick r:id="rId6"/>
            <a:extLst>
              <a:ext uri="{FF2B5EF4-FFF2-40B4-BE49-F238E27FC236}">
                <a16:creationId xmlns:a16="http://schemas.microsoft.com/office/drawing/2014/main" id="{C03B8DE3-2FE7-089A-F46A-42EA547198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99" y="2378604"/>
            <a:ext cx="4392072" cy="139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022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00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NA sequencing image">
            <a:hlinkClick r:id="rId2"/>
            <a:extLst>
              <a:ext uri="{FF2B5EF4-FFF2-40B4-BE49-F238E27FC236}">
                <a16:creationId xmlns:a16="http://schemas.microsoft.com/office/drawing/2014/main" id="{5BCC5ADB-0FDE-6346-60E4-3E51B42724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30" t="2760" r="26728" b="1069"/>
          <a:stretch/>
        </p:blipFill>
        <p:spPr bwMode="auto">
          <a:xfrm>
            <a:off x="8113532" y="-1"/>
            <a:ext cx="408736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015CFD-3F75-BE7F-6ECC-84B3B3E6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30</a:t>
            </a:fld>
            <a:endParaRPr lang="en-GB"/>
          </a:p>
        </p:txBody>
      </p:sp>
      <p:sp>
        <p:nvSpPr>
          <p:cNvPr id="4" name="AutoShape 4" descr="illumina-logo">
            <a:extLst>
              <a:ext uri="{FF2B5EF4-FFF2-40B4-BE49-F238E27FC236}">
                <a16:creationId xmlns:a16="http://schemas.microsoft.com/office/drawing/2014/main" id="{40907D46-7ED6-3F2E-961D-8D330733BC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Title 6">
            <a:extLst>
              <a:ext uri="{FF2B5EF4-FFF2-40B4-BE49-F238E27FC236}">
                <a16:creationId xmlns:a16="http://schemas.microsoft.com/office/drawing/2014/main" id="{DB7BB091-7FDB-314B-4220-CBCCBA1A3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384" y="753034"/>
            <a:ext cx="6815446" cy="1882390"/>
          </a:xfrm>
        </p:spPr>
        <p:txBody>
          <a:bodyPr rtlCol="0">
            <a:normAutofit/>
          </a:bodyPr>
          <a:lstStyle/>
          <a:p>
            <a:pPr algn="l" rtl="0"/>
            <a:r>
              <a:rPr lang="en-GB" b="1" dirty="0">
                <a:solidFill>
                  <a:schemeClr val="bg1"/>
                </a:solidFill>
              </a:rPr>
              <a:t>Sequenciamento </a:t>
            </a:r>
            <a:r>
              <a:rPr lang="en-GB" sz="7000" b="1" dirty="0">
                <a:solidFill>
                  <a:schemeClr val="bg1"/>
                </a:solidFill>
              </a:rPr>
              <a:t>NGS</a:t>
            </a:r>
          </a:p>
        </p:txBody>
      </p:sp>
      <p:sp>
        <p:nvSpPr>
          <p:cNvPr id="22" name="Subtitle 7">
            <a:extLst>
              <a:ext uri="{FF2B5EF4-FFF2-40B4-BE49-F238E27FC236}">
                <a16:creationId xmlns:a16="http://schemas.microsoft.com/office/drawing/2014/main" id="{3ED97E0C-B4CC-E656-E025-2675437F24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1432" y="4640424"/>
            <a:ext cx="6437555" cy="1796952"/>
          </a:xfrm>
        </p:spPr>
        <p:txBody>
          <a:bodyPr rtlCol="0" anchor="b"/>
          <a:lstStyle/>
          <a:p>
            <a:pPr algn="l" rtl="0"/>
            <a:r>
              <a:rPr lang="en-GB" sz="1800" dirty="0">
                <a:solidFill>
                  <a:schemeClr val="bg1"/>
                </a:solidFill>
              </a:rPr>
              <a:t>Atualização em 2023-09-10</a:t>
            </a:r>
          </a:p>
        </p:txBody>
      </p:sp>
      <p:pic>
        <p:nvPicPr>
          <p:cNvPr id="14" name="Graphic 13">
            <a:hlinkClick r:id="rId5"/>
            <a:extLst>
              <a:ext uri="{FF2B5EF4-FFF2-40B4-BE49-F238E27FC236}">
                <a16:creationId xmlns:a16="http://schemas.microsoft.com/office/drawing/2014/main" id="{E1D57946-DEBF-B43C-6A7B-92A7F73DEB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31455" y="3331856"/>
            <a:ext cx="3950267" cy="131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1273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31</a:t>
            </a:fld>
            <a:endParaRPr lang="en-GB" dirty="0"/>
          </a:p>
        </p:txBody>
      </p:sp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8A15406D-5576-167F-6F10-5BDFD2D35D13}"/>
              </a:ext>
            </a:extLst>
          </p:cNvPr>
          <p:cNvSpPr txBox="1">
            <a:spLocks/>
          </p:cNvSpPr>
          <p:nvPr/>
        </p:nvSpPr>
        <p:spPr>
          <a:xfrm>
            <a:off x="1124607" y="1663287"/>
            <a:ext cx="9942786" cy="45333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dirty="0"/>
              <a:t>A PacBio revolucionou o sequenciamento por produzir uma tecnologia de leituras longas e sem a necessidade de amplificação prévia do material para aumento de sinal.</a:t>
            </a:r>
          </a:p>
          <a:p>
            <a:pPr algn="just"/>
            <a:r>
              <a:rPr lang="pt-BR" sz="1900" b="1" dirty="0"/>
              <a:t>O SMRT (</a:t>
            </a:r>
            <a:r>
              <a:rPr lang="pt-BR" sz="1900" b="1" i="1" dirty="0"/>
              <a:t>single-molecule real-time</a:t>
            </a:r>
            <a:r>
              <a:rPr lang="pt-BR" sz="1900" b="1" dirty="0"/>
              <a:t>) é baseado na mesma propriedade utilizada nas telas de metal de fornos microondas: a tela possui buracos muito menores que o comprimento de onda das ondas eletromagnéticas. Essas ondas são bloqueadas, mas a estrutura permite que uma quantidade limitada de luz passe, tornando possível observar a comida dentro do forno.</a:t>
            </a:r>
          </a:p>
          <a:p>
            <a:pPr algn="just"/>
            <a:r>
              <a:rPr lang="pt-BR" sz="1900" dirty="0"/>
              <a:t>No contexto da SMRT, a propriedade é usada para detectar a incorporação dos nucleotídeos durante a síntese de DNA.O sinal das incorporações ao redor são reduzidos ou bloqueados, permitindo captação precisa.</a:t>
            </a:r>
            <a:endParaRPr lang="pt-BR" dirty="0"/>
          </a:p>
          <a:p>
            <a:pPr algn="just"/>
            <a:endParaRPr lang="pt-BR" dirty="0"/>
          </a:p>
        </p:txBody>
      </p:sp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4FCF0ED4-698D-3983-97A8-60E89889241A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dirty="0">
                <a:hlinkClick r:id="rId2"/>
              </a:rPr>
              <a:t>https://doi.org/10.1093/hmg/ddq416</a:t>
            </a:r>
            <a:r>
              <a:rPr lang="en-GB" dirty="0"/>
              <a:t> | </a:t>
            </a:r>
            <a:r>
              <a:rPr lang="en-GB" dirty="0">
                <a:hlinkClick r:id="rId3"/>
              </a:rPr>
              <a:t>https://doi.org/10.1038/nature01096</a:t>
            </a:r>
            <a:r>
              <a:rPr lang="en-GB" dirty="0"/>
              <a:t> | </a:t>
            </a:r>
            <a:r>
              <a:rPr lang="en-GB" dirty="0">
                <a:hlinkClick r:id="rId4"/>
              </a:rPr>
              <a:t>https://doi.org/10.1186%2Fs13059-020-1935-5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2B518B-102F-59A3-9C9A-141701FE6CDD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A200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32">
            <a:extLst>
              <a:ext uri="{FF2B5EF4-FFF2-40B4-BE49-F238E27FC236}">
                <a16:creationId xmlns:a16="http://schemas.microsoft.com/office/drawing/2014/main" id="{EAA5104B-CA62-3CA6-8586-5302FFC5C0E6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Pacific Biosciences (PacBio) SMRT</a:t>
            </a:r>
          </a:p>
        </p:txBody>
      </p:sp>
    </p:spTree>
    <p:extLst>
      <p:ext uri="{BB962C8B-B14F-4D97-AF65-F5344CB8AC3E}">
        <p14:creationId xmlns:p14="http://schemas.microsoft.com/office/powerpoint/2010/main" val="34466864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32</a:t>
            </a:fld>
            <a:endParaRPr lang="en-GB" dirty="0"/>
          </a:p>
        </p:txBody>
      </p:sp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8A15406D-5576-167F-6F10-5BDFD2D35D13}"/>
              </a:ext>
            </a:extLst>
          </p:cNvPr>
          <p:cNvSpPr txBox="1">
            <a:spLocks/>
          </p:cNvSpPr>
          <p:nvPr/>
        </p:nvSpPr>
        <p:spPr>
          <a:xfrm>
            <a:off x="1124607" y="1663287"/>
            <a:ext cx="9942786" cy="45333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dirty="0"/>
              <a:t>Possui taxas de erro de ~11% para dados brutos e menor que 0,001% após correção dos dados, com fragmentos podendo chegar até ~90kb.</a:t>
            </a:r>
          </a:p>
          <a:p>
            <a:pPr algn="just"/>
            <a:r>
              <a:rPr lang="pt-BR" dirty="0"/>
              <a:t>Possui 384 barcodes únicos para marcar amostras.</a:t>
            </a:r>
          </a:p>
          <a:p>
            <a:pPr algn="just"/>
            <a:r>
              <a:rPr lang="pt-BR" dirty="0"/>
              <a:t>É possível acompanhar em tempo real a síntese das moléculas.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2B518B-102F-59A3-9C9A-141701FE6CDD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A200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32">
            <a:extLst>
              <a:ext uri="{FF2B5EF4-FFF2-40B4-BE49-F238E27FC236}">
                <a16:creationId xmlns:a16="http://schemas.microsoft.com/office/drawing/2014/main" id="{EAA5104B-CA62-3CA6-8586-5302FFC5C0E6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PacBio SMRT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EF7FB4-DD8A-F143-CC23-5CFA81C59D24}"/>
              </a:ext>
            </a:extLst>
          </p:cNvPr>
          <p:cNvGrpSpPr/>
          <p:nvPr/>
        </p:nvGrpSpPr>
        <p:grpSpPr>
          <a:xfrm>
            <a:off x="606279" y="3358662"/>
            <a:ext cx="10979442" cy="3042826"/>
            <a:chOff x="620541" y="3393831"/>
            <a:chExt cx="10979442" cy="3042826"/>
          </a:xfrm>
        </p:grpSpPr>
        <p:pic>
          <p:nvPicPr>
            <p:cNvPr id="3" name="Graphic 2">
              <a:hlinkClick r:id="rId2"/>
              <a:extLst>
                <a:ext uri="{FF2B5EF4-FFF2-40B4-BE49-F238E27FC236}">
                  <a16:creationId xmlns:a16="http://schemas.microsoft.com/office/drawing/2014/main" id="{05B701F3-F23C-A5E3-B0DB-BB64EF0697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22547"/>
            <a:stretch/>
          </p:blipFill>
          <p:spPr>
            <a:xfrm>
              <a:off x="620541" y="3828318"/>
              <a:ext cx="5229273" cy="2115282"/>
            </a:xfrm>
            <a:prstGeom prst="rect">
              <a:avLst/>
            </a:prstGeom>
          </p:spPr>
        </p:pic>
        <p:pic>
          <p:nvPicPr>
            <p:cNvPr id="14" name="Picture 13" descr="A graph showing the size of a number of data&#10;&#10;Description automatically generated">
              <a:hlinkClick r:id="rId5"/>
              <a:extLst>
                <a:ext uri="{FF2B5EF4-FFF2-40B4-BE49-F238E27FC236}">
                  <a16:creationId xmlns:a16="http://schemas.microsoft.com/office/drawing/2014/main" id="{99A90359-D2D5-C68B-0AF1-55C1743C1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2193" y="3393831"/>
              <a:ext cx="5437790" cy="3042826"/>
            </a:xfrm>
            <a:prstGeom prst="rect">
              <a:avLst/>
            </a:prstGeom>
          </p:spPr>
        </p:pic>
      </p:grpSp>
      <p:sp>
        <p:nvSpPr>
          <p:cNvPr id="17" name="Footer Placeholder 6">
            <a:extLst>
              <a:ext uri="{FF2B5EF4-FFF2-40B4-BE49-F238E27FC236}">
                <a16:creationId xmlns:a16="http://schemas.microsoft.com/office/drawing/2014/main" id="{DC77744D-DB5B-337D-5BA8-8F3012529492}"/>
              </a:ext>
            </a:extLst>
          </p:cNvPr>
          <p:cNvSpPr txBox="1">
            <a:spLocks/>
          </p:cNvSpPr>
          <p:nvPr/>
        </p:nvSpPr>
        <p:spPr>
          <a:xfrm>
            <a:off x="201168" y="6368255"/>
            <a:ext cx="10752582" cy="50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dirty="0">
                <a:hlinkClick r:id="rId7"/>
              </a:rPr>
              <a:t>https://www.pacb.com/wp-content/uploads/2015/09/Perspective_UnderstandingAccuracySMRTSequencing1.pdf</a:t>
            </a:r>
            <a:r>
              <a:rPr lang="en-GB" dirty="0"/>
              <a:t> | </a:t>
            </a:r>
            <a:r>
              <a:rPr lang="en-GB" dirty="0">
                <a:hlinkClick r:id="rId8"/>
              </a:rPr>
              <a:t>https://www.pacb.com/blog/new-software-polymerase-sequel-system-boost-throughput-affordability/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65466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33</a:t>
            </a:fld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2B518B-102F-59A3-9C9A-141701FE6CDD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A200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32">
            <a:extLst>
              <a:ext uri="{FF2B5EF4-FFF2-40B4-BE49-F238E27FC236}">
                <a16:creationId xmlns:a16="http://schemas.microsoft.com/office/drawing/2014/main" id="{EAA5104B-CA62-3CA6-8586-5302FFC5C0E6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PacBio SMRT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D5FD247-C426-45CE-FFAB-6012AB00D1BE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dirty="0">
                <a:hlinkClick r:id="rId2"/>
              </a:rPr>
              <a:t>https://doi.org/10.1038/nrg2626</a:t>
            </a:r>
            <a:r>
              <a:rPr lang="en-GB" dirty="0"/>
              <a:t> | </a:t>
            </a:r>
            <a:r>
              <a:rPr lang="en-GB" dirty="0">
                <a:hlinkClick r:id="rId3"/>
              </a:rPr>
              <a:t>https://doi.org/10.1016/j.gpb.2015.08.002</a:t>
            </a:r>
            <a:endParaRPr lang="en-GB" dirty="0"/>
          </a:p>
        </p:txBody>
      </p:sp>
      <p:pic>
        <p:nvPicPr>
          <p:cNvPr id="9" name="Graphic 8">
            <a:hlinkClick r:id="rId2"/>
            <a:extLst>
              <a:ext uri="{FF2B5EF4-FFF2-40B4-BE49-F238E27FC236}">
                <a16:creationId xmlns:a16="http://schemas.microsoft.com/office/drawing/2014/main" id="{3B72F162-C3B7-602B-E97E-16FA76B600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90096" y="1304048"/>
            <a:ext cx="9006164" cy="47382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0833CF-F333-F11C-AB1E-1FA43EFEE7FD}"/>
              </a:ext>
            </a:extLst>
          </p:cNvPr>
          <p:cNvSpPr txBox="1"/>
          <p:nvPr/>
        </p:nvSpPr>
        <p:spPr>
          <a:xfrm>
            <a:off x="916380" y="6017796"/>
            <a:ext cx="35418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highlight>
                  <a:srgbClr val="FFFF00"/>
                </a:highlight>
              </a:rPr>
              <a:t>ZMW - </a:t>
            </a:r>
            <a:r>
              <a:rPr lang="en-GB" sz="1600" i="1" dirty="0">
                <a:highlight>
                  <a:srgbClr val="FFFF00"/>
                </a:highlight>
              </a:rPr>
              <a:t>zero-mode waveguide</a:t>
            </a:r>
          </a:p>
        </p:txBody>
      </p:sp>
    </p:spTree>
    <p:extLst>
      <p:ext uri="{BB962C8B-B14F-4D97-AF65-F5344CB8AC3E}">
        <p14:creationId xmlns:p14="http://schemas.microsoft.com/office/powerpoint/2010/main" val="37745538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34</a:t>
            </a:fld>
            <a:endParaRPr lang="en-GB" dirty="0"/>
          </a:p>
        </p:txBody>
      </p:sp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8A15406D-5576-167F-6F10-5BDFD2D35D13}"/>
              </a:ext>
            </a:extLst>
          </p:cNvPr>
          <p:cNvSpPr txBox="1">
            <a:spLocks/>
          </p:cNvSpPr>
          <p:nvPr/>
        </p:nvSpPr>
        <p:spPr>
          <a:xfrm>
            <a:off x="1124607" y="1663287"/>
            <a:ext cx="9942786" cy="45333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dirty="0"/>
              <a:t>A SMRT cell possui 150 mil ZMWs e geralmente cerca de 35-70 mil produzem leituras longas com sucesso.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2B518B-102F-59A3-9C9A-141701FE6CDD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A200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32">
            <a:extLst>
              <a:ext uri="{FF2B5EF4-FFF2-40B4-BE49-F238E27FC236}">
                <a16:creationId xmlns:a16="http://schemas.microsoft.com/office/drawing/2014/main" id="{EAA5104B-CA62-3CA6-8586-5302FFC5C0E6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SMRT cell</a:t>
            </a:r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61DC36A8-0C18-2B1F-3FDA-C74A3AF0ADEF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dirty="0">
                <a:hlinkClick r:id="rId2"/>
              </a:rPr>
              <a:t>https://doi.org/10.1038/nrg2626</a:t>
            </a:r>
            <a:r>
              <a:rPr lang="en-GB" dirty="0"/>
              <a:t> | </a:t>
            </a:r>
            <a:r>
              <a:rPr lang="en-GB" dirty="0">
                <a:hlinkClick r:id="rId3"/>
              </a:rPr>
              <a:t>https://doi.org/10.1016/j.gpb.2015.08.002</a:t>
            </a:r>
            <a:endParaRPr lang="en-GB" dirty="0"/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AA2FC97E-E7DC-3AEF-6EFB-CC940EC523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04EE979-A23A-A214-DE09-4ABAF131D4E7}"/>
              </a:ext>
            </a:extLst>
          </p:cNvPr>
          <p:cNvGrpSpPr/>
          <p:nvPr/>
        </p:nvGrpSpPr>
        <p:grpSpPr>
          <a:xfrm>
            <a:off x="1938789" y="2667259"/>
            <a:ext cx="8314421" cy="3536788"/>
            <a:chOff x="2242742" y="2659888"/>
            <a:chExt cx="8314421" cy="3536788"/>
          </a:xfrm>
        </p:grpSpPr>
        <p:pic>
          <p:nvPicPr>
            <p:cNvPr id="7" name="Picture 2">
              <a:hlinkClick r:id="rId4"/>
              <a:extLst>
                <a:ext uri="{FF2B5EF4-FFF2-40B4-BE49-F238E27FC236}">
                  <a16:creationId xmlns:a16="http://schemas.microsoft.com/office/drawing/2014/main" id="{79170472-38BA-1CF4-A2B0-E70AF52809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2742" y="2659888"/>
              <a:ext cx="3181350" cy="3343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 descr="A transparent object with a black and gold center&#10;&#10;Description automatically generated with medium confidence">
              <a:hlinkClick r:id="rId6"/>
              <a:extLst>
                <a:ext uri="{FF2B5EF4-FFF2-40B4-BE49-F238E27FC236}">
                  <a16:creationId xmlns:a16="http://schemas.microsoft.com/office/drawing/2014/main" id="{CFC629B3-6512-0755-013D-121E6AA821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02" t="14172" r="4994" b="13520"/>
            <a:stretch/>
          </p:blipFill>
          <p:spPr>
            <a:xfrm>
              <a:off x="6438404" y="2659888"/>
              <a:ext cx="4118759" cy="35367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88526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A200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Equipamentos (2023)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35</a:t>
            </a:fld>
            <a:endParaRPr lang="en-GB" dirty="0"/>
          </a:p>
        </p:txBody>
      </p:sp>
      <p:sp>
        <p:nvSpPr>
          <p:cNvPr id="29" name="Footer Placeholder 6">
            <a:extLst>
              <a:ext uri="{FF2B5EF4-FFF2-40B4-BE49-F238E27FC236}">
                <a16:creationId xmlns:a16="http://schemas.microsoft.com/office/drawing/2014/main" id="{B34DB2F9-BA30-9C10-2F34-59C801AF9C85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dirty="0">
                <a:hlinkClick r:id="rId2"/>
              </a:rPr>
              <a:t>https://www.pacb.com/sequencing-systems</a:t>
            </a:r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9CB70A4-FC29-1551-42F8-A83CA27A8AF0}"/>
              </a:ext>
            </a:extLst>
          </p:cNvPr>
          <p:cNvSpPr txBox="1"/>
          <p:nvPr/>
        </p:nvSpPr>
        <p:spPr>
          <a:xfrm>
            <a:off x="7810177" y="5802352"/>
            <a:ext cx="325843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500" dirty="0">
                <a:highlight>
                  <a:srgbClr val="FFFF00"/>
                </a:highlight>
              </a:rPr>
              <a:t>* sequenciador de leituras curtas (PacBio SBB) à venda a partir de agosto 2023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32D1888-B488-36DE-3EBF-08B79460654E}"/>
              </a:ext>
            </a:extLst>
          </p:cNvPr>
          <p:cNvGrpSpPr/>
          <p:nvPr/>
        </p:nvGrpSpPr>
        <p:grpSpPr>
          <a:xfrm>
            <a:off x="1781129" y="1516808"/>
            <a:ext cx="8629742" cy="4465733"/>
            <a:chOff x="786030" y="1516808"/>
            <a:chExt cx="8629742" cy="4465733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17001B3-686C-BD0D-E870-5C1BAA994BFB}"/>
                </a:ext>
              </a:extLst>
            </p:cNvPr>
            <p:cNvSpPr txBox="1"/>
            <p:nvPr/>
          </p:nvSpPr>
          <p:spPr>
            <a:xfrm>
              <a:off x="786030" y="1525041"/>
              <a:ext cx="282721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dirty="0"/>
                <a:t>SEQUEL IIe SYSTEM</a:t>
              </a:r>
            </a:p>
          </p:txBody>
        </p:sp>
        <p:pic>
          <p:nvPicPr>
            <p:cNvPr id="12" name="Graphic 11">
              <a:hlinkClick r:id="rId3"/>
              <a:extLst>
                <a:ext uri="{FF2B5EF4-FFF2-40B4-BE49-F238E27FC236}">
                  <a16:creationId xmlns:a16="http://schemas.microsoft.com/office/drawing/2014/main" id="{93A85D5B-DCFC-3B27-0CB0-32ABDD2343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5881" t="6853" r="25802" b="8122"/>
            <a:stretch/>
          </p:blipFill>
          <p:spPr>
            <a:xfrm>
              <a:off x="1012548" y="1804669"/>
              <a:ext cx="2374178" cy="4177872"/>
            </a:xfrm>
            <a:prstGeom prst="rect">
              <a:avLst/>
            </a:prstGeom>
          </p:spPr>
        </p:pic>
        <p:pic>
          <p:nvPicPr>
            <p:cNvPr id="13" name="Graphic 12">
              <a:hlinkClick r:id="rId6"/>
              <a:extLst>
                <a:ext uri="{FF2B5EF4-FFF2-40B4-BE49-F238E27FC236}">
                  <a16:creationId xmlns:a16="http://schemas.microsoft.com/office/drawing/2014/main" id="{D283CE97-E8C2-27D9-4940-35D6B8D7F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4846" t="6853" r="26837" b="8122"/>
            <a:stretch/>
          </p:blipFill>
          <p:spPr>
            <a:xfrm>
              <a:off x="3501588" y="1804669"/>
              <a:ext cx="2374178" cy="417787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221463-95AC-0BFE-49C2-2BC7318E8B2A}"/>
                </a:ext>
              </a:extLst>
            </p:cNvPr>
            <p:cNvSpPr txBox="1"/>
            <p:nvPr/>
          </p:nvSpPr>
          <p:spPr>
            <a:xfrm>
              <a:off x="3275070" y="1516808"/>
              <a:ext cx="282721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dirty="0"/>
                <a:t>REVIO SYSTEM</a:t>
              </a:r>
            </a:p>
          </p:txBody>
        </p:sp>
        <p:pic>
          <p:nvPicPr>
            <p:cNvPr id="33" name="Graphic 32">
              <a:hlinkClick r:id="rId9"/>
              <a:extLst>
                <a:ext uri="{FF2B5EF4-FFF2-40B4-BE49-F238E27FC236}">
                  <a16:creationId xmlns:a16="http://schemas.microsoft.com/office/drawing/2014/main" id="{8DD3B89F-0CD6-6B9D-F66A-D68D65DAE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5270" t="16668" r="5033" b="17228"/>
            <a:stretch/>
          </p:blipFill>
          <p:spPr>
            <a:xfrm>
              <a:off x="6930593" y="4319984"/>
              <a:ext cx="2143144" cy="157943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E524E8-B926-473C-E676-A4593C224FBE}"/>
                </a:ext>
              </a:extLst>
            </p:cNvPr>
            <p:cNvSpPr txBox="1"/>
            <p:nvPr/>
          </p:nvSpPr>
          <p:spPr>
            <a:xfrm>
              <a:off x="6588558" y="4000922"/>
              <a:ext cx="282721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dirty="0"/>
                <a:t>ONSO SYSTEM*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07487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earing a white coat and gloves looking at a machin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AA48F60F-2BE9-0FAD-3032-46C02B9370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35" y="1360301"/>
            <a:ext cx="4957371" cy="49573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A200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Sequenciamento PacBio SMRT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36</a:t>
            </a:fld>
            <a:endParaRPr lang="en-GB" dirty="0"/>
          </a:p>
        </p:txBody>
      </p:sp>
      <p:pic>
        <p:nvPicPr>
          <p:cNvPr id="19" name="Picture 18" descr="A machine with a black and white machine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4B35C2C8-E51C-2055-8CDA-C5E6D98636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" t="715" r="5746" b="6347"/>
          <a:stretch/>
        </p:blipFill>
        <p:spPr>
          <a:xfrm>
            <a:off x="6272694" y="1352551"/>
            <a:ext cx="4957371" cy="495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402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A200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Pré-processamento dos dados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37</a:t>
            </a:fld>
            <a:endParaRPr lang="en-GB" dirty="0"/>
          </a:p>
        </p:txBody>
      </p:sp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EC07B823-2642-8B55-8059-3D638A495B27}"/>
              </a:ext>
            </a:extLst>
          </p:cNvPr>
          <p:cNvSpPr txBox="1">
            <a:spLocks/>
          </p:cNvSpPr>
          <p:nvPr/>
        </p:nvSpPr>
        <p:spPr>
          <a:xfrm>
            <a:off x="195072" y="6356350"/>
            <a:ext cx="4837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2"/>
              </a:rPr>
              <a:t>https://www.pacb.com/products-and-services/data-analysis</a:t>
            </a:r>
            <a:endParaRPr lang="en-GB" dirty="0"/>
          </a:p>
        </p:txBody>
      </p:sp>
      <p:pic>
        <p:nvPicPr>
          <p:cNvPr id="14" name="Picture 13">
            <a:hlinkClick r:id="rId3"/>
            <a:extLst>
              <a:ext uri="{FF2B5EF4-FFF2-40B4-BE49-F238E27FC236}">
                <a16:creationId xmlns:a16="http://schemas.microsoft.com/office/drawing/2014/main" id="{742F7104-E441-867F-5B5D-ECD59E3122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9" t="3610" r="166" b="2709"/>
          <a:stretch/>
        </p:blipFill>
        <p:spPr>
          <a:xfrm>
            <a:off x="233832" y="1365251"/>
            <a:ext cx="7627468" cy="3391290"/>
          </a:xfrm>
          <a:prstGeom prst="rect">
            <a:avLst/>
          </a:prstGeom>
        </p:spPr>
      </p:pic>
      <p:pic>
        <p:nvPicPr>
          <p:cNvPr id="16" name="Picture 15">
            <a:hlinkClick r:id="rId5"/>
            <a:extLst>
              <a:ext uri="{FF2B5EF4-FFF2-40B4-BE49-F238E27FC236}">
                <a16:creationId xmlns:a16="http://schemas.microsoft.com/office/drawing/2014/main" id="{D3F88F63-F52C-BA47-A629-4BDD1B8112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550" t="5926" r="4571"/>
          <a:stretch/>
        </p:blipFill>
        <p:spPr>
          <a:xfrm>
            <a:off x="7970367" y="1339998"/>
            <a:ext cx="4056533" cy="3492743"/>
          </a:xfrm>
          <a:prstGeom prst="rect">
            <a:avLst/>
          </a:prstGeom>
        </p:spPr>
      </p:pic>
      <p:pic>
        <p:nvPicPr>
          <p:cNvPr id="18" name="Picture 17">
            <a:hlinkClick r:id="rId5"/>
            <a:extLst>
              <a:ext uri="{FF2B5EF4-FFF2-40B4-BE49-F238E27FC236}">
                <a16:creationId xmlns:a16="http://schemas.microsoft.com/office/drawing/2014/main" id="{B70510D3-D575-3B8A-CB65-13644C2579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1600" y="4911853"/>
            <a:ext cx="6908800" cy="144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390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A200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Qualidade dos dados gerados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38</a:t>
            </a:fld>
            <a:endParaRPr lang="en-GB" dirty="0"/>
          </a:p>
        </p:txBody>
      </p:sp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BEA8E139-BE4F-CB21-E8F4-5635C94DA026}"/>
              </a:ext>
            </a:extLst>
          </p:cNvPr>
          <p:cNvSpPr txBox="1">
            <a:spLocks/>
          </p:cNvSpPr>
          <p:nvPr/>
        </p:nvSpPr>
        <p:spPr>
          <a:xfrm>
            <a:off x="1124607" y="1663288"/>
            <a:ext cx="9942786" cy="890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dirty="0"/>
              <a:t>Os dados são classificados em uma escala de erro chamada PHRED:</a:t>
            </a:r>
          </a:p>
          <a:p>
            <a:pPr lvl="1" algn="just"/>
            <a:r>
              <a:rPr lang="pt-BR" sz="1800" dirty="0"/>
              <a:t>O valor PHRED representa a probabilidade estimada de um erro ocorrer.</a:t>
            </a:r>
            <a:endParaRPr lang="pt-BR" dirty="0"/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7D0EEAD1-244D-4620-3ED2-FCEC1EB5B85E}"/>
              </a:ext>
            </a:extLst>
          </p:cNvPr>
          <p:cNvSpPr txBox="1">
            <a:spLocks/>
          </p:cNvSpPr>
          <p:nvPr/>
        </p:nvSpPr>
        <p:spPr>
          <a:xfrm>
            <a:off x="195072" y="6356350"/>
            <a:ext cx="9942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2"/>
              </a:rPr>
              <a:t>https://www.drive5.com/usearch/manual/quality_score.html</a:t>
            </a:r>
            <a:r>
              <a:rPr lang="en-GB" dirty="0"/>
              <a:t> | </a:t>
            </a:r>
            <a:r>
              <a:rPr lang="en-GB" dirty="0">
                <a:hlinkClick r:id="rId3"/>
              </a:rPr>
              <a:t>https://www.illumina.com/documents/products/technotes/technote_Q-Scores.pdf</a:t>
            </a:r>
            <a:endParaRPr lang="en-GB" dirty="0"/>
          </a:p>
        </p:txBody>
      </p:sp>
      <p:graphicFrame>
        <p:nvGraphicFramePr>
          <p:cNvPr id="7" name="Tabela 7">
            <a:extLst>
              <a:ext uri="{FF2B5EF4-FFF2-40B4-BE49-F238E27FC236}">
                <a16:creationId xmlns:a16="http://schemas.microsoft.com/office/drawing/2014/main" id="{5FF941C9-D62D-0448-8333-3B08928BBC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885580"/>
              </p:ext>
            </p:extLst>
          </p:nvPr>
        </p:nvGraphicFramePr>
        <p:xfrm>
          <a:off x="4091982" y="2683314"/>
          <a:ext cx="6646335" cy="35661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999067">
                  <a:extLst>
                    <a:ext uri="{9D8B030D-6E8A-4147-A177-3AD203B41FA5}">
                      <a16:colId xmlns:a16="http://schemas.microsoft.com/office/drawing/2014/main" val="2883462255"/>
                    </a:ext>
                  </a:extLst>
                </a:gridCol>
                <a:gridCol w="3251200">
                  <a:extLst>
                    <a:ext uri="{9D8B030D-6E8A-4147-A177-3AD203B41FA5}">
                      <a16:colId xmlns:a16="http://schemas.microsoft.com/office/drawing/2014/main" val="125556875"/>
                    </a:ext>
                  </a:extLst>
                </a:gridCol>
                <a:gridCol w="2396068">
                  <a:extLst>
                    <a:ext uri="{9D8B030D-6E8A-4147-A177-3AD203B41FA5}">
                      <a16:colId xmlns:a16="http://schemas.microsoft.com/office/drawing/2014/main" val="13207994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PHRED</a:t>
                      </a:r>
                    </a:p>
                  </a:txBody>
                  <a:tcPr>
                    <a:lnL w="12700" cmpd="sng">
                      <a:noFill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Probability of base calling being incorrect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Accuracy of base calling</a:t>
                      </a:r>
                    </a:p>
                  </a:txBody>
                  <a:tcPr>
                    <a:lnR w="12700" cmpd="sng">
                      <a:noFill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963279"/>
                  </a:ext>
                </a:extLst>
              </a:tr>
              <a:tr h="12618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 in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50,00%</a:t>
                      </a: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740921"/>
                  </a:ext>
                </a:extLst>
              </a:tr>
              <a:tr h="12618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 in 5,01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80,05%</a:t>
                      </a: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582215"/>
                  </a:ext>
                </a:extLst>
              </a:tr>
              <a:tr h="12618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 in 6,31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84,15%</a:t>
                      </a: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6434634"/>
                  </a:ext>
                </a:extLst>
              </a:tr>
              <a:tr h="12618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 in 7,94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87,41%</a:t>
                      </a: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995204"/>
                  </a:ext>
                </a:extLst>
              </a:tr>
              <a:tr h="12618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 in 10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90,00%</a:t>
                      </a: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3386212"/>
                  </a:ext>
                </a:extLst>
              </a:tr>
              <a:tr h="12618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20</a:t>
                      </a:r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 in 100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99,00%</a:t>
                      </a: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0966495"/>
                  </a:ext>
                </a:extLst>
              </a:tr>
              <a:tr h="12618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30</a:t>
                      </a:r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 in 1000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99,90%</a:t>
                      </a: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367618"/>
                  </a:ext>
                </a:extLst>
              </a:tr>
              <a:tr h="12618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40</a:t>
                      </a:r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3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 in 10.000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3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99,99%</a:t>
                      </a: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3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256392"/>
                  </a:ext>
                </a:extLst>
              </a:tr>
            </a:tbl>
          </a:graphicData>
        </a:graphic>
      </p:graphicFrame>
      <p:sp>
        <p:nvSpPr>
          <p:cNvPr id="8" name="CaixaDeTexto 9">
            <a:extLst>
              <a:ext uri="{FF2B5EF4-FFF2-40B4-BE49-F238E27FC236}">
                <a16:creationId xmlns:a16="http://schemas.microsoft.com/office/drawing/2014/main" id="{F65AAB69-81C2-69EE-83EB-994D3B37A802}"/>
              </a:ext>
            </a:extLst>
          </p:cNvPr>
          <p:cNvSpPr txBox="1"/>
          <p:nvPr/>
        </p:nvSpPr>
        <p:spPr>
          <a:xfrm>
            <a:off x="1277007" y="4021975"/>
            <a:ext cx="2280270" cy="92333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P = 10</a:t>
            </a:r>
            <a:r>
              <a:rPr lang="pt-BR" b="1" baseline="30000" dirty="0"/>
              <a:t>-Q/10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/>
              <a:t>Q = -10log</a:t>
            </a:r>
            <a:r>
              <a:rPr lang="pt-BR" b="1" baseline="-25000" dirty="0"/>
              <a:t>10</a:t>
            </a:r>
            <a:r>
              <a:rPr lang="pt-BR" b="1" dirty="0"/>
              <a:t>(P)</a:t>
            </a:r>
          </a:p>
        </p:txBody>
      </p:sp>
    </p:spTree>
    <p:extLst>
      <p:ext uri="{BB962C8B-B14F-4D97-AF65-F5344CB8AC3E}">
        <p14:creationId xmlns:p14="http://schemas.microsoft.com/office/powerpoint/2010/main" val="18862590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9">
            <a:hlinkClick r:id="rId2"/>
            <a:extLst>
              <a:ext uri="{FF2B5EF4-FFF2-40B4-BE49-F238E27FC236}">
                <a16:creationId xmlns:a16="http://schemas.microsoft.com/office/drawing/2014/main" id="{69582533-45A9-993D-962C-04AA9B5D2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</a:extLst>
          </a:blip>
          <a:srcRect l="33259" r="33259"/>
          <a:stretch/>
        </p:blipFill>
        <p:spPr>
          <a:xfrm>
            <a:off x="8108950" y="0"/>
            <a:ext cx="4083050" cy="685800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015CFD-3F75-BE7F-6ECC-84B3B3E6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39</a:t>
            </a:fld>
            <a:endParaRPr lang="en-GB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566BD144-0BA2-72B7-388F-B1385213EC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384" y="753034"/>
            <a:ext cx="6815446" cy="1882390"/>
          </a:xfrm>
        </p:spPr>
        <p:txBody>
          <a:bodyPr rtlCol="0">
            <a:normAutofit/>
          </a:bodyPr>
          <a:lstStyle/>
          <a:p>
            <a:pPr algn="l" rtl="0"/>
            <a:r>
              <a:rPr lang="en-GB" b="1" dirty="0">
                <a:solidFill>
                  <a:schemeClr val="bg1"/>
                </a:solidFill>
              </a:rPr>
              <a:t>Sequenciamento </a:t>
            </a:r>
            <a:r>
              <a:rPr lang="en-GB" sz="7000" b="1" dirty="0">
                <a:solidFill>
                  <a:schemeClr val="bg1"/>
                </a:solidFill>
              </a:rPr>
              <a:t>NGS</a:t>
            </a:r>
          </a:p>
        </p:txBody>
      </p:sp>
      <p:sp>
        <p:nvSpPr>
          <p:cNvPr id="12" name="Subtitle 7">
            <a:extLst>
              <a:ext uri="{FF2B5EF4-FFF2-40B4-BE49-F238E27FC236}">
                <a16:creationId xmlns:a16="http://schemas.microsoft.com/office/drawing/2014/main" id="{93872DF6-66C2-C850-B8F1-32548D711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1432" y="4640424"/>
            <a:ext cx="6437555" cy="1796952"/>
          </a:xfrm>
        </p:spPr>
        <p:txBody>
          <a:bodyPr rtlCol="0" anchor="b"/>
          <a:lstStyle/>
          <a:p>
            <a:pPr algn="l" rtl="0"/>
            <a:r>
              <a:rPr lang="en-GB" sz="1800" dirty="0">
                <a:solidFill>
                  <a:schemeClr val="bg1"/>
                </a:solidFill>
              </a:rPr>
              <a:t>Atualização em 2023-09-09</a:t>
            </a:r>
          </a:p>
        </p:txBody>
      </p:sp>
      <p:pic>
        <p:nvPicPr>
          <p:cNvPr id="16" name="Graphic 15">
            <a:hlinkClick r:id="rId5"/>
            <a:extLst>
              <a:ext uri="{FF2B5EF4-FFF2-40B4-BE49-F238E27FC236}">
                <a16:creationId xmlns:a16="http://schemas.microsoft.com/office/drawing/2014/main" id="{AF0B19AC-A4A0-8EE3-30B0-F9C1BDB205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3646" y="3668842"/>
            <a:ext cx="4889500" cy="87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42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Linha do tempo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4</a:t>
            </a:fld>
            <a:endParaRPr lang="en-GB" dirty="0"/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BA66BFC2-3B12-24E1-40BD-344D7BD8DBF7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dirty="0">
                <a:latin typeface="+mj-lt"/>
                <a:hlinkClick r:id="rId2"/>
              </a:rPr>
              <a:t>https://apollo-institute.org/dna-sequencing-series</a:t>
            </a:r>
            <a:endParaRPr lang="en-GB" dirty="0">
              <a:latin typeface="+mj-lt"/>
            </a:endParaRPr>
          </a:p>
        </p:txBody>
      </p:sp>
      <p:pic>
        <p:nvPicPr>
          <p:cNvPr id="5" name="Picture 2">
            <a:hlinkClick r:id="rId3"/>
            <a:extLst>
              <a:ext uri="{FF2B5EF4-FFF2-40B4-BE49-F238E27FC236}">
                <a16:creationId xmlns:a16="http://schemas.microsoft.com/office/drawing/2014/main" id="{BCF5A34E-3EFB-AABF-EFF5-A3C9CA526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8881"/>
            <a:ext cx="12192000" cy="420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6747C7A-4185-11FB-430B-08C008B810E1}"/>
              </a:ext>
            </a:extLst>
          </p:cNvPr>
          <p:cNvSpPr/>
          <p:nvPr/>
        </p:nvSpPr>
        <p:spPr>
          <a:xfrm>
            <a:off x="3110034" y="4072128"/>
            <a:ext cx="2095950" cy="181644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7ADE07DD-1E56-575C-002C-73B9C6D12544}"/>
              </a:ext>
            </a:extLst>
          </p:cNvPr>
          <p:cNvSpPr txBox="1">
            <a:spLocks/>
          </p:cNvSpPr>
          <p:nvPr/>
        </p:nvSpPr>
        <p:spPr>
          <a:xfrm>
            <a:off x="2835640" y="5888576"/>
            <a:ext cx="2644737" cy="3483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rgbClr val="FF0000"/>
                </a:solidFill>
              </a:rPr>
              <a:t>Projeto Genoma Humano</a:t>
            </a:r>
            <a:endParaRPr lang="pt-BR" sz="1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563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007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Sequenciamento por nanoporos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40</a:t>
            </a:fld>
            <a:endParaRPr lang="en-GB" dirty="0"/>
          </a:p>
        </p:txBody>
      </p:sp>
      <p:sp>
        <p:nvSpPr>
          <p:cNvPr id="341" name="Content Placeholder 12">
            <a:extLst>
              <a:ext uri="{FF2B5EF4-FFF2-40B4-BE49-F238E27FC236}">
                <a16:creationId xmlns:a16="http://schemas.microsoft.com/office/drawing/2014/main" id="{3E302A74-FFFE-BF37-E21D-34C4F5AF1BBB}"/>
              </a:ext>
            </a:extLst>
          </p:cNvPr>
          <p:cNvSpPr txBox="1">
            <a:spLocks/>
          </p:cNvSpPr>
          <p:nvPr/>
        </p:nvSpPr>
        <p:spPr>
          <a:xfrm>
            <a:off x="1171359" y="3119893"/>
            <a:ext cx="9849282" cy="2972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1800" dirty="0"/>
              <a:t>“Bloqueios de canal podem ser utilizados para medir o comprimento de polinucleotídeos. Com melhorias adicionais, o método poderia, em princípio, fornecer detecção direta e de alta velocidade de sequências de bases em moléculas únicas de DNA ou RNA”.</a:t>
            </a:r>
          </a:p>
        </p:txBody>
      </p:sp>
      <p:grpSp>
        <p:nvGrpSpPr>
          <p:cNvPr id="342" name="Group 341">
            <a:extLst>
              <a:ext uri="{FF2B5EF4-FFF2-40B4-BE49-F238E27FC236}">
                <a16:creationId xmlns:a16="http://schemas.microsoft.com/office/drawing/2014/main" id="{0D54F0A4-38BB-EEFA-2B98-9F725DDFB10B}"/>
              </a:ext>
            </a:extLst>
          </p:cNvPr>
          <p:cNvGrpSpPr/>
          <p:nvPr/>
        </p:nvGrpSpPr>
        <p:grpSpPr>
          <a:xfrm>
            <a:off x="731890" y="1389666"/>
            <a:ext cx="5364110" cy="1569800"/>
            <a:chOff x="513797" y="1429960"/>
            <a:chExt cx="6496603" cy="1901223"/>
          </a:xfrm>
        </p:grpSpPr>
        <p:pic>
          <p:nvPicPr>
            <p:cNvPr id="343" name="Picture 342">
              <a:hlinkClick r:id="rId2"/>
              <a:extLst>
                <a:ext uri="{FF2B5EF4-FFF2-40B4-BE49-F238E27FC236}">
                  <a16:creationId xmlns:a16="http://schemas.microsoft.com/office/drawing/2014/main" id="{AF4DC584-5E4D-D7F4-1722-A780A97EA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3797" y="1753882"/>
              <a:ext cx="6496603" cy="1577301"/>
            </a:xfrm>
            <a:prstGeom prst="rect">
              <a:avLst/>
            </a:prstGeom>
          </p:spPr>
        </p:pic>
        <p:pic>
          <p:nvPicPr>
            <p:cNvPr id="344" name="Picture 343">
              <a:hlinkClick r:id="rId2"/>
              <a:extLst>
                <a:ext uri="{FF2B5EF4-FFF2-40B4-BE49-F238E27FC236}">
                  <a16:creationId xmlns:a16="http://schemas.microsoft.com/office/drawing/2014/main" id="{EAD3842E-1285-2569-1BFD-8DD76F0D8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186" y="1429960"/>
              <a:ext cx="874543" cy="421655"/>
            </a:xfrm>
            <a:prstGeom prst="rect">
              <a:avLst/>
            </a:prstGeom>
          </p:spPr>
        </p:pic>
      </p:grp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700B813E-4FAE-7E36-A827-2E86C39695E3}"/>
              </a:ext>
            </a:extLst>
          </p:cNvPr>
          <p:cNvGrpSpPr/>
          <p:nvPr/>
        </p:nvGrpSpPr>
        <p:grpSpPr>
          <a:xfrm>
            <a:off x="1884761" y="4198846"/>
            <a:ext cx="8422477" cy="1823374"/>
            <a:chOff x="1884761" y="4401214"/>
            <a:chExt cx="8422477" cy="1823374"/>
          </a:xfrm>
        </p:grpSpPr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id="{8A393D1F-5E49-78E8-5F70-6484771394E2}"/>
                </a:ext>
              </a:extLst>
            </p:cNvPr>
            <p:cNvGrpSpPr/>
            <p:nvPr/>
          </p:nvGrpSpPr>
          <p:grpSpPr>
            <a:xfrm>
              <a:off x="1884761" y="4401214"/>
              <a:ext cx="8422477" cy="1823374"/>
              <a:chOff x="2007613" y="4401214"/>
              <a:chExt cx="8422477" cy="1823374"/>
            </a:xfrm>
          </p:grpSpPr>
          <p:sp>
            <p:nvSpPr>
              <p:cNvPr id="350" name="Rectangle 349">
                <a:extLst>
                  <a:ext uri="{FF2B5EF4-FFF2-40B4-BE49-F238E27FC236}">
                    <a16:creationId xmlns:a16="http://schemas.microsoft.com/office/drawing/2014/main" id="{AB257C9E-2A0A-99FD-FC76-9CFDDC17EE8D}"/>
                  </a:ext>
                </a:extLst>
              </p:cNvPr>
              <p:cNvSpPr/>
              <p:nvPr/>
            </p:nvSpPr>
            <p:spPr>
              <a:xfrm>
                <a:off x="2007613" y="5131818"/>
                <a:ext cx="362166" cy="362166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351" name="Group 350">
                <a:extLst>
                  <a:ext uri="{FF2B5EF4-FFF2-40B4-BE49-F238E27FC236}">
                    <a16:creationId xmlns:a16="http://schemas.microsoft.com/office/drawing/2014/main" id="{C3D2CA6C-9F40-A8EC-77F0-78E2552DCE2E}"/>
                  </a:ext>
                </a:extLst>
              </p:cNvPr>
              <p:cNvGrpSpPr/>
              <p:nvPr/>
            </p:nvGrpSpPr>
            <p:grpSpPr>
              <a:xfrm>
                <a:off x="3236987" y="4950735"/>
                <a:ext cx="724332" cy="724332"/>
                <a:chOff x="2352677" y="4801309"/>
                <a:chExt cx="724332" cy="724332"/>
              </a:xfrm>
            </p:grpSpPr>
            <p:sp>
              <p:nvSpPr>
                <p:cNvPr id="499" name="Rectangle 498">
                  <a:extLst>
                    <a:ext uri="{FF2B5EF4-FFF2-40B4-BE49-F238E27FC236}">
                      <a16:creationId xmlns:a16="http://schemas.microsoft.com/office/drawing/2014/main" id="{187D0E12-7641-8472-407B-BEFF2174EFB1}"/>
                    </a:ext>
                  </a:extLst>
                </p:cNvPr>
                <p:cNvSpPr/>
                <p:nvPr/>
              </p:nvSpPr>
              <p:spPr>
                <a:xfrm>
                  <a:off x="2352677" y="4801309"/>
                  <a:ext cx="362166" cy="36216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500" name="Rectangle 499">
                  <a:extLst>
                    <a:ext uri="{FF2B5EF4-FFF2-40B4-BE49-F238E27FC236}">
                      <a16:creationId xmlns:a16="http://schemas.microsoft.com/office/drawing/2014/main" id="{CA4B5B63-7CDC-6E35-486E-99E825B32C8D}"/>
                    </a:ext>
                  </a:extLst>
                </p:cNvPr>
                <p:cNvSpPr/>
                <p:nvPr/>
              </p:nvSpPr>
              <p:spPr>
                <a:xfrm>
                  <a:off x="2714843" y="4801309"/>
                  <a:ext cx="362166" cy="36216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501" name="Rectangle 500">
                  <a:extLst>
                    <a:ext uri="{FF2B5EF4-FFF2-40B4-BE49-F238E27FC236}">
                      <a16:creationId xmlns:a16="http://schemas.microsoft.com/office/drawing/2014/main" id="{B0CB9F93-A6E1-C00D-263F-11D70EDBD0D4}"/>
                    </a:ext>
                  </a:extLst>
                </p:cNvPr>
                <p:cNvSpPr/>
                <p:nvPr/>
              </p:nvSpPr>
              <p:spPr>
                <a:xfrm>
                  <a:off x="2352677" y="5163475"/>
                  <a:ext cx="362166" cy="36216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502" name="Rectangle 501">
                  <a:extLst>
                    <a:ext uri="{FF2B5EF4-FFF2-40B4-BE49-F238E27FC236}">
                      <a16:creationId xmlns:a16="http://schemas.microsoft.com/office/drawing/2014/main" id="{F48C5D6C-F2F4-CED0-B927-1A66950615E1}"/>
                    </a:ext>
                  </a:extLst>
                </p:cNvPr>
                <p:cNvSpPr/>
                <p:nvPr/>
              </p:nvSpPr>
              <p:spPr>
                <a:xfrm>
                  <a:off x="2714843" y="5163475"/>
                  <a:ext cx="362166" cy="36216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352" name="Group 351">
                <a:extLst>
                  <a:ext uri="{FF2B5EF4-FFF2-40B4-BE49-F238E27FC236}">
                    <a16:creationId xmlns:a16="http://schemas.microsoft.com/office/drawing/2014/main" id="{67DAD813-1575-1F3C-FCE7-69051CEDCC6F}"/>
                  </a:ext>
                </a:extLst>
              </p:cNvPr>
              <p:cNvGrpSpPr/>
              <p:nvPr/>
            </p:nvGrpSpPr>
            <p:grpSpPr>
              <a:xfrm>
                <a:off x="4828527" y="4769652"/>
                <a:ext cx="1086498" cy="1086498"/>
                <a:chOff x="3533995" y="4881239"/>
                <a:chExt cx="1086498" cy="1086498"/>
              </a:xfrm>
            </p:grpSpPr>
            <p:sp>
              <p:nvSpPr>
                <p:cNvPr id="490" name="Rectangle 489">
                  <a:extLst>
                    <a:ext uri="{FF2B5EF4-FFF2-40B4-BE49-F238E27FC236}">
                      <a16:creationId xmlns:a16="http://schemas.microsoft.com/office/drawing/2014/main" id="{B9C98A43-7BFD-DE22-F0F7-2BBD27904287}"/>
                    </a:ext>
                  </a:extLst>
                </p:cNvPr>
                <p:cNvSpPr/>
                <p:nvPr/>
              </p:nvSpPr>
              <p:spPr>
                <a:xfrm>
                  <a:off x="3533995" y="4881239"/>
                  <a:ext cx="362166" cy="36216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91" name="Rectangle 490">
                  <a:extLst>
                    <a:ext uri="{FF2B5EF4-FFF2-40B4-BE49-F238E27FC236}">
                      <a16:creationId xmlns:a16="http://schemas.microsoft.com/office/drawing/2014/main" id="{B4EA10E6-A4DE-A79A-5101-D329C8FBABD9}"/>
                    </a:ext>
                  </a:extLst>
                </p:cNvPr>
                <p:cNvSpPr/>
                <p:nvPr/>
              </p:nvSpPr>
              <p:spPr>
                <a:xfrm>
                  <a:off x="3896161" y="4881239"/>
                  <a:ext cx="362166" cy="36216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92" name="Rectangle 491">
                  <a:extLst>
                    <a:ext uri="{FF2B5EF4-FFF2-40B4-BE49-F238E27FC236}">
                      <a16:creationId xmlns:a16="http://schemas.microsoft.com/office/drawing/2014/main" id="{12D8CEFF-D8D8-7E98-EF16-819AFD65C0FE}"/>
                    </a:ext>
                  </a:extLst>
                </p:cNvPr>
                <p:cNvSpPr/>
                <p:nvPr/>
              </p:nvSpPr>
              <p:spPr>
                <a:xfrm>
                  <a:off x="3533995" y="5243405"/>
                  <a:ext cx="362166" cy="36216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93" name="Rectangle 492">
                  <a:extLst>
                    <a:ext uri="{FF2B5EF4-FFF2-40B4-BE49-F238E27FC236}">
                      <a16:creationId xmlns:a16="http://schemas.microsoft.com/office/drawing/2014/main" id="{BBEBFB79-6FCB-2066-C107-4127703ED03F}"/>
                    </a:ext>
                  </a:extLst>
                </p:cNvPr>
                <p:cNvSpPr/>
                <p:nvPr/>
              </p:nvSpPr>
              <p:spPr>
                <a:xfrm>
                  <a:off x="3896161" y="5243405"/>
                  <a:ext cx="362166" cy="36216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94" name="Rectangle 493">
                  <a:extLst>
                    <a:ext uri="{FF2B5EF4-FFF2-40B4-BE49-F238E27FC236}">
                      <a16:creationId xmlns:a16="http://schemas.microsoft.com/office/drawing/2014/main" id="{EB5EA085-E804-7527-9CAD-CBE0EFB006DE}"/>
                    </a:ext>
                  </a:extLst>
                </p:cNvPr>
                <p:cNvSpPr/>
                <p:nvPr/>
              </p:nvSpPr>
              <p:spPr>
                <a:xfrm>
                  <a:off x="4258327" y="4881239"/>
                  <a:ext cx="362166" cy="36216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95" name="Rectangle 494">
                  <a:extLst>
                    <a:ext uri="{FF2B5EF4-FFF2-40B4-BE49-F238E27FC236}">
                      <a16:creationId xmlns:a16="http://schemas.microsoft.com/office/drawing/2014/main" id="{8D83EFFA-5973-3CFF-992E-A58AA682E14D}"/>
                    </a:ext>
                  </a:extLst>
                </p:cNvPr>
                <p:cNvSpPr/>
                <p:nvPr/>
              </p:nvSpPr>
              <p:spPr>
                <a:xfrm>
                  <a:off x="4258327" y="5243405"/>
                  <a:ext cx="362166" cy="36216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96" name="Rectangle 495">
                  <a:extLst>
                    <a:ext uri="{FF2B5EF4-FFF2-40B4-BE49-F238E27FC236}">
                      <a16:creationId xmlns:a16="http://schemas.microsoft.com/office/drawing/2014/main" id="{520AA2D5-6DA4-E58A-AD86-777814F13A59}"/>
                    </a:ext>
                  </a:extLst>
                </p:cNvPr>
                <p:cNvSpPr/>
                <p:nvPr/>
              </p:nvSpPr>
              <p:spPr>
                <a:xfrm>
                  <a:off x="3533995" y="5605571"/>
                  <a:ext cx="362166" cy="36216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97" name="Rectangle 496">
                  <a:extLst>
                    <a:ext uri="{FF2B5EF4-FFF2-40B4-BE49-F238E27FC236}">
                      <a16:creationId xmlns:a16="http://schemas.microsoft.com/office/drawing/2014/main" id="{BA26AF84-23F5-EDD9-8918-225FB96E8F3B}"/>
                    </a:ext>
                  </a:extLst>
                </p:cNvPr>
                <p:cNvSpPr/>
                <p:nvPr/>
              </p:nvSpPr>
              <p:spPr>
                <a:xfrm>
                  <a:off x="3896161" y="5605571"/>
                  <a:ext cx="362166" cy="36216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98" name="Rectangle 497">
                  <a:extLst>
                    <a:ext uri="{FF2B5EF4-FFF2-40B4-BE49-F238E27FC236}">
                      <a16:creationId xmlns:a16="http://schemas.microsoft.com/office/drawing/2014/main" id="{5F98684A-6A0F-5345-106B-C526D6085D60}"/>
                    </a:ext>
                  </a:extLst>
                </p:cNvPr>
                <p:cNvSpPr/>
                <p:nvPr/>
              </p:nvSpPr>
              <p:spPr>
                <a:xfrm>
                  <a:off x="4258327" y="5605571"/>
                  <a:ext cx="362166" cy="36216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353" name="Group 352">
                <a:extLst>
                  <a:ext uri="{FF2B5EF4-FFF2-40B4-BE49-F238E27FC236}">
                    <a16:creationId xmlns:a16="http://schemas.microsoft.com/office/drawing/2014/main" id="{501A9786-5910-E9E3-FCF1-56F4AE88CF68}"/>
                  </a:ext>
                </a:extLst>
              </p:cNvPr>
              <p:cNvGrpSpPr/>
              <p:nvPr/>
            </p:nvGrpSpPr>
            <p:grpSpPr>
              <a:xfrm>
                <a:off x="6782233" y="4401214"/>
                <a:ext cx="3647857" cy="1823374"/>
                <a:chOff x="6182087" y="4517849"/>
                <a:chExt cx="4032392" cy="2015583"/>
              </a:xfrm>
            </p:grpSpPr>
            <p:grpSp>
              <p:nvGrpSpPr>
                <p:cNvPr id="354" name="Group 353">
                  <a:extLst>
                    <a:ext uri="{FF2B5EF4-FFF2-40B4-BE49-F238E27FC236}">
                      <a16:creationId xmlns:a16="http://schemas.microsoft.com/office/drawing/2014/main" id="{171F9BD2-AF3A-4C83-A328-7987A5BD1850}"/>
                    </a:ext>
                  </a:extLst>
                </p:cNvPr>
                <p:cNvGrpSpPr/>
                <p:nvPr/>
              </p:nvGrpSpPr>
              <p:grpSpPr>
                <a:xfrm>
                  <a:off x="6182087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474" name="Rectangle 473">
                    <a:extLst>
                      <a:ext uri="{FF2B5EF4-FFF2-40B4-BE49-F238E27FC236}">
                        <a16:creationId xmlns:a16="http://schemas.microsoft.com/office/drawing/2014/main" id="{31EDB692-A88E-23B5-F296-24EAF745B6C8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75" name="Rectangle 474">
                    <a:extLst>
                      <a:ext uri="{FF2B5EF4-FFF2-40B4-BE49-F238E27FC236}">
                        <a16:creationId xmlns:a16="http://schemas.microsoft.com/office/drawing/2014/main" id="{87754179-2675-1925-46B5-3F0FD9EFF28A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76" name="Rectangle 475">
                    <a:extLst>
                      <a:ext uri="{FF2B5EF4-FFF2-40B4-BE49-F238E27FC236}">
                        <a16:creationId xmlns:a16="http://schemas.microsoft.com/office/drawing/2014/main" id="{02738C84-27DB-F3E6-45D4-B075CA2CF5FD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77" name="Rectangle 476">
                    <a:extLst>
                      <a:ext uri="{FF2B5EF4-FFF2-40B4-BE49-F238E27FC236}">
                        <a16:creationId xmlns:a16="http://schemas.microsoft.com/office/drawing/2014/main" id="{E25AC2C7-F147-149E-DBD3-DE289F74BEF5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78" name="Rectangle 477">
                    <a:extLst>
                      <a:ext uri="{FF2B5EF4-FFF2-40B4-BE49-F238E27FC236}">
                        <a16:creationId xmlns:a16="http://schemas.microsoft.com/office/drawing/2014/main" id="{897A3A44-47C2-FC13-13A2-029986A23DBE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79" name="Rectangle 478">
                    <a:extLst>
                      <a:ext uri="{FF2B5EF4-FFF2-40B4-BE49-F238E27FC236}">
                        <a16:creationId xmlns:a16="http://schemas.microsoft.com/office/drawing/2014/main" id="{E41B75DE-A989-4A17-5EA2-6946CB039677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80" name="Rectangle 479">
                    <a:extLst>
                      <a:ext uri="{FF2B5EF4-FFF2-40B4-BE49-F238E27FC236}">
                        <a16:creationId xmlns:a16="http://schemas.microsoft.com/office/drawing/2014/main" id="{C471984D-FF7E-C3C5-23ED-F2D520BCE48C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81" name="Rectangle 480">
                    <a:extLst>
                      <a:ext uri="{FF2B5EF4-FFF2-40B4-BE49-F238E27FC236}">
                        <a16:creationId xmlns:a16="http://schemas.microsoft.com/office/drawing/2014/main" id="{3ECC4AE0-AA55-DD51-2646-D38CACB3B62A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82" name="Rectangle 481">
                    <a:extLst>
                      <a:ext uri="{FF2B5EF4-FFF2-40B4-BE49-F238E27FC236}">
                        <a16:creationId xmlns:a16="http://schemas.microsoft.com/office/drawing/2014/main" id="{A3641BC2-190C-6C87-580E-A3D3D1DD39C9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83" name="Rectangle 482">
                    <a:extLst>
                      <a:ext uri="{FF2B5EF4-FFF2-40B4-BE49-F238E27FC236}">
                        <a16:creationId xmlns:a16="http://schemas.microsoft.com/office/drawing/2014/main" id="{47952A10-FD04-F191-2CB1-01B1849675BF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84" name="Rectangle 483">
                    <a:extLst>
                      <a:ext uri="{FF2B5EF4-FFF2-40B4-BE49-F238E27FC236}">
                        <a16:creationId xmlns:a16="http://schemas.microsoft.com/office/drawing/2014/main" id="{98B9B07A-DFA5-6B92-FD7C-3CAEC73D3986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85" name="Rectangle 484">
                    <a:extLst>
                      <a:ext uri="{FF2B5EF4-FFF2-40B4-BE49-F238E27FC236}">
                        <a16:creationId xmlns:a16="http://schemas.microsoft.com/office/drawing/2014/main" id="{5E06DD42-C4CB-5B7D-7351-936FC038A264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86" name="Rectangle 485">
                    <a:extLst>
                      <a:ext uri="{FF2B5EF4-FFF2-40B4-BE49-F238E27FC236}">
                        <a16:creationId xmlns:a16="http://schemas.microsoft.com/office/drawing/2014/main" id="{E2DF8F66-8167-72CF-57F3-A884D2EDCB1C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87" name="Rectangle 486">
                    <a:extLst>
                      <a:ext uri="{FF2B5EF4-FFF2-40B4-BE49-F238E27FC236}">
                        <a16:creationId xmlns:a16="http://schemas.microsoft.com/office/drawing/2014/main" id="{C7D0004D-45F9-B19D-8E45-8EF1975D90DB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88" name="Rectangle 487">
                    <a:extLst>
                      <a:ext uri="{FF2B5EF4-FFF2-40B4-BE49-F238E27FC236}">
                        <a16:creationId xmlns:a16="http://schemas.microsoft.com/office/drawing/2014/main" id="{E6DAA8D9-163B-F4D3-5FDD-FE2E089C23BE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89" name="Rectangle 488">
                    <a:extLst>
                      <a:ext uri="{FF2B5EF4-FFF2-40B4-BE49-F238E27FC236}">
                        <a16:creationId xmlns:a16="http://schemas.microsoft.com/office/drawing/2014/main" id="{1E8200C5-6B30-2AB6-BB26-813730918A22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355" name="Group 354">
                  <a:extLst>
                    <a:ext uri="{FF2B5EF4-FFF2-40B4-BE49-F238E27FC236}">
                      <a16:creationId xmlns:a16="http://schemas.microsoft.com/office/drawing/2014/main" id="{23667263-617C-B114-9289-8349D9DFFAA2}"/>
                    </a:ext>
                  </a:extLst>
                </p:cNvPr>
                <p:cNvGrpSpPr/>
                <p:nvPr/>
              </p:nvGrpSpPr>
              <p:grpSpPr>
                <a:xfrm>
                  <a:off x="6686659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458" name="Rectangle 457">
                    <a:extLst>
                      <a:ext uri="{FF2B5EF4-FFF2-40B4-BE49-F238E27FC236}">
                        <a16:creationId xmlns:a16="http://schemas.microsoft.com/office/drawing/2014/main" id="{2FF8A13B-D535-5B2A-8D49-6374EB76C0CD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59" name="Rectangle 458">
                    <a:extLst>
                      <a:ext uri="{FF2B5EF4-FFF2-40B4-BE49-F238E27FC236}">
                        <a16:creationId xmlns:a16="http://schemas.microsoft.com/office/drawing/2014/main" id="{62485308-B9EE-0A31-8ED7-2B363A2302F6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60" name="Rectangle 459">
                    <a:extLst>
                      <a:ext uri="{FF2B5EF4-FFF2-40B4-BE49-F238E27FC236}">
                        <a16:creationId xmlns:a16="http://schemas.microsoft.com/office/drawing/2014/main" id="{31963F2C-86ED-3AAD-2895-8DA214434CB0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61" name="Rectangle 460">
                    <a:extLst>
                      <a:ext uri="{FF2B5EF4-FFF2-40B4-BE49-F238E27FC236}">
                        <a16:creationId xmlns:a16="http://schemas.microsoft.com/office/drawing/2014/main" id="{61ECD7B8-565D-7CCC-8820-8E959944D49C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62" name="Rectangle 461">
                    <a:extLst>
                      <a:ext uri="{FF2B5EF4-FFF2-40B4-BE49-F238E27FC236}">
                        <a16:creationId xmlns:a16="http://schemas.microsoft.com/office/drawing/2014/main" id="{957DFFCC-B164-DD14-F096-48233EEC4033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63" name="Rectangle 462">
                    <a:extLst>
                      <a:ext uri="{FF2B5EF4-FFF2-40B4-BE49-F238E27FC236}">
                        <a16:creationId xmlns:a16="http://schemas.microsoft.com/office/drawing/2014/main" id="{E316B3CF-7DF2-5DAB-19E2-05C649985AA0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64" name="Rectangle 463">
                    <a:extLst>
                      <a:ext uri="{FF2B5EF4-FFF2-40B4-BE49-F238E27FC236}">
                        <a16:creationId xmlns:a16="http://schemas.microsoft.com/office/drawing/2014/main" id="{33E54CD4-FA1E-9DD3-AC0E-7669D887F177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65" name="Rectangle 464">
                    <a:extLst>
                      <a:ext uri="{FF2B5EF4-FFF2-40B4-BE49-F238E27FC236}">
                        <a16:creationId xmlns:a16="http://schemas.microsoft.com/office/drawing/2014/main" id="{A9C598A4-E579-3C21-9CBB-16C7F8ED5281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66" name="Rectangle 465">
                    <a:extLst>
                      <a:ext uri="{FF2B5EF4-FFF2-40B4-BE49-F238E27FC236}">
                        <a16:creationId xmlns:a16="http://schemas.microsoft.com/office/drawing/2014/main" id="{CD0A1E5C-8670-AD9F-CEA9-73FAC46DC7C3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67" name="Rectangle 466">
                    <a:extLst>
                      <a:ext uri="{FF2B5EF4-FFF2-40B4-BE49-F238E27FC236}">
                        <a16:creationId xmlns:a16="http://schemas.microsoft.com/office/drawing/2014/main" id="{837BAC1D-4C2C-0CBD-3116-F85DB675E769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68" name="Rectangle 467">
                    <a:extLst>
                      <a:ext uri="{FF2B5EF4-FFF2-40B4-BE49-F238E27FC236}">
                        <a16:creationId xmlns:a16="http://schemas.microsoft.com/office/drawing/2014/main" id="{1DF25E1C-52F8-C788-730E-9D6495C8E279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69" name="Rectangle 468">
                    <a:extLst>
                      <a:ext uri="{FF2B5EF4-FFF2-40B4-BE49-F238E27FC236}">
                        <a16:creationId xmlns:a16="http://schemas.microsoft.com/office/drawing/2014/main" id="{8680DE1C-75AC-82C4-5048-CF0E28EC1633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70" name="Rectangle 469">
                    <a:extLst>
                      <a:ext uri="{FF2B5EF4-FFF2-40B4-BE49-F238E27FC236}">
                        <a16:creationId xmlns:a16="http://schemas.microsoft.com/office/drawing/2014/main" id="{1767FC92-370A-34B0-23D5-A2A265F8D6E6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71" name="Rectangle 470">
                    <a:extLst>
                      <a:ext uri="{FF2B5EF4-FFF2-40B4-BE49-F238E27FC236}">
                        <a16:creationId xmlns:a16="http://schemas.microsoft.com/office/drawing/2014/main" id="{A525CCF7-0EB7-8458-3D09-E094235A8819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72" name="Rectangle 471">
                    <a:extLst>
                      <a:ext uri="{FF2B5EF4-FFF2-40B4-BE49-F238E27FC236}">
                        <a16:creationId xmlns:a16="http://schemas.microsoft.com/office/drawing/2014/main" id="{15560731-0DAD-DCBE-9194-195FF1A2C837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73" name="Rectangle 472">
                    <a:extLst>
                      <a:ext uri="{FF2B5EF4-FFF2-40B4-BE49-F238E27FC236}">
                        <a16:creationId xmlns:a16="http://schemas.microsoft.com/office/drawing/2014/main" id="{4EAD94B3-30C2-B069-F7E9-0A3A49BD2E0A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356" name="Group 355">
                  <a:extLst>
                    <a:ext uri="{FF2B5EF4-FFF2-40B4-BE49-F238E27FC236}">
                      <a16:creationId xmlns:a16="http://schemas.microsoft.com/office/drawing/2014/main" id="{AF2B9A43-A44E-0925-09F4-567520C1ECF2}"/>
                    </a:ext>
                  </a:extLst>
                </p:cNvPr>
                <p:cNvGrpSpPr/>
                <p:nvPr/>
              </p:nvGrpSpPr>
              <p:grpSpPr>
                <a:xfrm>
                  <a:off x="7191231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442" name="Rectangle 441">
                    <a:extLst>
                      <a:ext uri="{FF2B5EF4-FFF2-40B4-BE49-F238E27FC236}">
                        <a16:creationId xmlns:a16="http://schemas.microsoft.com/office/drawing/2014/main" id="{FFA37E7A-67C9-2731-ED2C-310A39D9CEFD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43" name="Rectangle 442">
                    <a:extLst>
                      <a:ext uri="{FF2B5EF4-FFF2-40B4-BE49-F238E27FC236}">
                        <a16:creationId xmlns:a16="http://schemas.microsoft.com/office/drawing/2014/main" id="{D73D85D2-2A84-C49B-7525-1993B8C8673E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44" name="Rectangle 443">
                    <a:extLst>
                      <a:ext uri="{FF2B5EF4-FFF2-40B4-BE49-F238E27FC236}">
                        <a16:creationId xmlns:a16="http://schemas.microsoft.com/office/drawing/2014/main" id="{52B94EA4-7CA6-0068-9BD3-95AA2F24B945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45" name="Rectangle 444">
                    <a:extLst>
                      <a:ext uri="{FF2B5EF4-FFF2-40B4-BE49-F238E27FC236}">
                        <a16:creationId xmlns:a16="http://schemas.microsoft.com/office/drawing/2014/main" id="{F3DF5E7E-2F90-314C-7191-CFAA412BF23C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46" name="Rectangle 445">
                    <a:extLst>
                      <a:ext uri="{FF2B5EF4-FFF2-40B4-BE49-F238E27FC236}">
                        <a16:creationId xmlns:a16="http://schemas.microsoft.com/office/drawing/2014/main" id="{35227949-515A-51D4-2E5F-0D8DF5562FC4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47" name="Rectangle 446">
                    <a:extLst>
                      <a:ext uri="{FF2B5EF4-FFF2-40B4-BE49-F238E27FC236}">
                        <a16:creationId xmlns:a16="http://schemas.microsoft.com/office/drawing/2014/main" id="{15407C60-125B-05F4-4508-17951E39C498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48" name="Rectangle 447">
                    <a:extLst>
                      <a:ext uri="{FF2B5EF4-FFF2-40B4-BE49-F238E27FC236}">
                        <a16:creationId xmlns:a16="http://schemas.microsoft.com/office/drawing/2014/main" id="{38F5E2CF-4771-8E17-F0BE-0F1804A3022B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49" name="Rectangle 448">
                    <a:extLst>
                      <a:ext uri="{FF2B5EF4-FFF2-40B4-BE49-F238E27FC236}">
                        <a16:creationId xmlns:a16="http://schemas.microsoft.com/office/drawing/2014/main" id="{BB13167A-E2FC-6DDE-ED64-D3149F497751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50" name="Rectangle 449">
                    <a:extLst>
                      <a:ext uri="{FF2B5EF4-FFF2-40B4-BE49-F238E27FC236}">
                        <a16:creationId xmlns:a16="http://schemas.microsoft.com/office/drawing/2014/main" id="{99074AED-5D4E-4C6A-6B17-8BA2B44580E8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51" name="Rectangle 450">
                    <a:extLst>
                      <a:ext uri="{FF2B5EF4-FFF2-40B4-BE49-F238E27FC236}">
                        <a16:creationId xmlns:a16="http://schemas.microsoft.com/office/drawing/2014/main" id="{67E57A52-9E57-EAF7-02F9-4258586447FD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52" name="Rectangle 451">
                    <a:extLst>
                      <a:ext uri="{FF2B5EF4-FFF2-40B4-BE49-F238E27FC236}">
                        <a16:creationId xmlns:a16="http://schemas.microsoft.com/office/drawing/2014/main" id="{A7A595BE-2C71-9C50-8961-C8EB2D50A814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53" name="Rectangle 452">
                    <a:extLst>
                      <a:ext uri="{FF2B5EF4-FFF2-40B4-BE49-F238E27FC236}">
                        <a16:creationId xmlns:a16="http://schemas.microsoft.com/office/drawing/2014/main" id="{24918279-AF1C-0108-4389-D4FF9C07A56E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54" name="Rectangle 453">
                    <a:extLst>
                      <a:ext uri="{FF2B5EF4-FFF2-40B4-BE49-F238E27FC236}">
                        <a16:creationId xmlns:a16="http://schemas.microsoft.com/office/drawing/2014/main" id="{B6D8E1E0-4AAA-3566-643B-8F74AA8E08E3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55" name="Rectangle 454">
                    <a:extLst>
                      <a:ext uri="{FF2B5EF4-FFF2-40B4-BE49-F238E27FC236}">
                        <a16:creationId xmlns:a16="http://schemas.microsoft.com/office/drawing/2014/main" id="{3C7AB5EF-69A7-B946-AB29-06C0B74CD2FD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56" name="Rectangle 455">
                    <a:extLst>
                      <a:ext uri="{FF2B5EF4-FFF2-40B4-BE49-F238E27FC236}">
                        <a16:creationId xmlns:a16="http://schemas.microsoft.com/office/drawing/2014/main" id="{86270FE6-418F-24AC-E3F2-C9A2993EDD71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57" name="Rectangle 456">
                    <a:extLst>
                      <a:ext uri="{FF2B5EF4-FFF2-40B4-BE49-F238E27FC236}">
                        <a16:creationId xmlns:a16="http://schemas.microsoft.com/office/drawing/2014/main" id="{E4D157B4-9BA9-75B5-24B9-7FB85D9678B6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357" name="Group 356">
                  <a:extLst>
                    <a:ext uri="{FF2B5EF4-FFF2-40B4-BE49-F238E27FC236}">
                      <a16:creationId xmlns:a16="http://schemas.microsoft.com/office/drawing/2014/main" id="{773B3BD8-3BF0-4ED9-8E86-5BBBA69BC6AE}"/>
                    </a:ext>
                  </a:extLst>
                </p:cNvPr>
                <p:cNvGrpSpPr/>
                <p:nvPr/>
              </p:nvGrpSpPr>
              <p:grpSpPr>
                <a:xfrm>
                  <a:off x="7695803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426" name="Rectangle 425">
                    <a:extLst>
                      <a:ext uri="{FF2B5EF4-FFF2-40B4-BE49-F238E27FC236}">
                        <a16:creationId xmlns:a16="http://schemas.microsoft.com/office/drawing/2014/main" id="{439F688C-37AA-B2B3-BDD3-9EAEB625FE83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27" name="Rectangle 426">
                    <a:extLst>
                      <a:ext uri="{FF2B5EF4-FFF2-40B4-BE49-F238E27FC236}">
                        <a16:creationId xmlns:a16="http://schemas.microsoft.com/office/drawing/2014/main" id="{A49BE7B9-3599-7EF0-1079-1FEBBDFF238A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28" name="Rectangle 427">
                    <a:extLst>
                      <a:ext uri="{FF2B5EF4-FFF2-40B4-BE49-F238E27FC236}">
                        <a16:creationId xmlns:a16="http://schemas.microsoft.com/office/drawing/2014/main" id="{76BBB73B-8C0B-BF15-8800-61D5DA9A46A7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29" name="Rectangle 428">
                    <a:extLst>
                      <a:ext uri="{FF2B5EF4-FFF2-40B4-BE49-F238E27FC236}">
                        <a16:creationId xmlns:a16="http://schemas.microsoft.com/office/drawing/2014/main" id="{9C963320-064F-5BF6-4574-D90DA91CEBC1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30" name="Rectangle 429">
                    <a:extLst>
                      <a:ext uri="{FF2B5EF4-FFF2-40B4-BE49-F238E27FC236}">
                        <a16:creationId xmlns:a16="http://schemas.microsoft.com/office/drawing/2014/main" id="{75B3B63B-708C-C91C-5EDF-8B953C5B63E4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31" name="Rectangle 430">
                    <a:extLst>
                      <a:ext uri="{FF2B5EF4-FFF2-40B4-BE49-F238E27FC236}">
                        <a16:creationId xmlns:a16="http://schemas.microsoft.com/office/drawing/2014/main" id="{9B5D5DD6-F22E-6660-9645-C05EB38BDADF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32" name="Rectangle 431">
                    <a:extLst>
                      <a:ext uri="{FF2B5EF4-FFF2-40B4-BE49-F238E27FC236}">
                        <a16:creationId xmlns:a16="http://schemas.microsoft.com/office/drawing/2014/main" id="{4EB2E382-5EB7-F28E-4437-AA0226FDCB64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33" name="Rectangle 432">
                    <a:extLst>
                      <a:ext uri="{FF2B5EF4-FFF2-40B4-BE49-F238E27FC236}">
                        <a16:creationId xmlns:a16="http://schemas.microsoft.com/office/drawing/2014/main" id="{4767B426-A5EA-F2C8-04C9-3E327C62C14C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34" name="Rectangle 433">
                    <a:extLst>
                      <a:ext uri="{FF2B5EF4-FFF2-40B4-BE49-F238E27FC236}">
                        <a16:creationId xmlns:a16="http://schemas.microsoft.com/office/drawing/2014/main" id="{1482FE48-9E84-DA14-F0AB-593BB1E39914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35" name="Rectangle 434">
                    <a:extLst>
                      <a:ext uri="{FF2B5EF4-FFF2-40B4-BE49-F238E27FC236}">
                        <a16:creationId xmlns:a16="http://schemas.microsoft.com/office/drawing/2014/main" id="{AEF73354-0187-1CA5-CA5C-EAC9FA092818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36" name="Rectangle 435">
                    <a:extLst>
                      <a:ext uri="{FF2B5EF4-FFF2-40B4-BE49-F238E27FC236}">
                        <a16:creationId xmlns:a16="http://schemas.microsoft.com/office/drawing/2014/main" id="{664AC822-072A-6F49-7B6A-BA8CA7C69C77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37" name="Rectangle 436">
                    <a:extLst>
                      <a:ext uri="{FF2B5EF4-FFF2-40B4-BE49-F238E27FC236}">
                        <a16:creationId xmlns:a16="http://schemas.microsoft.com/office/drawing/2014/main" id="{7992DC82-6684-98D0-6997-041BCE876AFA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38" name="Rectangle 437">
                    <a:extLst>
                      <a:ext uri="{FF2B5EF4-FFF2-40B4-BE49-F238E27FC236}">
                        <a16:creationId xmlns:a16="http://schemas.microsoft.com/office/drawing/2014/main" id="{3D397BAB-F070-1CE5-E0E9-3641CC09DC9D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39" name="Rectangle 438">
                    <a:extLst>
                      <a:ext uri="{FF2B5EF4-FFF2-40B4-BE49-F238E27FC236}">
                        <a16:creationId xmlns:a16="http://schemas.microsoft.com/office/drawing/2014/main" id="{1E1400F0-31F9-4EDE-567F-77F10C4B1EB9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40" name="Rectangle 439">
                    <a:extLst>
                      <a:ext uri="{FF2B5EF4-FFF2-40B4-BE49-F238E27FC236}">
                        <a16:creationId xmlns:a16="http://schemas.microsoft.com/office/drawing/2014/main" id="{1ACD456A-7095-AEC5-D8A4-4A983C04D82C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41" name="Rectangle 440">
                    <a:extLst>
                      <a:ext uri="{FF2B5EF4-FFF2-40B4-BE49-F238E27FC236}">
                        <a16:creationId xmlns:a16="http://schemas.microsoft.com/office/drawing/2014/main" id="{6468293B-1BC3-0981-37FE-87593C9F2C8F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358" name="Group 357">
                  <a:extLst>
                    <a:ext uri="{FF2B5EF4-FFF2-40B4-BE49-F238E27FC236}">
                      <a16:creationId xmlns:a16="http://schemas.microsoft.com/office/drawing/2014/main" id="{94701833-A303-FFAF-1B02-0B34FA1189A5}"/>
                    </a:ext>
                  </a:extLst>
                </p:cNvPr>
                <p:cNvGrpSpPr/>
                <p:nvPr/>
              </p:nvGrpSpPr>
              <p:grpSpPr>
                <a:xfrm>
                  <a:off x="8196191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410" name="Rectangle 409">
                    <a:extLst>
                      <a:ext uri="{FF2B5EF4-FFF2-40B4-BE49-F238E27FC236}">
                        <a16:creationId xmlns:a16="http://schemas.microsoft.com/office/drawing/2014/main" id="{21E1DDB9-13F8-209E-ACB2-B8051A45F5A7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11" name="Rectangle 410">
                    <a:extLst>
                      <a:ext uri="{FF2B5EF4-FFF2-40B4-BE49-F238E27FC236}">
                        <a16:creationId xmlns:a16="http://schemas.microsoft.com/office/drawing/2014/main" id="{BDA434B2-FA84-174D-F5E0-93BFB0BA7F2F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12" name="Rectangle 411">
                    <a:extLst>
                      <a:ext uri="{FF2B5EF4-FFF2-40B4-BE49-F238E27FC236}">
                        <a16:creationId xmlns:a16="http://schemas.microsoft.com/office/drawing/2014/main" id="{9061F288-9E9A-3FB4-A21D-148937149524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13" name="Rectangle 412">
                    <a:extLst>
                      <a:ext uri="{FF2B5EF4-FFF2-40B4-BE49-F238E27FC236}">
                        <a16:creationId xmlns:a16="http://schemas.microsoft.com/office/drawing/2014/main" id="{6DC9EDEE-A8A0-A5B5-A1F9-F9DE444E750C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14" name="Rectangle 413">
                    <a:extLst>
                      <a:ext uri="{FF2B5EF4-FFF2-40B4-BE49-F238E27FC236}">
                        <a16:creationId xmlns:a16="http://schemas.microsoft.com/office/drawing/2014/main" id="{B2F8BE92-6E58-D5F7-0664-15F0D77AA431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15" name="Rectangle 414">
                    <a:extLst>
                      <a:ext uri="{FF2B5EF4-FFF2-40B4-BE49-F238E27FC236}">
                        <a16:creationId xmlns:a16="http://schemas.microsoft.com/office/drawing/2014/main" id="{203642E5-4C4A-62A6-8195-1B74B4F71451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16" name="Rectangle 415">
                    <a:extLst>
                      <a:ext uri="{FF2B5EF4-FFF2-40B4-BE49-F238E27FC236}">
                        <a16:creationId xmlns:a16="http://schemas.microsoft.com/office/drawing/2014/main" id="{D223BCFB-648C-59DB-AC33-59C09E913B5F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17" name="Rectangle 416">
                    <a:extLst>
                      <a:ext uri="{FF2B5EF4-FFF2-40B4-BE49-F238E27FC236}">
                        <a16:creationId xmlns:a16="http://schemas.microsoft.com/office/drawing/2014/main" id="{91C34B02-4CEA-B96B-DA34-DFBE9E8C6888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18" name="Rectangle 417">
                    <a:extLst>
                      <a:ext uri="{FF2B5EF4-FFF2-40B4-BE49-F238E27FC236}">
                        <a16:creationId xmlns:a16="http://schemas.microsoft.com/office/drawing/2014/main" id="{0445B901-A6CD-14E9-E233-DF3F3C7E7912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19" name="Rectangle 418">
                    <a:extLst>
                      <a:ext uri="{FF2B5EF4-FFF2-40B4-BE49-F238E27FC236}">
                        <a16:creationId xmlns:a16="http://schemas.microsoft.com/office/drawing/2014/main" id="{F245ECC2-A8D0-42B9-4855-3BA24A9480EB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20" name="Rectangle 419">
                    <a:extLst>
                      <a:ext uri="{FF2B5EF4-FFF2-40B4-BE49-F238E27FC236}">
                        <a16:creationId xmlns:a16="http://schemas.microsoft.com/office/drawing/2014/main" id="{0CD4E13C-378F-F2FA-B255-4D36C6EB3077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21" name="Rectangle 420">
                    <a:extLst>
                      <a:ext uri="{FF2B5EF4-FFF2-40B4-BE49-F238E27FC236}">
                        <a16:creationId xmlns:a16="http://schemas.microsoft.com/office/drawing/2014/main" id="{FF06C97C-A1DC-6333-226F-8FCE759C7D26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22" name="Rectangle 421">
                    <a:extLst>
                      <a:ext uri="{FF2B5EF4-FFF2-40B4-BE49-F238E27FC236}">
                        <a16:creationId xmlns:a16="http://schemas.microsoft.com/office/drawing/2014/main" id="{D6B5093A-FE44-7772-DBD0-B85E4DB1149C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23" name="Rectangle 422">
                    <a:extLst>
                      <a:ext uri="{FF2B5EF4-FFF2-40B4-BE49-F238E27FC236}">
                        <a16:creationId xmlns:a16="http://schemas.microsoft.com/office/drawing/2014/main" id="{0305CA7E-FE6B-89AC-2531-7C10C947A973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24" name="Rectangle 423">
                    <a:extLst>
                      <a:ext uri="{FF2B5EF4-FFF2-40B4-BE49-F238E27FC236}">
                        <a16:creationId xmlns:a16="http://schemas.microsoft.com/office/drawing/2014/main" id="{4611CC06-4E54-685B-0141-EA9F8D59D30A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25" name="Rectangle 424">
                    <a:extLst>
                      <a:ext uri="{FF2B5EF4-FFF2-40B4-BE49-F238E27FC236}">
                        <a16:creationId xmlns:a16="http://schemas.microsoft.com/office/drawing/2014/main" id="{1195B191-BB96-1DC9-AAC4-3258ECD41EE3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359" name="Group 358">
                  <a:extLst>
                    <a:ext uri="{FF2B5EF4-FFF2-40B4-BE49-F238E27FC236}">
                      <a16:creationId xmlns:a16="http://schemas.microsoft.com/office/drawing/2014/main" id="{6FF25CC2-96A8-2DA3-7B30-6DA025FFC9CD}"/>
                    </a:ext>
                  </a:extLst>
                </p:cNvPr>
                <p:cNvGrpSpPr/>
                <p:nvPr/>
              </p:nvGrpSpPr>
              <p:grpSpPr>
                <a:xfrm>
                  <a:off x="8700763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394" name="Rectangle 393">
                    <a:extLst>
                      <a:ext uri="{FF2B5EF4-FFF2-40B4-BE49-F238E27FC236}">
                        <a16:creationId xmlns:a16="http://schemas.microsoft.com/office/drawing/2014/main" id="{32D4BDA5-639D-54C2-F876-C3B46E2389B0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95" name="Rectangle 394">
                    <a:extLst>
                      <a:ext uri="{FF2B5EF4-FFF2-40B4-BE49-F238E27FC236}">
                        <a16:creationId xmlns:a16="http://schemas.microsoft.com/office/drawing/2014/main" id="{3E0205AB-C82B-1FBD-B80A-460D1748E0FA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96" name="Rectangle 395">
                    <a:extLst>
                      <a:ext uri="{FF2B5EF4-FFF2-40B4-BE49-F238E27FC236}">
                        <a16:creationId xmlns:a16="http://schemas.microsoft.com/office/drawing/2014/main" id="{FA29FB83-A4D3-B60A-298B-EAA632E8036D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97" name="Rectangle 396">
                    <a:extLst>
                      <a:ext uri="{FF2B5EF4-FFF2-40B4-BE49-F238E27FC236}">
                        <a16:creationId xmlns:a16="http://schemas.microsoft.com/office/drawing/2014/main" id="{86E14183-C378-2D8C-4CEC-D931BECD65BE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98" name="Rectangle 397">
                    <a:extLst>
                      <a:ext uri="{FF2B5EF4-FFF2-40B4-BE49-F238E27FC236}">
                        <a16:creationId xmlns:a16="http://schemas.microsoft.com/office/drawing/2014/main" id="{9FBABF1F-27A3-977D-E73F-20749C9E5786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99" name="Rectangle 398">
                    <a:extLst>
                      <a:ext uri="{FF2B5EF4-FFF2-40B4-BE49-F238E27FC236}">
                        <a16:creationId xmlns:a16="http://schemas.microsoft.com/office/drawing/2014/main" id="{C8D0F298-2104-1166-3BF8-E0E1516005D1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00" name="Rectangle 399">
                    <a:extLst>
                      <a:ext uri="{FF2B5EF4-FFF2-40B4-BE49-F238E27FC236}">
                        <a16:creationId xmlns:a16="http://schemas.microsoft.com/office/drawing/2014/main" id="{5D0F1E7C-32AA-D814-8EB8-043CE0E88325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01" name="Rectangle 400">
                    <a:extLst>
                      <a:ext uri="{FF2B5EF4-FFF2-40B4-BE49-F238E27FC236}">
                        <a16:creationId xmlns:a16="http://schemas.microsoft.com/office/drawing/2014/main" id="{2930A89E-0C31-AD3D-2A99-D45267B1A36F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02" name="Rectangle 401">
                    <a:extLst>
                      <a:ext uri="{FF2B5EF4-FFF2-40B4-BE49-F238E27FC236}">
                        <a16:creationId xmlns:a16="http://schemas.microsoft.com/office/drawing/2014/main" id="{E03C1B15-943C-8521-EDA6-3CB05E1F3065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03" name="Rectangle 402">
                    <a:extLst>
                      <a:ext uri="{FF2B5EF4-FFF2-40B4-BE49-F238E27FC236}">
                        <a16:creationId xmlns:a16="http://schemas.microsoft.com/office/drawing/2014/main" id="{FA1C5A3B-8D40-55B5-CB8B-B287A5319590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04" name="Rectangle 403">
                    <a:extLst>
                      <a:ext uri="{FF2B5EF4-FFF2-40B4-BE49-F238E27FC236}">
                        <a16:creationId xmlns:a16="http://schemas.microsoft.com/office/drawing/2014/main" id="{2AAFC426-BD88-4D70-BB79-E7DE88ED746B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05" name="Rectangle 404">
                    <a:extLst>
                      <a:ext uri="{FF2B5EF4-FFF2-40B4-BE49-F238E27FC236}">
                        <a16:creationId xmlns:a16="http://schemas.microsoft.com/office/drawing/2014/main" id="{43AEE90E-7D01-A9FF-3A92-A0DE2B3F2E29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06" name="Rectangle 405">
                    <a:extLst>
                      <a:ext uri="{FF2B5EF4-FFF2-40B4-BE49-F238E27FC236}">
                        <a16:creationId xmlns:a16="http://schemas.microsoft.com/office/drawing/2014/main" id="{D3121616-05DA-755B-49D5-8C9C659A8477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07" name="Rectangle 406">
                    <a:extLst>
                      <a:ext uri="{FF2B5EF4-FFF2-40B4-BE49-F238E27FC236}">
                        <a16:creationId xmlns:a16="http://schemas.microsoft.com/office/drawing/2014/main" id="{AD07BFE4-380E-8659-BD91-89CBF9E978AF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08" name="Rectangle 407">
                    <a:extLst>
                      <a:ext uri="{FF2B5EF4-FFF2-40B4-BE49-F238E27FC236}">
                        <a16:creationId xmlns:a16="http://schemas.microsoft.com/office/drawing/2014/main" id="{5745E5C2-4330-72EE-863B-8E03DCB3B293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09" name="Rectangle 408">
                    <a:extLst>
                      <a:ext uri="{FF2B5EF4-FFF2-40B4-BE49-F238E27FC236}">
                        <a16:creationId xmlns:a16="http://schemas.microsoft.com/office/drawing/2014/main" id="{A64FAFD7-804D-2FB8-9BB5-C452361A693F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360" name="Group 359">
                  <a:extLst>
                    <a:ext uri="{FF2B5EF4-FFF2-40B4-BE49-F238E27FC236}">
                      <a16:creationId xmlns:a16="http://schemas.microsoft.com/office/drawing/2014/main" id="{157B8636-4520-1304-FD91-A193D24D112F}"/>
                    </a:ext>
                  </a:extLst>
                </p:cNvPr>
                <p:cNvGrpSpPr/>
                <p:nvPr/>
              </p:nvGrpSpPr>
              <p:grpSpPr>
                <a:xfrm>
                  <a:off x="9205335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378" name="Rectangle 377">
                    <a:extLst>
                      <a:ext uri="{FF2B5EF4-FFF2-40B4-BE49-F238E27FC236}">
                        <a16:creationId xmlns:a16="http://schemas.microsoft.com/office/drawing/2014/main" id="{D0666411-F789-24A1-E2B6-2522499E94A8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79" name="Rectangle 378">
                    <a:extLst>
                      <a:ext uri="{FF2B5EF4-FFF2-40B4-BE49-F238E27FC236}">
                        <a16:creationId xmlns:a16="http://schemas.microsoft.com/office/drawing/2014/main" id="{EEB5A22E-3EFA-ABE8-4927-56312BA9F3CE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80" name="Rectangle 379">
                    <a:extLst>
                      <a:ext uri="{FF2B5EF4-FFF2-40B4-BE49-F238E27FC236}">
                        <a16:creationId xmlns:a16="http://schemas.microsoft.com/office/drawing/2014/main" id="{8F5B26BC-629B-E540-1908-5EF02191E7B3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81" name="Rectangle 380">
                    <a:extLst>
                      <a:ext uri="{FF2B5EF4-FFF2-40B4-BE49-F238E27FC236}">
                        <a16:creationId xmlns:a16="http://schemas.microsoft.com/office/drawing/2014/main" id="{AED00835-A8E3-3EA4-FB83-2FC08B9A5049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82" name="Rectangle 381">
                    <a:extLst>
                      <a:ext uri="{FF2B5EF4-FFF2-40B4-BE49-F238E27FC236}">
                        <a16:creationId xmlns:a16="http://schemas.microsoft.com/office/drawing/2014/main" id="{F7F8C705-251C-6A59-0969-C04895500E78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83" name="Rectangle 382">
                    <a:extLst>
                      <a:ext uri="{FF2B5EF4-FFF2-40B4-BE49-F238E27FC236}">
                        <a16:creationId xmlns:a16="http://schemas.microsoft.com/office/drawing/2014/main" id="{002E65F1-0BA1-B333-5436-D9021B441789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84" name="Rectangle 383">
                    <a:extLst>
                      <a:ext uri="{FF2B5EF4-FFF2-40B4-BE49-F238E27FC236}">
                        <a16:creationId xmlns:a16="http://schemas.microsoft.com/office/drawing/2014/main" id="{D116B33D-597E-40EA-A9D1-08810BA79777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85" name="Rectangle 384">
                    <a:extLst>
                      <a:ext uri="{FF2B5EF4-FFF2-40B4-BE49-F238E27FC236}">
                        <a16:creationId xmlns:a16="http://schemas.microsoft.com/office/drawing/2014/main" id="{E0DA7ECE-89D4-2A06-7196-A3D29EDFB5B4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86" name="Rectangle 385">
                    <a:extLst>
                      <a:ext uri="{FF2B5EF4-FFF2-40B4-BE49-F238E27FC236}">
                        <a16:creationId xmlns:a16="http://schemas.microsoft.com/office/drawing/2014/main" id="{2D5C92EB-A7D8-CF39-B7D6-46AB1F2D8BF7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87" name="Rectangle 386">
                    <a:extLst>
                      <a:ext uri="{FF2B5EF4-FFF2-40B4-BE49-F238E27FC236}">
                        <a16:creationId xmlns:a16="http://schemas.microsoft.com/office/drawing/2014/main" id="{76F9C63F-0927-3F68-0B20-F03DAD1805C2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88" name="Rectangle 387">
                    <a:extLst>
                      <a:ext uri="{FF2B5EF4-FFF2-40B4-BE49-F238E27FC236}">
                        <a16:creationId xmlns:a16="http://schemas.microsoft.com/office/drawing/2014/main" id="{6627E7BA-4B9A-12DB-12FD-9CCC1F331AD4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89" name="Rectangle 388">
                    <a:extLst>
                      <a:ext uri="{FF2B5EF4-FFF2-40B4-BE49-F238E27FC236}">
                        <a16:creationId xmlns:a16="http://schemas.microsoft.com/office/drawing/2014/main" id="{3888BB90-D195-8093-8312-39AD2C0365A0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90" name="Rectangle 389">
                    <a:extLst>
                      <a:ext uri="{FF2B5EF4-FFF2-40B4-BE49-F238E27FC236}">
                        <a16:creationId xmlns:a16="http://schemas.microsoft.com/office/drawing/2014/main" id="{9197F6D5-C900-4340-2501-8FC6512DE616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91" name="Rectangle 390">
                    <a:extLst>
                      <a:ext uri="{FF2B5EF4-FFF2-40B4-BE49-F238E27FC236}">
                        <a16:creationId xmlns:a16="http://schemas.microsoft.com/office/drawing/2014/main" id="{0626A735-3F03-FCA3-5CDA-AE4D3B3B81CF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92" name="Rectangle 391">
                    <a:extLst>
                      <a:ext uri="{FF2B5EF4-FFF2-40B4-BE49-F238E27FC236}">
                        <a16:creationId xmlns:a16="http://schemas.microsoft.com/office/drawing/2014/main" id="{E9346E8C-18C6-7E91-BA8C-1BBCD7AFBBE2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93" name="Rectangle 392">
                    <a:extLst>
                      <a:ext uri="{FF2B5EF4-FFF2-40B4-BE49-F238E27FC236}">
                        <a16:creationId xmlns:a16="http://schemas.microsoft.com/office/drawing/2014/main" id="{66AB4A49-C8C0-694E-C1D5-47B64EA07C8C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361" name="Group 360">
                  <a:extLst>
                    <a:ext uri="{FF2B5EF4-FFF2-40B4-BE49-F238E27FC236}">
                      <a16:creationId xmlns:a16="http://schemas.microsoft.com/office/drawing/2014/main" id="{8FA3BE14-D625-6C59-9FAA-930C604148F2}"/>
                    </a:ext>
                  </a:extLst>
                </p:cNvPr>
                <p:cNvGrpSpPr/>
                <p:nvPr/>
              </p:nvGrpSpPr>
              <p:grpSpPr>
                <a:xfrm>
                  <a:off x="9709907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362" name="Rectangle 361">
                    <a:extLst>
                      <a:ext uri="{FF2B5EF4-FFF2-40B4-BE49-F238E27FC236}">
                        <a16:creationId xmlns:a16="http://schemas.microsoft.com/office/drawing/2014/main" id="{21055C54-B342-6059-B803-E834AACE654F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63" name="Rectangle 362">
                    <a:extLst>
                      <a:ext uri="{FF2B5EF4-FFF2-40B4-BE49-F238E27FC236}">
                        <a16:creationId xmlns:a16="http://schemas.microsoft.com/office/drawing/2014/main" id="{703234DC-4BF0-C399-CFF3-5E0A6965EB10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64" name="Rectangle 363">
                    <a:extLst>
                      <a:ext uri="{FF2B5EF4-FFF2-40B4-BE49-F238E27FC236}">
                        <a16:creationId xmlns:a16="http://schemas.microsoft.com/office/drawing/2014/main" id="{4F10B7C7-02E5-9E9F-D50D-CAD676B92032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65" name="Rectangle 364">
                    <a:extLst>
                      <a:ext uri="{FF2B5EF4-FFF2-40B4-BE49-F238E27FC236}">
                        <a16:creationId xmlns:a16="http://schemas.microsoft.com/office/drawing/2014/main" id="{B2D7E8E0-C9F7-4A65-0E2D-955587D0C1B3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66" name="Rectangle 365">
                    <a:extLst>
                      <a:ext uri="{FF2B5EF4-FFF2-40B4-BE49-F238E27FC236}">
                        <a16:creationId xmlns:a16="http://schemas.microsoft.com/office/drawing/2014/main" id="{1FB92B3A-87D3-2D56-A92A-B39060925850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67" name="Rectangle 366">
                    <a:extLst>
                      <a:ext uri="{FF2B5EF4-FFF2-40B4-BE49-F238E27FC236}">
                        <a16:creationId xmlns:a16="http://schemas.microsoft.com/office/drawing/2014/main" id="{9FE1474F-4804-E4DE-7B80-1E4C044688D9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68" name="Rectangle 367">
                    <a:extLst>
                      <a:ext uri="{FF2B5EF4-FFF2-40B4-BE49-F238E27FC236}">
                        <a16:creationId xmlns:a16="http://schemas.microsoft.com/office/drawing/2014/main" id="{C963A049-2665-0427-71D4-B33A1AC00224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69" name="Rectangle 368">
                    <a:extLst>
                      <a:ext uri="{FF2B5EF4-FFF2-40B4-BE49-F238E27FC236}">
                        <a16:creationId xmlns:a16="http://schemas.microsoft.com/office/drawing/2014/main" id="{CB7185AE-AEFE-E238-2C69-A2930E2EEC73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70" name="Rectangle 369">
                    <a:extLst>
                      <a:ext uri="{FF2B5EF4-FFF2-40B4-BE49-F238E27FC236}">
                        <a16:creationId xmlns:a16="http://schemas.microsoft.com/office/drawing/2014/main" id="{B6270DAF-0DC9-847F-13E8-517015732C56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71" name="Rectangle 370">
                    <a:extLst>
                      <a:ext uri="{FF2B5EF4-FFF2-40B4-BE49-F238E27FC236}">
                        <a16:creationId xmlns:a16="http://schemas.microsoft.com/office/drawing/2014/main" id="{38A70547-FB5D-787B-5EBC-6133355E9A60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72" name="Rectangle 371">
                    <a:extLst>
                      <a:ext uri="{FF2B5EF4-FFF2-40B4-BE49-F238E27FC236}">
                        <a16:creationId xmlns:a16="http://schemas.microsoft.com/office/drawing/2014/main" id="{DC12D86E-3DFE-FDEF-6C13-A934608ED65A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73" name="Rectangle 372">
                    <a:extLst>
                      <a:ext uri="{FF2B5EF4-FFF2-40B4-BE49-F238E27FC236}">
                        <a16:creationId xmlns:a16="http://schemas.microsoft.com/office/drawing/2014/main" id="{F1561470-27B8-53D5-68DE-A87A0CD83BD2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74" name="Rectangle 373">
                    <a:extLst>
                      <a:ext uri="{FF2B5EF4-FFF2-40B4-BE49-F238E27FC236}">
                        <a16:creationId xmlns:a16="http://schemas.microsoft.com/office/drawing/2014/main" id="{D10FCCA2-68DE-0FD4-11F5-DAD3C91EB079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75" name="Rectangle 374">
                    <a:extLst>
                      <a:ext uri="{FF2B5EF4-FFF2-40B4-BE49-F238E27FC236}">
                        <a16:creationId xmlns:a16="http://schemas.microsoft.com/office/drawing/2014/main" id="{37C6C781-6BA6-07B3-2BB2-8719F62CA8F9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76" name="Rectangle 375">
                    <a:extLst>
                      <a:ext uri="{FF2B5EF4-FFF2-40B4-BE49-F238E27FC236}">
                        <a16:creationId xmlns:a16="http://schemas.microsoft.com/office/drawing/2014/main" id="{3A54ECED-AD93-AA5B-C4E2-4F3050162108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77" name="Rectangle 376">
                    <a:extLst>
                      <a:ext uri="{FF2B5EF4-FFF2-40B4-BE49-F238E27FC236}">
                        <a16:creationId xmlns:a16="http://schemas.microsoft.com/office/drawing/2014/main" id="{5EFAEB69-6A62-0DCE-7C41-6ADD1B5E56E1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</p:grpSp>
        </p:grp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D3392B94-55D6-7711-F0EE-238FCA6E1B9B}"/>
                </a:ext>
              </a:extLst>
            </p:cNvPr>
            <p:cNvCxnSpPr>
              <a:cxnSpLocks/>
            </p:cNvCxnSpPr>
            <p:nvPr/>
          </p:nvCxnSpPr>
          <p:spPr>
            <a:xfrm>
              <a:off x="2327898" y="5312901"/>
              <a:ext cx="550745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348FF2F6-4789-B0C8-DE92-44B98B5763C2}"/>
                </a:ext>
              </a:extLst>
            </p:cNvPr>
            <p:cNvCxnSpPr>
              <a:cxnSpLocks/>
            </p:cNvCxnSpPr>
            <p:nvPr/>
          </p:nvCxnSpPr>
          <p:spPr>
            <a:xfrm>
              <a:off x="3919438" y="5312901"/>
              <a:ext cx="550745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9" name="Straight Arrow Connector 348">
              <a:extLst>
                <a:ext uri="{FF2B5EF4-FFF2-40B4-BE49-F238E27FC236}">
                  <a16:creationId xmlns:a16="http://schemas.microsoft.com/office/drawing/2014/main" id="{22B1B78C-3A72-9D95-8462-74047FB6358A}"/>
                </a:ext>
              </a:extLst>
            </p:cNvPr>
            <p:cNvCxnSpPr>
              <a:cxnSpLocks/>
            </p:cNvCxnSpPr>
            <p:nvPr/>
          </p:nvCxnSpPr>
          <p:spPr>
            <a:xfrm>
              <a:off x="5877907" y="5312901"/>
              <a:ext cx="550745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03" name="TextBox 502">
            <a:extLst>
              <a:ext uri="{FF2B5EF4-FFF2-40B4-BE49-F238E27FC236}">
                <a16:creationId xmlns:a16="http://schemas.microsoft.com/office/drawing/2014/main" id="{61F355E7-29EB-1868-107B-05F914673D0E}"/>
              </a:ext>
            </a:extLst>
          </p:cNvPr>
          <p:cNvSpPr txBox="1"/>
          <p:nvPr/>
        </p:nvSpPr>
        <p:spPr>
          <a:xfrm>
            <a:off x="6709242" y="6060307"/>
            <a:ext cx="3544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dirty="0"/>
              <a:t>Chip com 128 nanoporos</a:t>
            </a:r>
          </a:p>
        </p:txBody>
      </p:sp>
      <p:sp>
        <p:nvSpPr>
          <p:cNvPr id="504" name="TextBox 503">
            <a:extLst>
              <a:ext uri="{FF2B5EF4-FFF2-40B4-BE49-F238E27FC236}">
                <a16:creationId xmlns:a16="http://schemas.microsoft.com/office/drawing/2014/main" id="{9203569C-D624-64A1-35A6-3A2DCF81B1DA}"/>
              </a:ext>
            </a:extLst>
          </p:cNvPr>
          <p:cNvSpPr txBox="1"/>
          <p:nvPr/>
        </p:nvSpPr>
        <p:spPr>
          <a:xfrm>
            <a:off x="2066740" y="5699721"/>
            <a:ext cx="3544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dirty="0"/>
              <a:t>Matriz com 1, 4 e depois 9 nanoporos</a:t>
            </a:r>
          </a:p>
        </p:txBody>
      </p:sp>
      <p:sp>
        <p:nvSpPr>
          <p:cNvPr id="505" name="Footer Placeholder 6">
            <a:extLst>
              <a:ext uri="{FF2B5EF4-FFF2-40B4-BE49-F238E27FC236}">
                <a16:creationId xmlns:a16="http://schemas.microsoft.com/office/drawing/2014/main" id="{F1713680-82F1-E93E-4095-08A854DD9036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dirty="0">
                <a:hlinkClick r:id="rId2"/>
              </a:rPr>
              <a:t>https://doi.org/10.1073/pnas.93.24.13770</a:t>
            </a:r>
            <a:r>
              <a:rPr lang="en-GB" dirty="0"/>
              <a:t> | </a:t>
            </a:r>
            <a:r>
              <a:rPr lang="en-GB" dirty="0">
                <a:hlinkClick r:id="rId5"/>
              </a:rPr>
              <a:t>https://doi.org/10.12688/f1000research.7201.1</a:t>
            </a:r>
            <a:r>
              <a:rPr lang="en-GB" dirty="0"/>
              <a:t> | </a:t>
            </a:r>
            <a:r>
              <a:rPr lang="en-GB" dirty="0">
                <a:hlinkClick r:id="rId6"/>
              </a:rPr>
              <a:t>https://doi.org/10.12688/f1000research.11354.1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01495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007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Sequenciamento por nanoporos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41</a:t>
            </a:fld>
            <a:endParaRPr lang="en-GB" dirty="0"/>
          </a:p>
        </p:txBody>
      </p:sp>
      <p:sp>
        <p:nvSpPr>
          <p:cNvPr id="505" name="Footer Placeholder 6">
            <a:extLst>
              <a:ext uri="{FF2B5EF4-FFF2-40B4-BE49-F238E27FC236}">
                <a16:creationId xmlns:a16="http://schemas.microsoft.com/office/drawing/2014/main" id="{F1713680-82F1-E93E-4095-08A854DD9036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dirty="0">
                <a:hlinkClick r:id="rId2"/>
              </a:rPr>
              <a:t>https://doi.org/10.1073/pnas.93.24.13770</a:t>
            </a:r>
            <a:r>
              <a:rPr lang="en-GB" dirty="0"/>
              <a:t> | </a:t>
            </a:r>
            <a:r>
              <a:rPr lang="en-GB" dirty="0">
                <a:hlinkClick r:id="rId3"/>
              </a:rPr>
              <a:t>https://doi.org/10.12688/f1000research.7201.1</a:t>
            </a:r>
            <a:r>
              <a:rPr lang="en-GB" dirty="0"/>
              <a:t> | </a:t>
            </a:r>
            <a:r>
              <a:rPr lang="en-GB" dirty="0">
                <a:hlinkClick r:id="rId4"/>
              </a:rPr>
              <a:t>https://doi.org/10.12688/f1000research.11354.1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3CCBD3B-B367-8629-8528-6A557D603C2F}"/>
              </a:ext>
            </a:extLst>
          </p:cNvPr>
          <p:cNvGrpSpPr/>
          <p:nvPr/>
        </p:nvGrpSpPr>
        <p:grpSpPr>
          <a:xfrm>
            <a:off x="2597952" y="2526622"/>
            <a:ext cx="6919895" cy="3504158"/>
            <a:chOff x="556809" y="1698442"/>
            <a:chExt cx="6919895" cy="350415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481C013-A073-F3C4-D7FD-15801361B696}"/>
                </a:ext>
              </a:extLst>
            </p:cNvPr>
            <p:cNvGrpSpPr/>
            <p:nvPr/>
          </p:nvGrpSpPr>
          <p:grpSpPr>
            <a:xfrm>
              <a:off x="556809" y="1698442"/>
              <a:ext cx="3392891" cy="1696370"/>
              <a:chOff x="569509" y="1698442"/>
              <a:chExt cx="7293822" cy="3646748"/>
            </a:xfrm>
          </p:grpSpPr>
          <p:grpSp>
            <p:nvGrpSpPr>
              <p:cNvPr id="2075" name="Group 2074">
                <a:extLst>
                  <a:ext uri="{FF2B5EF4-FFF2-40B4-BE49-F238E27FC236}">
                    <a16:creationId xmlns:a16="http://schemas.microsoft.com/office/drawing/2014/main" id="{12D350F4-C15B-E401-744E-31BB9BA00EA7}"/>
                  </a:ext>
                </a:extLst>
              </p:cNvPr>
              <p:cNvGrpSpPr/>
              <p:nvPr/>
            </p:nvGrpSpPr>
            <p:grpSpPr>
              <a:xfrm>
                <a:off x="571402" y="1698442"/>
                <a:ext cx="3647857" cy="1823374"/>
                <a:chOff x="6182087" y="4517849"/>
                <a:chExt cx="4032392" cy="2015583"/>
              </a:xfrm>
            </p:grpSpPr>
            <p:grpSp>
              <p:nvGrpSpPr>
                <p:cNvPr id="2487" name="Group 2486">
                  <a:extLst>
                    <a:ext uri="{FF2B5EF4-FFF2-40B4-BE49-F238E27FC236}">
                      <a16:creationId xmlns:a16="http://schemas.microsoft.com/office/drawing/2014/main" id="{22A4CE9F-44FA-FF15-7304-B49A1149D8F5}"/>
                    </a:ext>
                  </a:extLst>
                </p:cNvPr>
                <p:cNvGrpSpPr/>
                <p:nvPr/>
              </p:nvGrpSpPr>
              <p:grpSpPr>
                <a:xfrm>
                  <a:off x="6182087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2607" name="Rectangle 2606">
                    <a:extLst>
                      <a:ext uri="{FF2B5EF4-FFF2-40B4-BE49-F238E27FC236}">
                        <a16:creationId xmlns:a16="http://schemas.microsoft.com/office/drawing/2014/main" id="{C691C672-3108-A9E3-EFC5-312076099A27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608" name="Rectangle 2607">
                    <a:extLst>
                      <a:ext uri="{FF2B5EF4-FFF2-40B4-BE49-F238E27FC236}">
                        <a16:creationId xmlns:a16="http://schemas.microsoft.com/office/drawing/2014/main" id="{F2FA8BB8-D552-F360-56FF-C785D017CFC7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609" name="Rectangle 2608">
                    <a:extLst>
                      <a:ext uri="{FF2B5EF4-FFF2-40B4-BE49-F238E27FC236}">
                        <a16:creationId xmlns:a16="http://schemas.microsoft.com/office/drawing/2014/main" id="{1018E176-AD27-157D-7979-253C1CC19206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610" name="Rectangle 2609">
                    <a:extLst>
                      <a:ext uri="{FF2B5EF4-FFF2-40B4-BE49-F238E27FC236}">
                        <a16:creationId xmlns:a16="http://schemas.microsoft.com/office/drawing/2014/main" id="{9CA9DA99-E010-44C7-B14C-6D0023074EC5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611" name="Rectangle 2610">
                    <a:extLst>
                      <a:ext uri="{FF2B5EF4-FFF2-40B4-BE49-F238E27FC236}">
                        <a16:creationId xmlns:a16="http://schemas.microsoft.com/office/drawing/2014/main" id="{F3F7D1B0-778C-C88D-B76D-60AC8431D243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612" name="Rectangle 2611">
                    <a:extLst>
                      <a:ext uri="{FF2B5EF4-FFF2-40B4-BE49-F238E27FC236}">
                        <a16:creationId xmlns:a16="http://schemas.microsoft.com/office/drawing/2014/main" id="{88AED838-195C-6F62-4183-58152F1DC0E2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613" name="Rectangle 2612">
                    <a:extLst>
                      <a:ext uri="{FF2B5EF4-FFF2-40B4-BE49-F238E27FC236}">
                        <a16:creationId xmlns:a16="http://schemas.microsoft.com/office/drawing/2014/main" id="{537F8A04-9B6E-A5A4-1F0E-1323BA6E5772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614" name="Rectangle 2613">
                    <a:extLst>
                      <a:ext uri="{FF2B5EF4-FFF2-40B4-BE49-F238E27FC236}">
                        <a16:creationId xmlns:a16="http://schemas.microsoft.com/office/drawing/2014/main" id="{D40F2E64-BC6E-EB66-A4C4-C1450D529821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615" name="Rectangle 2614">
                    <a:extLst>
                      <a:ext uri="{FF2B5EF4-FFF2-40B4-BE49-F238E27FC236}">
                        <a16:creationId xmlns:a16="http://schemas.microsoft.com/office/drawing/2014/main" id="{AC79581A-FFC2-037A-BC90-EAD5B479553C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616" name="Rectangle 2615">
                    <a:extLst>
                      <a:ext uri="{FF2B5EF4-FFF2-40B4-BE49-F238E27FC236}">
                        <a16:creationId xmlns:a16="http://schemas.microsoft.com/office/drawing/2014/main" id="{6AD178BD-7606-8572-9136-3AC030D48BED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617" name="Rectangle 2616">
                    <a:extLst>
                      <a:ext uri="{FF2B5EF4-FFF2-40B4-BE49-F238E27FC236}">
                        <a16:creationId xmlns:a16="http://schemas.microsoft.com/office/drawing/2014/main" id="{D051C556-DC73-E514-BB4E-88FE3343BA9D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618" name="Rectangle 2617">
                    <a:extLst>
                      <a:ext uri="{FF2B5EF4-FFF2-40B4-BE49-F238E27FC236}">
                        <a16:creationId xmlns:a16="http://schemas.microsoft.com/office/drawing/2014/main" id="{006F42D7-3E3F-6A6B-63C6-96D57EDC332A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619" name="Rectangle 2618">
                    <a:extLst>
                      <a:ext uri="{FF2B5EF4-FFF2-40B4-BE49-F238E27FC236}">
                        <a16:creationId xmlns:a16="http://schemas.microsoft.com/office/drawing/2014/main" id="{AEF14700-0F2F-7C5E-D10D-3E78BE73A184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620" name="Rectangle 2619">
                    <a:extLst>
                      <a:ext uri="{FF2B5EF4-FFF2-40B4-BE49-F238E27FC236}">
                        <a16:creationId xmlns:a16="http://schemas.microsoft.com/office/drawing/2014/main" id="{95B56D71-A583-7981-5493-CEFD3ED2B1DD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621" name="Rectangle 2620">
                    <a:extLst>
                      <a:ext uri="{FF2B5EF4-FFF2-40B4-BE49-F238E27FC236}">
                        <a16:creationId xmlns:a16="http://schemas.microsoft.com/office/drawing/2014/main" id="{B31FD112-823C-5DCE-E730-3A7849DF7835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622" name="Rectangle 2621">
                    <a:extLst>
                      <a:ext uri="{FF2B5EF4-FFF2-40B4-BE49-F238E27FC236}">
                        <a16:creationId xmlns:a16="http://schemas.microsoft.com/office/drawing/2014/main" id="{37F2669F-1C0F-571A-B70A-2678189DA1A1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2488" name="Group 2487">
                  <a:extLst>
                    <a:ext uri="{FF2B5EF4-FFF2-40B4-BE49-F238E27FC236}">
                      <a16:creationId xmlns:a16="http://schemas.microsoft.com/office/drawing/2014/main" id="{63EF24C2-4F57-52BF-6B3F-A9B9AE2190A5}"/>
                    </a:ext>
                  </a:extLst>
                </p:cNvPr>
                <p:cNvGrpSpPr/>
                <p:nvPr/>
              </p:nvGrpSpPr>
              <p:grpSpPr>
                <a:xfrm>
                  <a:off x="6686659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2591" name="Rectangle 2590">
                    <a:extLst>
                      <a:ext uri="{FF2B5EF4-FFF2-40B4-BE49-F238E27FC236}">
                        <a16:creationId xmlns:a16="http://schemas.microsoft.com/office/drawing/2014/main" id="{631DA876-C513-C97E-29FC-208B189DE7C1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92" name="Rectangle 2591">
                    <a:extLst>
                      <a:ext uri="{FF2B5EF4-FFF2-40B4-BE49-F238E27FC236}">
                        <a16:creationId xmlns:a16="http://schemas.microsoft.com/office/drawing/2014/main" id="{A9534FA6-0691-34BE-D4B0-F9368334A2F9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93" name="Rectangle 2592">
                    <a:extLst>
                      <a:ext uri="{FF2B5EF4-FFF2-40B4-BE49-F238E27FC236}">
                        <a16:creationId xmlns:a16="http://schemas.microsoft.com/office/drawing/2014/main" id="{2F53A38B-0195-A8F3-DA17-F74BD6529838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94" name="Rectangle 2593">
                    <a:extLst>
                      <a:ext uri="{FF2B5EF4-FFF2-40B4-BE49-F238E27FC236}">
                        <a16:creationId xmlns:a16="http://schemas.microsoft.com/office/drawing/2014/main" id="{CB984384-9613-607B-9D83-A83CA5A2AFF7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95" name="Rectangle 2594">
                    <a:extLst>
                      <a:ext uri="{FF2B5EF4-FFF2-40B4-BE49-F238E27FC236}">
                        <a16:creationId xmlns:a16="http://schemas.microsoft.com/office/drawing/2014/main" id="{0DCA81C3-5C8B-8D87-A93B-F7F4A8C96825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96" name="Rectangle 2595">
                    <a:extLst>
                      <a:ext uri="{FF2B5EF4-FFF2-40B4-BE49-F238E27FC236}">
                        <a16:creationId xmlns:a16="http://schemas.microsoft.com/office/drawing/2014/main" id="{94A5FCB1-2C01-EEA2-26E9-EE5D990C4456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97" name="Rectangle 2596">
                    <a:extLst>
                      <a:ext uri="{FF2B5EF4-FFF2-40B4-BE49-F238E27FC236}">
                        <a16:creationId xmlns:a16="http://schemas.microsoft.com/office/drawing/2014/main" id="{7DD13FD2-482A-0066-2D1A-0C384AF2EC52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98" name="Rectangle 2597">
                    <a:extLst>
                      <a:ext uri="{FF2B5EF4-FFF2-40B4-BE49-F238E27FC236}">
                        <a16:creationId xmlns:a16="http://schemas.microsoft.com/office/drawing/2014/main" id="{DA31411C-2F8A-44A6-AD6F-773C5146F8AB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99" name="Rectangle 2598">
                    <a:extLst>
                      <a:ext uri="{FF2B5EF4-FFF2-40B4-BE49-F238E27FC236}">
                        <a16:creationId xmlns:a16="http://schemas.microsoft.com/office/drawing/2014/main" id="{C024A435-3EE3-3241-A0A2-633DECF37544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600" name="Rectangle 2599">
                    <a:extLst>
                      <a:ext uri="{FF2B5EF4-FFF2-40B4-BE49-F238E27FC236}">
                        <a16:creationId xmlns:a16="http://schemas.microsoft.com/office/drawing/2014/main" id="{B5C22FAE-4AB9-BB49-DB46-FA9C325CC18C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601" name="Rectangle 2600">
                    <a:extLst>
                      <a:ext uri="{FF2B5EF4-FFF2-40B4-BE49-F238E27FC236}">
                        <a16:creationId xmlns:a16="http://schemas.microsoft.com/office/drawing/2014/main" id="{DC25C15A-6683-3814-30E9-0A9BDF0DFC47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602" name="Rectangle 2601">
                    <a:extLst>
                      <a:ext uri="{FF2B5EF4-FFF2-40B4-BE49-F238E27FC236}">
                        <a16:creationId xmlns:a16="http://schemas.microsoft.com/office/drawing/2014/main" id="{F97963E1-9997-852C-CDC9-5073CA23F521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603" name="Rectangle 2602">
                    <a:extLst>
                      <a:ext uri="{FF2B5EF4-FFF2-40B4-BE49-F238E27FC236}">
                        <a16:creationId xmlns:a16="http://schemas.microsoft.com/office/drawing/2014/main" id="{044FD216-BD39-D6C8-AAED-8A24E315F585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604" name="Rectangle 2603">
                    <a:extLst>
                      <a:ext uri="{FF2B5EF4-FFF2-40B4-BE49-F238E27FC236}">
                        <a16:creationId xmlns:a16="http://schemas.microsoft.com/office/drawing/2014/main" id="{6B086B4A-20F5-04C4-ACDC-8C0670F5AFB8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605" name="Rectangle 2604">
                    <a:extLst>
                      <a:ext uri="{FF2B5EF4-FFF2-40B4-BE49-F238E27FC236}">
                        <a16:creationId xmlns:a16="http://schemas.microsoft.com/office/drawing/2014/main" id="{E442860E-CF34-45EA-A0E5-741E267582EA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606" name="Rectangle 2605">
                    <a:extLst>
                      <a:ext uri="{FF2B5EF4-FFF2-40B4-BE49-F238E27FC236}">
                        <a16:creationId xmlns:a16="http://schemas.microsoft.com/office/drawing/2014/main" id="{0D0FC3CB-1E07-4E4F-C505-020267336265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2489" name="Group 2488">
                  <a:extLst>
                    <a:ext uri="{FF2B5EF4-FFF2-40B4-BE49-F238E27FC236}">
                      <a16:creationId xmlns:a16="http://schemas.microsoft.com/office/drawing/2014/main" id="{DCFC99AB-DFC7-FCB4-56A1-CAD14D2C788A}"/>
                    </a:ext>
                  </a:extLst>
                </p:cNvPr>
                <p:cNvGrpSpPr/>
                <p:nvPr/>
              </p:nvGrpSpPr>
              <p:grpSpPr>
                <a:xfrm>
                  <a:off x="7191231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2575" name="Rectangle 2574">
                    <a:extLst>
                      <a:ext uri="{FF2B5EF4-FFF2-40B4-BE49-F238E27FC236}">
                        <a16:creationId xmlns:a16="http://schemas.microsoft.com/office/drawing/2014/main" id="{BE2BB3DD-50A3-7473-594F-31E735C613A3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76" name="Rectangle 2575">
                    <a:extLst>
                      <a:ext uri="{FF2B5EF4-FFF2-40B4-BE49-F238E27FC236}">
                        <a16:creationId xmlns:a16="http://schemas.microsoft.com/office/drawing/2014/main" id="{3FCB5D77-C07F-C20F-5FB1-C915E8D652ED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77" name="Rectangle 2576">
                    <a:extLst>
                      <a:ext uri="{FF2B5EF4-FFF2-40B4-BE49-F238E27FC236}">
                        <a16:creationId xmlns:a16="http://schemas.microsoft.com/office/drawing/2014/main" id="{374C824E-DA03-E474-C4CE-9E7C6B447210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78" name="Rectangle 2577">
                    <a:extLst>
                      <a:ext uri="{FF2B5EF4-FFF2-40B4-BE49-F238E27FC236}">
                        <a16:creationId xmlns:a16="http://schemas.microsoft.com/office/drawing/2014/main" id="{EE8FD817-8605-BAE4-BCCE-77EC714483A3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79" name="Rectangle 2578">
                    <a:extLst>
                      <a:ext uri="{FF2B5EF4-FFF2-40B4-BE49-F238E27FC236}">
                        <a16:creationId xmlns:a16="http://schemas.microsoft.com/office/drawing/2014/main" id="{AF2ECB77-D17B-FF19-D880-3C73F3E516B7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80" name="Rectangle 2579">
                    <a:extLst>
                      <a:ext uri="{FF2B5EF4-FFF2-40B4-BE49-F238E27FC236}">
                        <a16:creationId xmlns:a16="http://schemas.microsoft.com/office/drawing/2014/main" id="{6D851C39-0BEB-B760-C14B-F90911CAA31A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81" name="Rectangle 2580">
                    <a:extLst>
                      <a:ext uri="{FF2B5EF4-FFF2-40B4-BE49-F238E27FC236}">
                        <a16:creationId xmlns:a16="http://schemas.microsoft.com/office/drawing/2014/main" id="{18673900-ECFA-0437-CE6B-6B2F08BDD87F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82" name="Rectangle 2581">
                    <a:extLst>
                      <a:ext uri="{FF2B5EF4-FFF2-40B4-BE49-F238E27FC236}">
                        <a16:creationId xmlns:a16="http://schemas.microsoft.com/office/drawing/2014/main" id="{F7501C62-87D9-8F2F-4E88-45F822BD2743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83" name="Rectangle 2582">
                    <a:extLst>
                      <a:ext uri="{FF2B5EF4-FFF2-40B4-BE49-F238E27FC236}">
                        <a16:creationId xmlns:a16="http://schemas.microsoft.com/office/drawing/2014/main" id="{9A692EFA-A84C-C088-179A-5A1A6C6967A8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84" name="Rectangle 2583">
                    <a:extLst>
                      <a:ext uri="{FF2B5EF4-FFF2-40B4-BE49-F238E27FC236}">
                        <a16:creationId xmlns:a16="http://schemas.microsoft.com/office/drawing/2014/main" id="{FC331B39-E8A1-AB78-C201-472D8F4B9361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85" name="Rectangle 2584">
                    <a:extLst>
                      <a:ext uri="{FF2B5EF4-FFF2-40B4-BE49-F238E27FC236}">
                        <a16:creationId xmlns:a16="http://schemas.microsoft.com/office/drawing/2014/main" id="{8313445E-320F-D2C0-C891-27E05F1F7193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86" name="Rectangle 2585">
                    <a:extLst>
                      <a:ext uri="{FF2B5EF4-FFF2-40B4-BE49-F238E27FC236}">
                        <a16:creationId xmlns:a16="http://schemas.microsoft.com/office/drawing/2014/main" id="{2CF69E46-2875-7823-1D5D-E625276B7703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87" name="Rectangle 2586">
                    <a:extLst>
                      <a:ext uri="{FF2B5EF4-FFF2-40B4-BE49-F238E27FC236}">
                        <a16:creationId xmlns:a16="http://schemas.microsoft.com/office/drawing/2014/main" id="{E0C5B7B7-F822-EC0B-E7ED-BA0C31735D05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88" name="Rectangle 2587">
                    <a:extLst>
                      <a:ext uri="{FF2B5EF4-FFF2-40B4-BE49-F238E27FC236}">
                        <a16:creationId xmlns:a16="http://schemas.microsoft.com/office/drawing/2014/main" id="{028CC9D7-35E2-BFE7-693B-F71415697C4F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89" name="Rectangle 2588">
                    <a:extLst>
                      <a:ext uri="{FF2B5EF4-FFF2-40B4-BE49-F238E27FC236}">
                        <a16:creationId xmlns:a16="http://schemas.microsoft.com/office/drawing/2014/main" id="{2C36F58C-38E2-3A4B-4373-CF082434164A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90" name="Rectangle 2589">
                    <a:extLst>
                      <a:ext uri="{FF2B5EF4-FFF2-40B4-BE49-F238E27FC236}">
                        <a16:creationId xmlns:a16="http://schemas.microsoft.com/office/drawing/2014/main" id="{C72355EF-966F-3DA8-9303-5882DF1149A9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2490" name="Group 2489">
                  <a:extLst>
                    <a:ext uri="{FF2B5EF4-FFF2-40B4-BE49-F238E27FC236}">
                      <a16:creationId xmlns:a16="http://schemas.microsoft.com/office/drawing/2014/main" id="{4CE09EB8-FCD0-8660-7C25-90007E9939E5}"/>
                    </a:ext>
                  </a:extLst>
                </p:cNvPr>
                <p:cNvGrpSpPr/>
                <p:nvPr/>
              </p:nvGrpSpPr>
              <p:grpSpPr>
                <a:xfrm>
                  <a:off x="7695803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2559" name="Rectangle 2558">
                    <a:extLst>
                      <a:ext uri="{FF2B5EF4-FFF2-40B4-BE49-F238E27FC236}">
                        <a16:creationId xmlns:a16="http://schemas.microsoft.com/office/drawing/2014/main" id="{AE6D99E1-C935-A6CF-DABB-ACDC2CBC1A0C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60" name="Rectangle 2559">
                    <a:extLst>
                      <a:ext uri="{FF2B5EF4-FFF2-40B4-BE49-F238E27FC236}">
                        <a16:creationId xmlns:a16="http://schemas.microsoft.com/office/drawing/2014/main" id="{DC2F33E1-607C-6A54-7D34-44B68C90006D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61" name="Rectangle 2560">
                    <a:extLst>
                      <a:ext uri="{FF2B5EF4-FFF2-40B4-BE49-F238E27FC236}">
                        <a16:creationId xmlns:a16="http://schemas.microsoft.com/office/drawing/2014/main" id="{2D80EEFB-3172-7FB6-9476-CCD1E7BD83B7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62" name="Rectangle 2561">
                    <a:extLst>
                      <a:ext uri="{FF2B5EF4-FFF2-40B4-BE49-F238E27FC236}">
                        <a16:creationId xmlns:a16="http://schemas.microsoft.com/office/drawing/2014/main" id="{A76B2BF1-9BEB-3410-EA1C-7A2AD71BFA99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63" name="Rectangle 2562">
                    <a:extLst>
                      <a:ext uri="{FF2B5EF4-FFF2-40B4-BE49-F238E27FC236}">
                        <a16:creationId xmlns:a16="http://schemas.microsoft.com/office/drawing/2014/main" id="{3E27BFF7-75B8-6046-94E4-DCE036C1E9C9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64" name="Rectangle 2563">
                    <a:extLst>
                      <a:ext uri="{FF2B5EF4-FFF2-40B4-BE49-F238E27FC236}">
                        <a16:creationId xmlns:a16="http://schemas.microsoft.com/office/drawing/2014/main" id="{3C6453F6-41C6-52E5-68BA-C3327874148D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65" name="Rectangle 2564">
                    <a:extLst>
                      <a:ext uri="{FF2B5EF4-FFF2-40B4-BE49-F238E27FC236}">
                        <a16:creationId xmlns:a16="http://schemas.microsoft.com/office/drawing/2014/main" id="{7D81785B-EBEC-A2C2-97A5-299F56BACE56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66" name="Rectangle 2565">
                    <a:extLst>
                      <a:ext uri="{FF2B5EF4-FFF2-40B4-BE49-F238E27FC236}">
                        <a16:creationId xmlns:a16="http://schemas.microsoft.com/office/drawing/2014/main" id="{B54435F1-9663-0B85-4710-C377BC60C676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67" name="Rectangle 2566">
                    <a:extLst>
                      <a:ext uri="{FF2B5EF4-FFF2-40B4-BE49-F238E27FC236}">
                        <a16:creationId xmlns:a16="http://schemas.microsoft.com/office/drawing/2014/main" id="{3F5591E6-4B9E-D7F8-3FEA-51547CFED4B7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68" name="Rectangle 2567">
                    <a:extLst>
                      <a:ext uri="{FF2B5EF4-FFF2-40B4-BE49-F238E27FC236}">
                        <a16:creationId xmlns:a16="http://schemas.microsoft.com/office/drawing/2014/main" id="{E1452C95-25A5-0762-FFE2-85210E6AA0B5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69" name="Rectangle 2568">
                    <a:extLst>
                      <a:ext uri="{FF2B5EF4-FFF2-40B4-BE49-F238E27FC236}">
                        <a16:creationId xmlns:a16="http://schemas.microsoft.com/office/drawing/2014/main" id="{0E58998E-6F0B-F223-C0A2-26F932935105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70" name="Rectangle 2569">
                    <a:extLst>
                      <a:ext uri="{FF2B5EF4-FFF2-40B4-BE49-F238E27FC236}">
                        <a16:creationId xmlns:a16="http://schemas.microsoft.com/office/drawing/2014/main" id="{B21E53AE-D236-CC41-644E-A2498375317F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71" name="Rectangle 2570">
                    <a:extLst>
                      <a:ext uri="{FF2B5EF4-FFF2-40B4-BE49-F238E27FC236}">
                        <a16:creationId xmlns:a16="http://schemas.microsoft.com/office/drawing/2014/main" id="{55419DE4-A1EA-20A4-E071-7309BA57E331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72" name="Rectangle 2571">
                    <a:extLst>
                      <a:ext uri="{FF2B5EF4-FFF2-40B4-BE49-F238E27FC236}">
                        <a16:creationId xmlns:a16="http://schemas.microsoft.com/office/drawing/2014/main" id="{89D4C429-8244-1CFF-BBEC-526D58043D4E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73" name="Rectangle 2572">
                    <a:extLst>
                      <a:ext uri="{FF2B5EF4-FFF2-40B4-BE49-F238E27FC236}">
                        <a16:creationId xmlns:a16="http://schemas.microsoft.com/office/drawing/2014/main" id="{04A4715B-FD1C-2AE5-FC8E-314A6C766E94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74" name="Rectangle 2573">
                    <a:extLst>
                      <a:ext uri="{FF2B5EF4-FFF2-40B4-BE49-F238E27FC236}">
                        <a16:creationId xmlns:a16="http://schemas.microsoft.com/office/drawing/2014/main" id="{39773F2F-ED57-0B2B-429E-36E2F04B4491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2491" name="Group 2490">
                  <a:extLst>
                    <a:ext uri="{FF2B5EF4-FFF2-40B4-BE49-F238E27FC236}">
                      <a16:creationId xmlns:a16="http://schemas.microsoft.com/office/drawing/2014/main" id="{AE81AF7D-B04A-D0BF-10B0-B576F01EEC08}"/>
                    </a:ext>
                  </a:extLst>
                </p:cNvPr>
                <p:cNvGrpSpPr/>
                <p:nvPr/>
              </p:nvGrpSpPr>
              <p:grpSpPr>
                <a:xfrm>
                  <a:off x="8196191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2543" name="Rectangle 2542">
                    <a:extLst>
                      <a:ext uri="{FF2B5EF4-FFF2-40B4-BE49-F238E27FC236}">
                        <a16:creationId xmlns:a16="http://schemas.microsoft.com/office/drawing/2014/main" id="{A5BF1CCA-C3F0-E6AC-E885-A48CA2A21B92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44" name="Rectangle 2543">
                    <a:extLst>
                      <a:ext uri="{FF2B5EF4-FFF2-40B4-BE49-F238E27FC236}">
                        <a16:creationId xmlns:a16="http://schemas.microsoft.com/office/drawing/2014/main" id="{4E16EEA3-6D5A-14BD-4741-35D0EFD7FD40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45" name="Rectangle 2544">
                    <a:extLst>
                      <a:ext uri="{FF2B5EF4-FFF2-40B4-BE49-F238E27FC236}">
                        <a16:creationId xmlns:a16="http://schemas.microsoft.com/office/drawing/2014/main" id="{365D4D74-7C24-966D-D31C-997DB8AEE7AB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46" name="Rectangle 2545">
                    <a:extLst>
                      <a:ext uri="{FF2B5EF4-FFF2-40B4-BE49-F238E27FC236}">
                        <a16:creationId xmlns:a16="http://schemas.microsoft.com/office/drawing/2014/main" id="{9F3F3EEE-6472-A97A-FCB7-72F682F9C485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47" name="Rectangle 2546">
                    <a:extLst>
                      <a:ext uri="{FF2B5EF4-FFF2-40B4-BE49-F238E27FC236}">
                        <a16:creationId xmlns:a16="http://schemas.microsoft.com/office/drawing/2014/main" id="{E12EA06B-2C5D-BC06-BD1E-DCEE5C9837A2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48" name="Rectangle 2547">
                    <a:extLst>
                      <a:ext uri="{FF2B5EF4-FFF2-40B4-BE49-F238E27FC236}">
                        <a16:creationId xmlns:a16="http://schemas.microsoft.com/office/drawing/2014/main" id="{5A81EE53-D9BE-C3C9-5AA4-CA4F904943C1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49" name="Rectangle 2548">
                    <a:extLst>
                      <a:ext uri="{FF2B5EF4-FFF2-40B4-BE49-F238E27FC236}">
                        <a16:creationId xmlns:a16="http://schemas.microsoft.com/office/drawing/2014/main" id="{42B77D40-615E-CAF0-F6F3-B616A8DF529F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50" name="Rectangle 2549">
                    <a:extLst>
                      <a:ext uri="{FF2B5EF4-FFF2-40B4-BE49-F238E27FC236}">
                        <a16:creationId xmlns:a16="http://schemas.microsoft.com/office/drawing/2014/main" id="{B1556256-6360-A307-5E01-CA4727A96990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51" name="Rectangle 2550">
                    <a:extLst>
                      <a:ext uri="{FF2B5EF4-FFF2-40B4-BE49-F238E27FC236}">
                        <a16:creationId xmlns:a16="http://schemas.microsoft.com/office/drawing/2014/main" id="{2FE75EA5-17BE-3DBC-584D-B4342642FCDA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52" name="Rectangle 2551">
                    <a:extLst>
                      <a:ext uri="{FF2B5EF4-FFF2-40B4-BE49-F238E27FC236}">
                        <a16:creationId xmlns:a16="http://schemas.microsoft.com/office/drawing/2014/main" id="{E6865D45-A06B-2811-25C5-0388FCB445BC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53" name="Rectangle 2552">
                    <a:extLst>
                      <a:ext uri="{FF2B5EF4-FFF2-40B4-BE49-F238E27FC236}">
                        <a16:creationId xmlns:a16="http://schemas.microsoft.com/office/drawing/2014/main" id="{3505D141-4EDD-1FD6-8DB1-DE35DFD2EFD3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54" name="Rectangle 2553">
                    <a:extLst>
                      <a:ext uri="{FF2B5EF4-FFF2-40B4-BE49-F238E27FC236}">
                        <a16:creationId xmlns:a16="http://schemas.microsoft.com/office/drawing/2014/main" id="{F60970C1-AC9B-F0E2-1A28-978362F2D566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55" name="Rectangle 2554">
                    <a:extLst>
                      <a:ext uri="{FF2B5EF4-FFF2-40B4-BE49-F238E27FC236}">
                        <a16:creationId xmlns:a16="http://schemas.microsoft.com/office/drawing/2014/main" id="{F8CC0491-E65F-F3A9-A2D0-E95060C25896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56" name="Rectangle 2555">
                    <a:extLst>
                      <a:ext uri="{FF2B5EF4-FFF2-40B4-BE49-F238E27FC236}">
                        <a16:creationId xmlns:a16="http://schemas.microsoft.com/office/drawing/2014/main" id="{6EE6D86E-A3D1-B46F-C9DC-DC542A5B92A8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57" name="Rectangle 2556">
                    <a:extLst>
                      <a:ext uri="{FF2B5EF4-FFF2-40B4-BE49-F238E27FC236}">
                        <a16:creationId xmlns:a16="http://schemas.microsoft.com/office/drawing/2014/main" id="{AB84D66F-7E86-5DC9-9F30-EDC580D20C33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58" name="Rectangle 2557">
                    <a:extLst>
                      <a:ext uri="{FF2B5EF4-FFF2-40B4-BE49-F238E27FC236}">
                        <a16:creationId xmlns:a16="http://schemas.microsoft.com/office/drawing/2014/main" id="{08A9E0E3-0174-D74D-3F93-E927F1C55F67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2492" name="Group 2491">
                  <a:extLst>
                    <a:ext uri="{FF2B5EF4-FFF2-40B4-BE49-F238E27FC236}">
                      <a16:creationId xmlns:a16="http://schemas.microsoft.com/office/drawing/2014/main" id="{E8339538-00BA-F6D2-CF9B-E675761E3EE8}"/>
                    </a:ext>
                  </a:extLst>
                </p:cNvPr>
                <p:cNvGrpSpPr/>
                <p:nvPr/>
              </p:nvGrpSpPr>
              <p:grpSpPr>
                <a:xfrm>
                  <a:off x="8700763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2527" name="Rectangle 2526">
                    <a:extLst>
                      <a:ext uri="{FF2B5EF4-FFF2-40B4-BE49-F238E27FC236}">
                        <a16:creationId xmlns:a16="http://schemas.microsoft.com/office/drawing/2014/main" id="{CCE48878-EC58-C5FB-5525-30E115FCC20E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28" name="Rectangle 2527">
                    <a:extLst>
                      <a:ext uri="{FF2B5EF4-FFF2-40B4-BE49-F238E27FC236}">
                        <a16:creationId xmlns:a16="http://schemas.microsoft.com/office/drawing/2014/main" id="{9CD23B59-8454-A7A5-4C47-A1EEA0715471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29" name="Rectangle 2528">
                    <a:extLst>
                      <a:ext uri="{FF2B5EF4-FFF2-40B4-BE49-F238E27FC236}">
                        <a16:creationId xmlns:a16="http://schemas.microsoft.com/office/drawing/2014/main" id="{66FE6697-9F4C-D7ED-D744-583EE3CCC89E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30" name="Rectangle 2529">
                    <a:extLst>
                      <a:ext uri="{FF2B5EF4-FFF2-40B4-BE49-F238E27FC236}">
                        <a16:creationId xmlns:a16="http://schemas.microsoft.com/office/drawing/2014/main" id="{B7E26B0F-3B25-1721-3809-A35B325D607B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31" name="Rectangle 2530">
                    <a:extLst>
                      <a:ext uri="{FF2B5EF4-FFF2-40B4-BE49-F238E27FC236}">
                        <a16:creationId xmlns:a16="http://schemas.microsoft.com/office/drawing/2014/main" id="{E14E3651-ADE6-2BE2-7C75-A242023079C6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32" name="Rectangle 2531">
                    <a:extLst>
                      <a:ext uri="{FF2B5EF4-FFF2-40B4-BE49-F238E27FC236}">
                        <a16:creationId xmlns:a16="http://schemas.microsoft.com/office/drawing/2014/main" id="{BCF79F3C-89FA-EFE7-2141-074202964EBD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33" name="Rectangle 2532">
                    <a:extLst>
                      <a:ext uri="{FF2B5EF4-FFF2-40B4-BE49-F238E27FC236}">
                        <a16:creationId xmlns:a16="http://schemas.microsoft.com/office/drawing/2014/main" id="{9C00059C-768E-7570-11A1-61284A175A3E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34" name="Rectangle 2533">
                    <a:extLst>
                      <a:ext uri="{FF2B5EF4-FFF2-40B4-BE49-F238E27FC236}">
                        <a16:creationId xmlns:a16="http://schemas.microsoft.com/office/drawing/2014/main" id="{6793696D-F1B1-17D3-A72F-FB67818C820C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35" name="Rectangle 2534">
                    <a:extLst>
                      <a:ext uri="{FF2B5EF4-FFF2-40B4-BE49-F238E27FC236}">
                        <a16:creationId xmlns:a16="http://schemas.microsoft.com/office/drawing/2014/main" id="{0DCE665E-1E7D-A63E-B07B-80AB785A2E34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36" name="Rectangle 2535">
                    <a:extLst>
                      <a:ext uri="{FF2B5EF4-FFF2-40B4-BE49-F238E27FC236}">
                        <a16:creationId xmlns:a16="http://schemas.microsoft.com/office/drawing/2014/main" id="{CCD40232-14AE-B659-37DC-8FEEFEECD95B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37" name="Rectangle 2536">
                    <a:extLst>
                      <a:ext uri="{FF2B5EF4-FFF2-40B4-BE49-F238E27FC236}">
                        <a16:creationId xmlns:a16="http://schemas.microsoft.com/office/drawing/2014/main" id="{93DB096F-4845-CC22-3651-7CF104AB08BB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38" name="Rectangle 2537">
                    <a:extLst>
                      <a:ext uri="{FF2B5EF4-FFF2-40B4-BE49-F238E27FC236}">
                        <a16:creationId xmlns:a16="http://schemas.microsoft.com/office/drawing/2014/main" id="{A9C14C4E-00D2-309D-7CE7-FD3113B01349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39" name="Rectangle 2538">
                    <a:extLst>
                      <a:ext uri="{FF2B5EF4-FFF2-40B4-BE49-F238E27FC236}">
                        <a16:creationId xmlns:a16="http://schemas.microsoft.com/office/drawing/2014/main" id="{B889F024-4D72-5925-F9CD-19E92FB55176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40" name="Rectangle 2539">
                    <a:extLst>
                      <a:ext uri="{FF2B5EF4-FFF2-40B4-BE49-F238E27FC236}">
                        <a16:creationId xmlns:a16="http://schemas.microsoft.com/office/drawing/2014/main" id="{4CF1095B-0CDC-FC06-8900-1B64364FEF04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41" name="Rectangle 2540">
                    <a:extLst>
                      <a:ext uri="{FF2B5EF4-FFF2-40B4-BE49-F238E27FC236}">
                        <a16:creationId xmlns:a16="http://schemas.microsoft.com/office/drawing/2014/main" id="{A726B08E-F4D0-8B0D-46A2-3FEC55A6AFAA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42" name="Rectangle 2541">
                    <a:extLst>
                      <a:ext uri="{FF2B5EF4-FFF2-40B4-BE49-F238E27FC236}">
                        <a16:creationId xmlns:a16="http://schemas.microsoft.com/office/drawing/2014/main" id="{AC799504-41EB-06D9-9EC6-20A8E1C60461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2493" name="Group 2492">
                  <a:extLst>
                    <a:ext uri="{FF2B5EF4-FFF2-40B4-BE49-F238E27FC236}">
                      <a16:creationId xmlns:a16="http://schemas.microsoft.com/office/drawing/2014/main" id="{AD90EB79-5658-ACEC-D60F-DE2244B4C702}"/>
                    </a:ext>
                  </a:extLst>
                </p:cNvPr>
                <p:cNvGrpSpPr/>
                <p:nvPr/>
              </p:nvGrpSpPr>
              <p:grpSpPr>
                <a:xfrm>
                  <a:off x="9205335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2511" name="Rectangle 2510">
                    <a:extLst>
                      <a:ext uri="{FF2B5EF4-FFF2-40B4-BE49-F238E27FC236}">
                        <a16:creationId xmlns:a16="http://schemas.microsoft.com/office/drawing/2014/main" id="{82F40F80-5CF4-E710-C6C1-C16E094C3DAA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12" name="Rectangle 2511">
                    <a:extLst>
                      <a:ext uri="{FF2B5EF4-FFF2-40B4-BE49-F238E27FC236}">
                        <a16:creationId xmlns:a16="http://schemas.microsoft.com/office/drawing/2014/main" id="{61498BA6-061E-4307-34A1-6049FEFF7227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13" name="Rectangle 2512">
                    <a:extLst>
                      <a:ext uri="{FF2B5EF4-FFF2-40B4-BE49-F238E27FC236}">
                        <a16:creationId xmlns:a16="http://schemas.microsoft.com/office/drawing/2014/main" id="{0FE8DFD4-507A-6637-35A6-0CB56C3A137B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14" name="Rectangle 2513">
                    <a:extLst>
                      <a:ext uri="{FF2B5EF4-FFF2-40B4-BE49-F238E27FC236}">
                        <a16:creationId xmlns:a16="http://schemas.microsoft.com/office/drawing/2014/main" id="{7A8B65CA-7493-95D0-A600-DAF323497C98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15" name="Rectangle 2514">
                    <a:extLst>
                      <a:ext uri="{FF2B5EF4-FFF2-40B4-BE49-F238E27FC236}">
                        <a16:creationId xmlns:a16="http://schemas.microsoft.com/office/drawing/2014/main" id="{30D1E9A9-DDD2-0130-6BFC-9E1FBE814CAE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16" name="Rectangle 2515">
                    <a:extLst>
                      <a:ext uri="{FF2B5EF4-FFF2-40B4-BE49-F238E27FC236}">
                        <a16:creationId xmlns:a16="http://schemas.microsoft.com/office/drawing/2014/main" id="{3A42230D-B719-5AD3-EEC5-0314A3AF8EB4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17" name="Rectangle 2516">
                    <a:extLst>
                      <a:ext uri="{FF2B5EF4-FFF2-40B4-BE49-F238E27FC236}">
                        <a16:creationId xmlns:a16="http://schemas.microsoft.com/office/drawing/2014/main" id="{2CAA3D9E-D6B2-7602-8A97-F5B24167C064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18" name="Rectangle 2517">
                    <a:extLst>
                      <a:ext uri="{FF2B5EF4-FFF2-40B4-BE49-F238E27FC236}">
                        <a16:creationId xmlns:a16="http://schemas.microsoft.com/office/drawing/2014/main" id="{A3C973F3-2F46-DFCE-8F2B-D73B12A658C8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19" name="Rectangle 2518">
                    <a:extLst>
                      <a:ext uri="{FF2B5EF4-FFF2-40B4-BE49-F238E27FC236}">
                        <a16:creationId xmlns:a16="http://schemas.microsoft.com/office/drawing/2014/main" id="{381E9D47-3008-440A-965C-72881199424E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20" name="Rectangle 2519">
                    <a:extLst>
                      <a:ext uri="{FF2B5EF4-FFF2-40B4-BE49-F238E27FC236}">
                        <a16:creationId xmlns:a16="http://schemas.microsoft.com/office/drawing/2014/main" id="{94AA9393-1AEB-990F-A3FD-6C483095897E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21" name="Rectangle 2520">
                    <a:extLst>
                      <a:ext uri="{FF2B5EF4-FFF2-40B4-BE49-F238E27FC236}">
                        <a16:creationId xmlns:a16="http://schemas.microsoft.com/office/drawing/2014/main" id="{C6A65B5A-8EB6-B653-C3D1-6C82DE27A7E2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22" name="Rectangle 2521">
                    <a:extLst>
                      <a:ext uri="{FF2B5EF4-FFF2-40B4-BE49-F238E27FC236}">
                        <a16:creationId xmlns:a16="http://schemas.microsoft.com/office/drawing/2014/main" id="{B460BE27-9597-6BAF-81B3-74F83B1142BA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23" name="Rectangle 2522">
                    <a:extLst>
                      <a:ext uri="{FF2B5EF4-FFF2-40B4-BE49-F238E27FC236}">
                        <a16:creationId xmlns:a16="http://schemas.microsoft.com/office/drawing/2014/main" id="{8699A6E5-C63D-8155-8234-4CCE132ABFD6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24" name="Rectangle 2523">
                    <a:extLst>
                      <a:ext uri="{FF2B5EF4-FFF2-40B4-BE49-F238E27FC236}">
                        <a16:creationId xmlns:a16="http://schemas.microsoft.com/office/drawing/2014/main" id="{1C13EA67-EEF6-0287-6697-D108C82E4E01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25" name="Rectangle 2524">
                    <a:extLst>
                      <a:ext uri="{FF2B5EF4-FFF2-40B4-BE49-F238E27FC236}">
                        <a16:creationId xmlns:a16="http://schemas.microsoft.com/office/drawing/2014/main" id="{4B1998BC-273F-72D2-AB83-FE20A3D02B45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26" name="Rectangle 2525">
                    <a:extLst>
                      <a:ext uri="{FF2B5EF4-FFF2-40B4-BE49-F238E27FC236}">
                        <a16:creationId xmlns:a16="http://schemas.microsoft.com/office/drawing/2014/main" id="{1841E6E2-FD15-5C14-C387-798F33C59239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2494" name="Group 2493">
                  <a:extLst>
                    <a:ext uri="{FF2B5EF4-FFF2-40B4-BE49-F238E27FC236}">
                      <a16:creationId xmlns:a16="http://schemas.microsoft.com/office/drawing/2014/main" id="{081EA375-C8C6-C0B5-A186-A32E7AB33D04}"/>
                    </a:ext>
                  </a:extLst>
                </p:cNvPr>
                <p:cNvGrpSpPr/>
                <p:nvPr/>
              </p:nvGrpSpPr>
              <p:grpSpPr>
                <a:xfrm>
                  <a:off x="9709907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2495" name="Rectangle 2494">
                    <a:extLst>
                      <a:ext uri="{FF2B5EF4-FFF2-40B4-BE49-F238E27FC236}">
                        <a16:creationId xmlns:a16="http://schemas.microsoft.com/office/drawing/2014/main" id="{C0C0A81D-64A0-8AB0-F373-EB2FA38D0865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96" name="Rectangle 2495">
                    <a:extLst>
                      <a:ext uri="{FF2B5EF4-FFF2-40B4-BE49-F238E27FC236}">
                        <a16:creationId xmlns:a16="http://schemas.microsoft.com/office/drawing/2014/main" id="{EB2FDD2F-E2B0-999D-4B9B-6334FA2FDC72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97" name="Rectangle 2496">
                    <a:extLst>
                      <a:ext uri="{FF2B5EF4-FFF2-40B4-BE49-F238E27FC236}">
                        <a16:creationId xmlns:a16="http://schemas.microsoft.com/office/drawing/2014/main" id="{E27E689E-413A-7E82-4015-7114C025EE86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98" name="Rectangle 2497">
                    <a:extLst>
                      <a:ext uri="{FF2B5EF4-FFF2-40B4-BE49-F238E27FC236}">
                        <a16:creationId xmlns:a16="http://schemas.microsoft.com/office/drawing/2014/main" id="{B9135241-9A42-3623-D552-6DBBE7852242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99" name="Rectangle 2498">
                    <a:extLst>
                      <a:ext uri="{FF2B5EF4-FFF2-40B4-BE49-F238E27FC236}">
                        <a16:creationId xmlns:a16="http://schemas.microsoft.com/office/drawing/2014/main" id="{2CD27899-B39B-88A9-136D-F863C412F9F3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00" name="Rectangle 2499">
                    <a:extLst>
                      <a:ext uri="{FF2B5EF4-FFF2-40B4-BE49-F238E27FC236}">
                        <a16:creationId xmlns:a16="http://schemas.microsoft.com/office/drawing/2014/main" id="{8F9844D1-4295-6FA8-1E5A-7AACD434B7D9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01" name="Rectangle 2500">
                    <a:extLst>
                      <a:ext uri="{FF2B5EF4-FFF2-40B4-BE49-F238E27FC236}">
                        <a16:creationId xmlns:a16="http://schemas.microsoft.com/office/drawing/2014/main" id="{2D0BF70D-0631-9B0B-42A6-2B477E6ECD1D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02" name="Rectangle 2501">
                    <a:extLst>
                      <a:ext uri="{FF2B5EF4-FFF2-40B4-BE49-F238E27FC236}">
                        <a16:creationId xmlns:a16="http://schemas.microsoft.com/office/drawing/2014/main" id="{9BCD9B60-8C25-E2FE-05A4-BD7A9A282338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03" name="Rectangle 2502">
                    <a:extLst>
                      <a:ext uri="{FF2B5EF4-FFF2-40B4-BE49-F238E27FC236}">
                        <a16:creationId xmlns:a16="http://schemas.microsoft.com/office/drawing/2014/main" id="{C5373F06-C4C5-2CE2-0208-85F1D7D4F8B4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04" name="Rectangle 2503">
                    <a:extLst>
                      <a:ext uri="{FF2B5EF4-FFF2-40B4-BE49-F238E27FC236}">
                        <a16:creationId xmlns:a16="http://schemas.microsoft.com/office/drawing/2014/main" id="{2E1DD2D1-5AE8-3BC2-26BD-90F6882227DD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05" name="Rectangle 2504">
                    <a:extLst>
                      <a:ext uri="{FF2B5EF4-FFF2-40B4-BE49-F238E27FC236}">
                        <a16:creationId xmlns:a16="http://schemas.microsoft.com/office/drawing/2014/main" id="{89A55BED-FCF9-A0C9-6170-30D0D986EDD9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06" name="Rectangle 2505">
                    <a:extLst>
                      <a:ext uri="{FF2B5EF4-FFF2-40B4-BE49-F238E27FC236}">
                        <a16:creationId xmlns:a16="http://schemas.microsoft.com/office/drawing/2014/main" id="{E815EA27-4F34-AABA-8CE0-336A48A03F5A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07" name="Rectangle 2506">
                    <a:extLst>
                      <a:ext uri="{FF2B5EF4-FFF2-40B4-BE49-F238E27FC236}">
                        <a16:creationId xmlns:a16="http://schemas.microsoft.com/office/drawing/2014/main" id="{E9B8504C-973D-9D13-39C4-593763ABB660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08" name="Rectangle 2507">
                    <a:extLst>
                      <a:ext uri="{FF2B5EF4-FFF2-40B4-BE49-F238E27FC236}">
                        <a16:creationId xmlns:a16="http://schemas.microsoft.com/office/drawing/2014/main" id="{2DA118D7-318C-7D9E-542F-EDA27C4ADB8B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09" name="Rectangle 2508">
                    <a:extLst>
                      <a:ext uri="{FF2B5EF4-FFF2-40B4-BE49-F238E27FC236}">
                        <a16:creationId xmlns:a16="http://schemas.microsoft.com/office/drawing/2014/main" id="{9DB9F0B0-A938-9B2E-5234-B86F63BF568F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10" name="Rectangle 2509">
                    <a:extLst>
                      <a:ext uri="{FF2B5EF4-FFF2-40B4-BE49-F238E27FC236}">
                        <a16:creationId xmlns:a16="http://schemas.microsoft.com/office/drawing/2014/main" id="{A04927E8-828D-EBBE-38F7-B3002C24E2AE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</p:grpSp>
          <p:grpSp>
            <p:nvGrpSpPr>
              <p:cNvPr id="2076" name="Group 2075">
                <a:extLst>
                  <a:ext uri="{FF2B5EF4-FFF2-40B4-BE49-F238E27FC236}">
                    <a16:creationId xmlns:a16="http://schemas.microsoft.com/office/drawing/2014/main" id="{223A7479-D657-872C-9C6E-21273228665B}"/>
                  </a:ext>
                </a:extLst>
              </p:cNvPr>
              <p:cNvGrpSpPr/>
              <p:nvPr/>
            </p:nvGrpSpPr>
            <p:grpSpPr>
              <a:xfrm>
                <a:off x="569509" y="3521816"/>
                <a:ext cx="3647857" cy="1823374"/>
                <a:chOff x="6182087" y="4517849"/>
                <a:chExt cx="4032392" cy="2015583"/>
              </a:xfrm>
            </p:grpSpPr>
            <p:grpSp>
              <p:nvGrpSpPr>
                <p:cNvPr id="2351" name="Group 2350">
                  <a:extLst>
                    <a:ext uri="{FF2B5EF4-FFF2-40B4-BE49-F238E27FC236}">
                      <a16:creationId xmlns:a16="http://schemas.microsoft.com/office/drawing/2014/main" id="{820DEC7F-58D4-8DC1-07A8-4DA0DD861B80}"/>
                    </a:ext>
                  </a:extLst>
                </p:cNvPr>
                <p:cNvGrpSpPr/>
                <p:nvPr/>
              </p:nvGrpSpPr>
              <p:grpSpPr>
                <a:xfrm>
                  <a:off x="6182087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2471" name="Rectangle 2470">
                    <a:extLst>
                      <a:ext uri="{FF2B5EF4-FFF2-40B4-BE49-F238E27FC236}">
                        <a16:creationId xmlns:a16="http://schemas.microsoft.com/office/drawing/2014/main" id="{001B4B39-7D4C-61D7-F00B-1E7BBE712712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72" name="Rectangle 2471">
                    <a:extLst>
                      <a:ext uri="{FF2B5EF4-FFF2-40B4-BE49-F238E27FC236}">
                        <a16:creationId xmlns:a16="http://schemas.microsoft.com/office/drawing/2014/main" id="{A79D5FB2-54CC-9BBA-94E3-7439BFF02267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73" name="Rectangle 2472">
                    <a:extLst>
                      <a:ext uri="{FF2B5EF4-FFF2-40B4-BE49-F238E27FC236}">
                        <a16:creationId xmlns:a16="http://schemas.microsoft.com/office/drawing/2014/main" id="{271D2F84-91E2-A135-4D44-018D39819D57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74" name="Rectangle 2473">
                    <a:extLst>
                      <a:ext uri="{FF2B5EF4-FFF2-40B4-BE49-F238E27FC236}">
                        <a16:creationId xmlns:a16="http://schemas.microsoft.com/office/drawing/2014/main" id="{7C7532D9-4717-C6F9-1FF9-9CCA44054E5E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75" name="Rectangle 2474">
                    <a:extLst>
                      <a:ext uri="{FF2B5EF4-FFF2-40B4-BE49-F238E27FC236}">
                        <a16:creationId xmlns:a16="http://schemas.microsoft.com/office/drawing/2014/main" id="{680AC336-840C-151B-EEB8-548E124BDD8A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76" name="Rectangle 2475">
                    <a:extLst>
                      <a:ext uri="{FF2B5EF4-FFF2-40B4-BE49-F238E27FC236}">
                        <a16:creationId xmlns:a16="http://schemas.microsoft.com/office/drawing/2014/main" id="{FBC8DA90-2909-7724-C222-D625730EDD4E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77" name="Rectangle 2476">
                    <a:extLst>
                      <a:ext uri="{FF2B5EF4-FFF2-40B4-BE49-F238E27FC236}">
                        <a16:creationId xmlns:a16="http://schemas.microsoft.com/office/drawing/2014/main" id="{6DDA06C5-53F8-54B7-D1C8-22A99617DCBB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78" name="Rectangle 2477">
                    <a:extLst>
                      <a:ext uri="{FF2B5EF4-FFF2-40B4-BE49-F238E27FC236}">
                        <a16:creationId xmlns:a16="http://schemas.microsoft.com/office/drawing/2014/main" id="{36D66F53-956A-5CF5-444C-E2E59F8C64C2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79" name="Rectangle 2478">
                    <a:extLst>
                      <a:ext uri="{FF2B5EF4-FFF2-40B4-BE49-F238E27FC236}">
                        <a16:creationId xmlns:a16="http://schemas.microsoft.com/office/drawing/2014/main" id="{E0DB5B37-4303-35EC-9743-532732F37FE7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80" name="Rectangle 2479">
                    <a:extLst>
                      <a:ext uri="{FF2B5EF4-FFF2-40B4-BE49-F238E27FC236}">
                        <a16:creationId xmlns:a16="http://schemas.microsoft.com/office/drawing/2014/main" id="{CBD05F3D-F524-E011-8E2C-4881E9EA7FDB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81" name="Rectangle 2480">
                    <a:extLst>
                      <a:ext uri="{FF2B5EF4-FFF2-40B4-BE49-F238E27FC236}">
                        <a16:creationId xmlns:a16="http://schemas.microsoft.com/office/drawing/2014/main" id="{EDDF35B9-3516-41BA-BD7B-5D1F9B0811A9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82" name="Rectangle 2481">
                    <a:extLst>
                      <a:ext uri="{FF2B5EF4-FFF2-40B4-BE49-F238E27FC236}">
                        <a16:creationId xmlns:a16="http://schemas.microsoft.com/office/drawing/2014/main" id="{A237A5DF-D882-826D-FB1F-94827999431E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83" name="Rectangle 2482">
                    <a:extLst>
                      <a:ext uri="{FF2B5EF4-FFF2-40B4-BE49-F238E27FC236}">
                        <a16:creationId xmlns:a16="http://schemas.microsoft.com/office/drawing/2014/main" id="{405BED78-0936-DB4E-8560-8970CBE139DB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84" name="Rectangle 2483">
                    <a:extLst>
                      <a:ext uri="{FF2B5EF4-FFF2-40B4-BE49-F238E27FC236}">
                        <a16:creationId xmlns:a16="http://schemas.microsoft.com/office/drawing/2014/main" id="{6AA22C34-64C6-D8E7-D8D0-61D00C266EBF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85" name="Rectangle 2484">
                    <a:extLst>
                      <a:ext uri="{FF2B5EF4-FFF2-40B4-BE49-F238E27FC236}">
                        <a16:creationId xmlns:a16="http://schemas.microsoft.com/office/drawing/2014/main" id="{4B7914D1-B802-86AB-80A2-9733A6F64CDB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86" name="Rectangle 2485">
                    <a:extLst>
                      <a:ext uri="{FF2B5EF4-FFF2-40B4-BE49-F238E27FC236}">
                        <a16:creationId xmlns:a16="http://schemas.microsoft.com/office/drawing/2014/main" id="{32055ABC-1957-B282-0F1F-4875F1B38BEA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2352" name="Group 2351">
                  <a:extLst>
                    <a:ext uri="{FF2B5EF4-FFF2-40B4-BE49-F238E27FC236}">
                      <a16:creationId xmlns:a16="http://schemas.microsoft.com/office/drawing/2014/main" id="{7FC8F755-2FC9-75FC-BEA5-93BFF2E0133B}"/>
                    </a:ext>
                  </a:extLst>
                </p:cNvPr>
                <p:cNvGrpSpPr/>
                <p:nvPr/>
              </p:nvGrpSpPr>
              <p:grpSpPr>
                <a:xfrm>
                  <a:off x="6686659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2455" name="Rectangle 2454">
                    <a:extLst>
                      <a:ext uri="{FF2B5EF4-FFF2-40B4-BE49-F238E27FC236}">
                        <a16:creationId xmlns:a16="http://schemas.microsoft.com/office/drawing/2014/main" id="{409CA483-4F86-59AC-16EB-B2F136B11453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56" name="Rectangle 2455">
                    <a:extLst>
                      <a:ext uri="{FF2B5EF4-FFF2-40B4-BE49-F238E27FC236}">
                        <a16:creationId xmlns:a16="http://schemas.microsoft.com/office/drawing/2014/main" id="{459250A5-62C2-7280-93AC-E4D2F4B81EF8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57" name="Rectangle 2456">
                    <a:extLst>
                      <a:ext uri="{FF2B5EF4-FFF2-40B4-BE49-F238E27FC236}">
                        <a16:creationId xmlns:a16="http://schemas.microsoft.com/office/drawing/2014/main" id="{761A46BC-FD9D-0877-6961-7AEA17B88A44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58" name="Rectangle 2457">
                    <a:extLst>
                      <a:ext uri="{FF2B5EF4-FFF2-40B4-BE49-F238E27FC236}">
                        <a16:creationId xmlns:a16="http://schemas.microsoft.com/office/drawing/2014/main" id="{68051CAB-1081-3107-376A-281C17F0904A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59" name="Rectangle 2458">
                    <a:extLst>
                      <a:ext uri="{FF2B5EF4-FFF2-40B4-BE49-F238E27FC236}">
                        <a16:creationId xmlns:a16="http://schemas.microsoft.com/office/drawing/2014/main" id="{50C85FBC-5D00-D9B5-74DB-9E51D920B3C0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60" name="Rectangle 2459">
                    <a:extLst>
                      <a:ext uri="{FF2B5EF4-FFF2-40B4-BE49-F238E27FC236}">
                        <a16:creationId xmlns:a16="http://schemas.microsoft.com/office/drawing/2014/main" id="{F6F14653-2716-CB86-1FAD-6CE9E25FF26D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61" name="Rectangle 2460">
                    <a:extLst>
                      <a:ext uri="{FF2B5EF4-FFF2-40B4-BE49-F238E27FC236}">
                        <a16:creationId xmlns:a16="http://schemas.microsoft.com/office/drawing/2014/main" id="{4ED99CE2-7A8A-39DC-3D0C-1F86B2D9347B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62" name="Rectangle 2461">
                    <a:extLst>
                      <a:ext uri="{FF2B5EF4-FFF2-40B4-BE49-F238E27FC236}">
                        <a16:creationId xmlns:a16="http://schemas.microsoft.com/office/drawing/2014/main" id="{1C45F29E-3C99-EA7F-E698-9EFF6F0D4EC4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63" name="Rectangle 2462">
                    <a:extLst>
                      <a:ext uri="{FF2B5EF4-FFF2-40B4-BE49-F238E27FC236}">
                        <a16:creationId xmlns:a16="http://schemas.microsoft.com/office/drawing/2014/main" id="{071A6953-C5A2-FFD7-737A-17B932D860F9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64" name="Rectangle 2463">
                    <a:extLst>
                      <a:ext uri="{FF2B5EF4-FFF2-40B4-BE49-F238E27FC236}">
                        <a16:creationId xmlns:a16="http://schemas.microsoft.com/office/drawing/2014/main" id="{A0BE52AC-62BB-316B-DF09-2A3F63724319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65" name="Rectangle 2464">
                    <a:extLst>
                      <a:ext uri="{FF2B5EF4-FFF2-40B4-BE49-F238E27FC236}">
                        <a16:creationId xmlns:a16="http://schemas.microsoft.com/office/drawing/2014/main" id="{6044E8BC-6B88-18DD-710A-6B9814D1F3CB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66" name="Rectangle 2465">
                    <a:extLst>
                      <a:ext uri="{FF2B5EF4-FFF2-40B4-BE49-F238E27FC236}">
                        <a16:creationId xmlns:a16="http://schemas.microsoft.com/office/drawing/2014/main" id="{D8E13CC6-53F8-9FB1-A331-6ED5531DF633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67" name="Rectangle 2466">
                    <a:extLst>
                      <a:ext uri="{FF2B5EF4-FFF2-40B4-BE49-F238E27FC236}">
                        <a16:creationId xmlns:a16="http://schemas.microsoft.com/office/drawing/2014/main" id="{E450E226-485D-FD9A-641F-94017F7CD822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68" name="Rectangle 2467">
                    <a:extLst>
                      <a:ext uri="{FF2B5EF4-FFF2-40B4-BE49-F238E27FC236}">
                        <a16:creationId xmlns:a16="http://schemas.microsoft.com/office/drawing/2014/main" id="{6CDE8374-DE7F-ECD1-52F0-ED733A2DB0A2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69" name="Rectangle 2468">
                    <a:extLst>
                      <a:ext uri="{FF2B5EF4-FFF2-40B4-BE49-F238E27FC236}">
                        <a16:creationId xmlns:a16="http://schemas.microsoft.com/office/drawing/2014/main" id="{42F2D42F-F6F6-C932-268F-B44B7DE136CE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70" name="Rectangle 2469">
                    <a:extLst>
                      <a:ext uri="{FF2B5EF4-FFF2-40B4-BE49-F238E27FC236}">
                        <a16:creationId xmlns:a16="http://schemas.microsoft.com/office/drawing/2014/main" id="{28544605-8CE5-A166-E120-660C41D7BE5F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2353" name="Group 2352">
                  <a:extLst>
                    <a:ext uri="{FF2B5EF4-FFF2-40B4-BE49-F238E27FC236}">
                      <a16:creationId xmlns:a16="http://schemas.microsoft.com/office/drawing/2014/main" id="{4B60AFC4-D344-D51A-060A-B9AF65C39D28}"/>
                    </a:ext>
                  </a:extLst>
                </p:cNvPr>
                <p:cNvGrpSpPr/>
                <p:nvPr/>
              </p:nvGrpSpPr>
              <p:grpSpPr>
                <a:xfrm>
                  <a:off x="7191231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2439" name="Rectangle 2438">
                    <a:extLst>
                      <a:ext uri="{FF2B5EF4-FFF2-40B4-BE49-F238E27FC236}">
                        <a16:creationId xmlns:a16="http://schemas.microsoft.com/office/drawing/2014/main" id="{D445C720-F78E-7669-8806-00433C565AF7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40" name="Rectangle 2439">
                    <a:extLst>
                      <a:ext uri="{FF2B5EF4-FFF2-40B4-BE49-F238E27FC236}">
                        <a16:creationId xmlns:a16="http://schemas.microsoft.com/office/drawing/2014/main" id="{8DF008CE-E88F-3A5A-BCF7-B872908C8FFC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41" name="Rectangle 2440">
                    <a:extLst>
                      <a:ext uri="{FF2B5EF4-FFF2-40B4-BE49-F238E27FC236}">
                        <a16:creationId xmlns:a16="http://schemas.microsoft.com/office/drawing/2014/main" id="{05CC2DDA-52CF-D5D9-924A-34B53206277B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42" name="Rectangle 2441">
                    <a:extLst>
                      <a:ext uri="{FF2B5EF4-FFF2-40B4-BE49-F238E27FC236}">
                        <a16:creationId xmlns:a16="http://schemas.microsoft.com/office/drawing/2014/main" id="{6114066F-D0FA-802A-AECC-448DACDF852B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43" name="Rectangle 2442">
                    <a:extLst>
                      <a:ext uri="{FF2B5EF4-FFF2-40B4-BE49-F238E27FC236}">
                        <a16:creationId xmlns:a16="http://schemas.microsoft.com/office/drawing/2014/main" id="{06C84132-9A4A-5243-0607-9682BB27D6AA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44" name="Rectangle 2443">
                    <a:extLst>
                      <a:ext uri="{FF2B5EF4-FFF2-40B4-BE49-F238E27FC236}">
                        <a16:creationId xmlns:a16="http://schemas.microsoft.com/office/drawing/2014/main" id="{B6F30B42-DD1C-1FF8-0B16-D7E40EDC06D9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45" name="Rectangle 2444">
                    <a:extLst>
                      <a:ext uri="{FF2B5EF4-FFF2-40B4-BE49-F238E27FC236}">
                        <a16:creationId xmlns:a16="http://schemas.microsoft.com/office/drawing/2014/main" id="{DB0E0EBD-F5F3-0960-755F-A66C75F3A8F5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46" name="Rectangle 2445">
                    <a:extLst>
                      <a:ext uri="{FF2B5EF4-FFF2-40B4-BE49-F238E27FC236}">
                        <a16:creationId xmlns:a16="http://schemas.microsoft.com/office/drawing/2014/main" id="{E82FAAA1-584F-958F-413E-70D15E0FE5A3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47" name="Rectangle 2446">
                    <a:extLst>
                      <a:ext uri="{FF2B5EF4-FFF2-40B4-BE49-F238E27FC236}">
                        <a16:creationId xmlns:a16="http://schemas.microsoft.com/office/drawing/2014/main" id="{97DDCC85-C8A5-4E5E-0E33-40254D5C5542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48" name="Rectangle 2447">
                    <a:extLst>
                      <a:ext uri="{FF2B5EF4-FFF2-40B4-BE49-F238E27FC236}">
                        <a16:creationId xmlns:a16="http://schemas.microsoft.com/office/drawing/2014/main" id="{913BD3E8-DFAB-3859-764E-26896EE25A4E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49" name="Rectangle 2448">
                    <a:extLst>
                      <a:ext uri="{FF2B5EF4-FFF2-40B4-BE49-F238E27FC236}">
                        <a16:creationId xmlns:a16="http://schemas.microsoft.com/office/drawing/2014/main" id="{598ECBA2-EC39-26DB-7B74-0087EFCEC054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50" name="Rectangle 2449">
                    <a:extLst>
                      <a:ext uri="{FF2B5EF4-FFF2-40B4-BE49-F238E27FC236}">
                        <a16:creationId xmlns:a16="http://schemas.microsoft.com/office/drawing/2014/main" id="{A92ECE8F-652D-074C-3D66-A6C9411FE227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51" name="Rectangle 2450">
                    <a:extLst>
                      <a:ext uri="{FF2B5EF4-FFF2-40B4-BE49-F238E27FC236}">
                        <a16:creationId xmlns:a16="http://schemas.microsoft.com/office/drawing/2014/main" id="{D58DCAAB-77E8-BE92-57C3-A06075398B23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52" name="Rectangle 2451">
                    <a:extLst>
                      <a:ext uri="{FF2B5EF4-FFF2-40B4-BE49-F238E27FC236}">
                        <a16:creationId xmlns:a16="http://schemas.microsoft.com/office/drawing/2014/main" id="{4244BA62-81BD-62E7-4F63-DBC48B159B70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53" name="Rectangle 2452">
                    <a:extLst>
                      <a:ext uri="{FF2B5EF4-FFF2-40B4-BE49-F238E27FC236}">
                        <a16:creationId xmlns:a16="http://schemas.microsoft.com/office/drawing/2014/main" id="{0A142491-5856-8A2F-8341-EC6EBD197515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54" name="Rectangle 2453">
                    <a:extLst>
                      <a:ext uri="{FF2B5EF4-FFF2-40B4-BE49-F238E27FC236}">
                        <a16:creationId xmlns:a16="http://schemas.microsoft.com/office/drawing/2014/main" id="{C74A226A-894C-0CFD-6268-56251172C89A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2354" name="Group 2353">
                  <a:extLst>
                    <a:ext uri="{FF2B5EF4-FFF2-40B4-BE49-F238E27FC236}">
                      <a16:creationId xmlns:a16="http://schemas.microsoft.com/office/drawing/2014/main" id="{A52ABD78-59EC-6642-003E-47A31C909DB6}"/>
                    </a:ext>
                  </a:extLst>
                </p:cNvPr>
                <p:cNvGrpSpPr/>
                <p:nvPr/>
              </p:nvGrpSpPr>
              <p:grpSpPr>
                <a:xfrm>
                  <a:off x="7695803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2423" name="Rectangle 2422">
                    <a:extLst>
                      <a:ext uri="{FF2B5EF4-FFF2-40B4-BE49-F238E27FC236}">
                        <a16:creationId xmlns:a16="http://schemas.microsoft.com/office/drawing/2014/main" id="{D8CFD0CA-8BF8-DF31-8AE6-C4EAAAE56949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24" name="Rectangle 2423">
                    <a:extLst>
                      <a:ext uri="{FF2B5EF4-FFF2-40B4-BE49-F238E27FC236}">
                        <a16:creationId xmlns:a16="http://schemas.microsoft.com/office/drawing/2014/main" id="{1EDE6A7A-1E03-F3CA-5D97-18E5B110985A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25" name="Rectangle 2424">
                    <a:extLst>
                      <a:ext uri="{FF2B5EF4-FFF2-40B4-BE49-F238E27FC236}">
                        <a16:creationId xmlns:a16="http://schemas.microsoft.com/office/drawing/2014/main" id="{05FA3E80-DD02-AC41-53EC-E762D9DF4466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26" name="Rectangle 2425">
                    <a:extLst>
                      <a:ext uri="{FF2B5EF4-FFF2-40B4-BE49-F238E27FC236}">
                        <a16:creationId xmlns:a16="http://schemas.microsoft.com/office/drawing/2014/main" id="{3E8D83AA-BF53-B261-0B09-4288794133B3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27" name="Rectangle 2426">
                    <a:extLst>
                      <a:ext uri="{FF2B5EF4-FFF2-40B4-BE49-F238E27FC236}">
                        <a16:creationId xmlns:a16="http://schemas.microsoft.com/office/drawing/2014/main" id="{56626733-859E-6D4D-D4C2-29DA68F26A12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28" name="Rectangle 2427">
                    <a:extLst>
                      <a:ext uri="{FF2B5EF4-FFF2-40B4-BE49-F238E27FC236}">
                        <a16:creationId xmlns:a16="http://schemas.microsoft.com/office/drawing/2014/main" id="{DC69C750-548D-2384-8992-78C96DA25D92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29" name="Rectangle 2428">
                    <a:extLst>
                      <a:ext uri="{FF2B5EF4-FFF2-40B4-BE49-F238E27FC236}">
                        <a16:creationId xmlns:a16="http://schemas.microsoft.com/office/drawing/2014/main" id="{3239284D-31DC-26DA-588A-1397918A964E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30" name="Rectangle 2429">
                    <a:extLst>
                      <a:ext uri="{FF2B5EF4-FFF2-40B4-BE49-F238E27FC236}">
                        <a16:creationId xmlns:a16="http://schemas.microsoft.com/office/drawing/2014/main" id="{3F33A617-593E-10E9-C6DF-650EE16B3F8C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31" name="Rectangle 2430">
                    <a:extLst>
                      <a:ext uri="{FF2B5EF4-FFF2-40B4-BE49-F238E27FC236}">
                        <a16:creationId xmlns:a16="http://schemas.microsoft.com/office/drawing/2014/main" id="{7145D908-F54D-9DCF-4E16-CDFC5D079EBA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32" name="Rectangle 2431">
                    <a:extLst>
                      <a:ext uri="{FF2B5EF4-FFF2-40B4-BE49-F238E27FC236}">
                        <a16:creationId xmlns:a16="http://schemas.microsoft.com/office/drawing/2014/main" id="{DCA8D4C9-E10A-5447-913C-604D6AA9BDB5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33" name="Rectangle 2432">
                    <a:extLst>
                      <a:ext uri="{FF2B5EF4-FFF2-40B4-BE49-F238E27FC236}">
                        <a16:creationId xmlns:a16="http://schemas.microsoft.com/office/drawing/2014/main" id="{96D61986-6E4E-2AC6-9A3D-6AA8BAA307AB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34" name="Rectangle 2433">
                    <a:extLst>
                      <a:ext uri="{FF2B5EF4-FFF2-40B4-BE49-F238E27FC236}">
                        <a16:creationId xmlns:a16="http://schemas.microsoft.com/office/drawing/2014/main" id="{22EDF86E-F1B4-9997-319F-59068053F666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35" name="Rectangle 2434">
                    <a:extLst>
                      <a:ext uri="{FF2B5EF4-FFF2-40B4-BE49-F238E27FC236}">
                        <a16:creationId xmlns:a16="http://schemas.microsoft.com/office/drawing/2014/main" id="{03C77C1C-91A0-35E3-DE2D-EF18A73AE395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36" name="Rectangle 2435">
                    <a:extLst>
                      <a:ext uri="{FF2B5EF4-FFF2-40B4-BE49-F238E27FC236}">
                        <a16:creationId xmlns:a16="http://schemas.microsoft.com/office/drawing/2014/main" id="{42009978-82C0-0251-FBCC-96BA2262730E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37" name="Rectangle 2436">
                    <a:extLst>
                      <a:ext uri="{FF2B5EF4-FFF2-40B4-BE49-F238E27FC236}">
                        <a16:creationId xmlns:a16="http://schemas.microsoft.com/office/drawing/2014/main" id="{585002D9-3B9B-7D75-9ED2-0D0C206F542D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38" name="Rectangle 2437">
                    <a:extLst>
                      <a:ext uri="{FF2B5EF4-FFF2-40B4-BE49-F238E27FC236}">
                        <a16:creationId xmlns:a16="http://schemas.microsoft.com/office/drawing/2014/main" id="{5596CA02-E336-5ED2-0242-08219EDA0B50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2355" name="Group 2354">
                  <a:extLst>
                    <a:ext uri="{FF2B5EF4-FFF2-40B4-BE49-F238E27FC236}">
                      <a16:creationId xmlns:a16="http://schemas.microsoft.com/office/drawing/2014/main" id="{FDD080B3-F654-CF17-697A-EE907B6FE6C0}"/>
                    </a:ext>
                  </a:extLst>
                </p:cNvPr>
                <p:cNvGrpSpPr/>
                <p:nvPr/>
              </p:nvGrpSpPr>
              <p:grpSpPr>
                <a:xfrm>
                  <a:off x="8196191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2407" name="Rectangle 2406">
                    <a:extLst>
                      <a:ext uri="{FF2B5EF4-FFF2-40B4-BE49-F238E27FC236}">
                        <a16:creationId xmlns:a16="http://schemas.microsoft.com/office/drawing/2014/main" id="{A91106E4-614D-D307-1DA8-36B8AB4DBA14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08" name="Rectangle 2407">
                    <a:extLst>
                      <a:ext uri="{FF2B5EF4-FFF2-40B4-BE49-F238E27FC236}">
                        <a16:creationId xmlns:a16="http://schemas.microsoft.com/office/drawing/2014/main" id="{243DE570-FFE9-B43A-8EEF-294CCBABF85A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09" name="Rectangle 2408">
                    <a:extLst>
                      <a:ext uri="{FF2B5EF4-FFF2-40B4-BE49-F238E27FC236}">
                        <a16:creationId xmlns:a16="http://schemas.microsoft.com/office/drawing/2014/main" id="{27C245F2-76C6-F3C3-8F42-61076773F249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10" name="Rectangle 2409">
                    <a:extLst>
                      <a:ext uri="{FF2B5EF4-FFF2-40B4-BE49-F238E27FC236}">
                        <a16:creationId xmlns:a16="http://schemas.microsoft.com/office/drawing/2014/main" id="{79DA55FC-F73B-F6EE-B0FB-6EEA356741AC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11" name="Rectangle 2410">
                    <a:extLst>
                      <a:ext uri="{FF2B5EF4-FFF2-40B4-BE49-F238E27FC236}">
                        <a16:creationId xmlns:a16="http://schemas.microsoft.com/office/drawing/2014/main" id="{C0164FFA-7FE2-D97B-F250-2984C127B25D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12" name="Rectangle 2411">
                    <a:extLst>
                      <a:ext uri="{FF2B5EF4-FFF2-40B4-BE49-F238E27FC236}">
                        <a16:creationId xmlns:a16="http://schemas.microsoft.com/office/drawing/2014/main" id="{A21B10B7-5377-FEE8-99A0-226D4F4E4BA2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13" name="Rectangle 2412">
                    <a:extLst>
                      <a:ext uri="{FF2B5EF4-FFF2-40B4-BE49-F238E27FC236}">
                        <a16:creationId xmlns:a16="http://schemas.microsoft.com/office/drawing/2014/main" id="{B2CA925E-B913-50BE-77BF-75338FFEDE10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14" name="Rectangle 2413">
                    <a:extLst>
                      <a:ext uri="{FF2B5EF4-FFF2-40B4-BE49-F238E27FC236}">
                        <a16:creationId xmlns:a16="http://schemas.microsoft.com/office/drawing/2014/main" id="{F3AFDFC7-47FB-5C4B-90F6-221FF54C0FF4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15" name="Rectangle 2414">
                    <a:extLst>
                      <a:ext uri="{FF2B5EF4-FFF2-40B4-BE49-F238E27FC236}">
                        <a16:creationId xmlns:a16="http://schemas.microsoft.com/office/drawing/2014/main" id="{995C019C-DBFE-3BAA-6E65-C730DCC416A0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16" name="Rectangle 2415">
                    <a:extLst>
                      <a:ext uri="{FF2B5EF4-FFF2-40B4-BE49-F238E27FC236}">
                        <a16:creationId xmlns:a16="http://schemas.microsoft.com/office/drawing/2014/main" id="{37011A42-582A-DE64-99D2-4CA9CB47B6A4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17" name="Rectangle 2416">
                    <a:extLst>
                      <a:ext uri="{FF2B5EF4-FFF2-40B4-BE49-F238E27FC236}">
                        <a16:creationId xmlns:a16="http://schemas.microsoft.com/office/drawing/2014/main" id="{5EE4039A-9F52-E19C-44AB-F72F3DD76D22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18" name="Rectangle 2417">
                    <a:extLst>
                      <a:ext uri="{FF2B5EF4-FFF2-40B4-BE49-F238E27FC236}">
                        <a16:creationId xmlns:a16="http://schemas.microsoft.com/office/drawing/2014/main" id="{9099995B-50ED-D7EE-4113-B76A57C07F7A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19" name="Rectangle 2418">
                    <a:extLst>
                      <a:ext uri="{FF2B5EF4-FFF2-40B4-BE49-F238E27FC236}">
                        <a16:creationId xmlns:a16="http://schemas.microsoft.com/office/drawing/2014/main" id="{3030294B-6AE7-9F49-94B8-35AD99A8A89B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20" name="Rectangle 2419">
                    <a:extLst>
                      <a:ext uri="{FF2B5EF4-FFF2-40B4-BE49-F238E27FC236}">
                        <a16:creationId xmlns:a16="http://schemas.microsoft.com/office/drawing/2014/main" id="{E1590912-C728-0BFB-773A-5413F8B94E8A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21" name="Rectangle 2420">
                    <a:extLst>
                      <a:ext uri="{FF2B5EF4-FFF2-40B4-BE49-F238E27FC236}">
                        <a16:creationId xmlns:a16="http://schemas.microsoft.com/office/drawing/2014/main" id="{78A7DB00-180E-4C28-A9F3-589E71BD3187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22" name="Rectangle 2421">
                    <a:extLst>
                      <a:ext uri="{FF2B5EF4-FFF2-40B4-BE49-F238E27FC236}">
                        <a16:creationId xmlns:a16="http://schemas.microsoft.com/office/drawing/2014/main" id="{389C1E27-532E-C751-0D3C-E5FAE3E295A7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2356" name="Group 2355">
                  <a:extLst>
                    <a:ext uri="{FF2B5EF4-FFF2-40B4-BE49-F238E27FC236}">
                      <a16:creationId xmlns:a16="http://schemas.microsoft.com/office/drawing/2014/main" id="{9CB5F3D8-4298-02CF-847C-C219C7789937}"/>
                    </a:ext>
                  </a:extLst>
                </p:cNvPr>
                <p:cNvGrpSpPr/>
                <p:nvPr/>
              </p:nvGrpSpPr>
              <p:grpSpPr>
                <a:xfrm>
                  <a:off x="8700763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2391" name="Rectangle 2390">
                    <a:extLst>
                      <a:ext uri="{FF2B5EF4-FFF2-40B4-BE49-F238E27FC236}">
                        <a16:creationId xmlns:a16="http://schemas.microsoft.com/office/drawing/2014/main" id="{2CFF61EB-6480-7E64-889D-67CB5B2FB505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92" name="Rectangle 2391">
                    <a:extLst>
                      <a:ext uri="{FF2B5EF4-FFF2-40B4-BE49-F238E27FC236}">
                        <a16:creationId xmlns:a16="http://schemas.microsoft.com/office/drawing/2014/main" id="{0449D7DB-316C-B2E7-464F-65BB26931EDE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93" name="Rectangle 2392">
                    <a:extLst>
                      <a:ext uri="{FF2B5EF4-FFF2-40B4-BE49-F238E27FC236}">
                        <a16:creationId xmlns:a16="http://schemas.microsoft.com/office/drawing/2014/main" id="{14E8C3D7-D506-BF40-D5D9-C09121CEBA96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94" name="Rectangle 2393">
                    <a:extLst>
                      <a:ext uri="{FF2B5EF4-FFF2-40B4-BE49-F238E27FC236}">
                        <a16:creationId xmlns:a16="http://schemas.microsoft.com/office/drawing/2014/main" id="{AE4A939E-DC5C-4952-E4EE-8EE63DDF6F9E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95" name="Rectangle 2394">
                    <a:extLst>
                      <a:ext uri="{FF2B5EF4-FFF2-40B4-BE49-F238E27FC236}">
                        <a16:creationId xmlns:a16="http://schemas.microsoft.com/office/drawing/2014/main" id="{653C308C-A107-C921-686F-7A23D8AE2D0A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96" name="Rectangle 2395">
                    <a:extLst>
                      <a:ext uri="{FF2B5EF4-FFF2-40B4-BE49-F238E27FC236}">
                        <a16:creationId xmlns:a16="http://schemas.microsoft.com/office/drawing/2014/main" id="{A29F09A9-1381-615E-E319-0E5428F13CD0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97" name="Rectangle 2396">
                    <a:extLst>
                      <a:ext uri="{FF2B5EF4-FFF2-40B4-BE49-F238E27FC236}">
                        <a16:creationId xmlns:a16="http://schemas.microsoft.com/office/drawing/2014/main" id="{3DE8680D-665F-2B73-7155-E34855FD561C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98" name="Rectangle 2397">
                    <a:extLst>
                      <a:ext uri="{FF2B5EF4-FFF2-40B4-BE49-F238E27FC236}">
                        <a16:creationId xmlns:a16="http://schemas.microsoft.com/office/drawing/2014/main" id="{431DFEE8-A388-AC4E-D67E-CD8A9CA4A296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99" name="Rectangle 2398">
                    <a:extLst>
                      <a:ext uri="{FF2B5EF4-FFF2-40B4-BE49-F238E27FC236}">
                        <a16:creationId xmlns:a16="http://schemas.microsoft.com/office/drawing/2014/main" id="{B60A9C74-107F-CDE6-AE9C-04C6E033B850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00" name="Rectangle 2399">
                    <a:extLst>
                      <a:ext uri="{FF2B5EF4-FFF2-40B4-BE49-F238E27FC236}">
                        <a16:creationId xmlns:a16="http://schemas.microsoft.com/office/drawing/2014/main" id="{D67200A3-FB42-98FE-81CC-5D760404EDA2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01" name="Rectangle 2400">
                    <a:extLst>
                      <a:ext uri="{FF2B5EF4-FFF2-40B4-BE49-F238E27FC236}">
                        <a16:creationId xmlns:a16="http://schemas.microsoft.com/office/drawing/2014/main" id="{E4D867AD-CD1C-B613-6B8B-87FB7DE8BDDC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02" name="Rectangle 2401">
                    <a:extLst>
                      <a:ext uri="{FF2B5EF4-FFF2-40B4-BE49-F238E27FC236}">
                        <a16:creationId xmlns:a16="http://schemas.microsoft.com/office/drawing/2014/main" id="{8A597106-2B2F-05A2-825F-97955821326E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03" name="Rectangle 2402">
                    <a:extLst>
                      <a:ext uri="{FF2B5EF4-FFF2-40B4-BE49-F238E27FC236}">
                        <a16:creationId xmlns:a16="http://schemas.microsoft.com/office/drawing/2014/main" id="{0135666D-6D63-6B22-0E55-50D7AE06DFF9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04" name="Rectangle 2403">
                    <a:extLst>
                      <a:ext uri="{FF2B5EF4-FFF2-40B4-BE49-F238E27FC236}">
                        <a16:creationId xmlns:a16="http://schemas.microsoft.com/office/drawing/2014/main" id="{4155C3BB-E43F-449B-B5BA-6616B4D68795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05" name="Rectangle 2404">
                    <a:extLst>
                      <a:ext uri="{FF2B5EF4-FFF2-40B4-BE49-F238E27FC236}">
                        <a16:creationId xmlns:a16="http://schemas.microsoft.com/office/drawing/2014/main" id="{9E2413B9-8B68-7BB3-99EB-357ECD789DB9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06" name="Rectangle 2405">
                    <a:extLst>
                      <a:ext uri="{FF2B5EF4-FFF2-40B4-BE49-F238E27FC236}">
                        <a16:creationId xmlns:a16="http://schemas.microsoft.com/office/drawing/2014/main" id="{0292F82E-D165-F8F1-BFDB-76E56370EE89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2357" name="Group 2356">
                  <a:extLst>
                    <a:ext uri="{FF2B5EF4-FFF2-40B4-BE49-F238E27FC236}">
                      <a16:creationId xmlns:a16="http://schemas.microsoft.com/office/drawing/2014/main" id="{A6C09848-5F03-62BA-A62B-62980DA61B60}"/>
                    </a:ext>
                  </a:extLst>
                </p:cNvPr>
                <p:cNvGrpSpPr/>
                <p:nvPr/>
              </p:nvGrpSpPr>
              <p:grpSpPr>
                <a:xfrm>
                  <a:off x="9205335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2375" name="Rectangle 2374">
                    <a:extLst>
                      <a:ext uri="{FF2B5EF4-FFF2-40B4-BE49-F238E27FC236}">
                        <a16:creationId xmlns:a16="http://schemas.microsoft.com/office/drawing/2014/main" id="{BB038466-C1F7-DE77-4DEF-939C05E465DF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76" name="Rectangle 2375">
                    <a:extLst>
                      <a:ext uri="{FF2B5EF4-FFF2-40B4-BE49-F238E27FC236}">
                        <a16:creationId xmlns:a16="http://schemas.microsoft.com/office/drawing/2014/main" id="{EB2DE21B-AFEA-4D2B-2894-60FB924B1B96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77" name="Rectangle 2376">
                    <a:extLst>
                      <a:ext uri="{FF2B5EF4-FFF2-40B4-BE49-F238E27FC236}">
                        <a16:creationId xmlns:a16="http://schemas.microsoft.com/office/drawing/2014/main" id="{22844CFC-C2DE-FBB6-E3B7-5855BD9C39F7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78" name="Rectangle 2377">
                    <a:extLst>
                      <a:ext uri="{FF2B5EF4-FFF2-40B4-BE49-F238E27FC236}">
                        <a16:creationId xmlns:a16="http://schemas.microsoft.com/office/drawing/2014/main" id="{1EEF287F-3712-7762-4E97-83A7D30A0AAA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79" name="Rectangle 2378">
                    <a:extLst>
                      <a:ext uri="{FF2B5EF4-FFF2-40B4-BE49-F238E27FC236}">
                        <a16:creationId xmlns:a16="http://schemas.microsoft.com/office/drawing/2014/main" id="{0AFD113F-ABE3-13B0-8014-7696C14131A0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80" name="Rectangle 2379">
                    <a:extLst>
                      <a:ext uri="{FF2B5EF4-FFF2-40B4-BE49-F238E27FC236}">
                        <a16:creationId xmlns:a16="http://schemas.microsoft.com/office/drawing/2014/main" id="{27219251-49C1-6CF9-BF2B-AF9C8D728528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81" name="Rectangle 2380">
                    <a:extLst>
                      <a:ext uri="{FF2B5EF4-FFF2-40B4-BE49-F238E27FC236}">
                        <a16:creationId xmlns:a16="http://schemas.microsoft.com/office/drawing/2014/main" id="{EC92FD57-271C-641A-C907-3E832B9C0332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82" name="Rectangle 2381">
                    <a:extLst>
                      <a:ext uri="{FF2B5EF4-FFF2-40B4-BE49-F238E27FC236}">
                        <a16:creationId xmlns:a16="http://schemas.microsoft.com/office/drawing/2014/main" id="{74C2BC87-1B81-C01B-68B2-9C037F462EC6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83" name="Rectangle 2382">
                    <a:extLst>
                      <a:ext uri="{FF2B5EF4-FFF2-40B4-BE49-F238E27FC236}">
                        <a16:creationId xmlns:a16="http://schemas.microsoft.com/office/drawing/2014/main" id="{197B170E-9751-F618-BE6A-407D9B2A9652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84" name="Rectangle 2383">
                    <a:extLst>
                      <a:ext uri="{FF2B5EF4-FFF2-40B4-BE49-F238E27FC236}">
                        <a16:creationId xmlns:a16="http://schemas.microsoft.com/office/drawing/2014/main" id="{EB8CD76B-582A-6684-6747-1031D0D50EF2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85" name="Rectangle 2384">
                    <a:extLst>
                      <a:ext uri="{FF2B5EF4-FFF2-40B4-BE49-F238E27FC236}">
                        <a16:creationId xmlns:a16="http://schemas.microsoft.com/office/drawing/2014/main" id="{CE444EF8-80CC-9CC1-BF7C-845FBA9609DB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86" name="Rectangle 2385">
                    <a:extLst>
                      <a:ext uri="{FF2B5EF4-FFF2-40B4-BE49-F238E27FC236}">
                        <a16:creationId xmlns:a16="http://schemas.microsoft.com/office/drawing/2014/main" id="{D103228C-F9E1-4B1B-BA69-D3923F656CE7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87" name="Rectangle 2386">
                    <a:extLst>
                      <a:ext uri="{FF2B5EF4-FFF2-40B4-BE49-F238E27FC236}">
                        <a16:creationId xmlns:a16="http://schemas.microsoft.com/office/drawing/2014/main" id="{2D85D795-FF5B-18D0-DA11-911E3E80C359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88" name="Rectangle 2387">
                    <a:extLst>
                      <a:ext uri="{FF2B5EF4-FFF2-40B4-BE49-F238E27FC236}">
                        <a16:creationId xmlns:a16="http://schemas.microsoft.com/office/drawing/2014/main" id="{F7920402-A54C-3A97-D265-FD1EC1039A3E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89" name="Rectangle 2388">
                    <a:extLst>
                      <a:ext uri="{FF2B5EF4-FFF2-40B4-BE49-F238E27FC236}">
                        <a16:creationId xmlns:a16="http://schemas.microsoft.com/office/drawing/2014/main" id="{8CEFBD28-D093-3542-9F53-2AFD71CDEEBD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90" name="Rectangle 2389">
                    <a:extLst>
                      <a:ext uri="{FF2B5EF4-FFF2-40B4-BE49-F238E27FC236}">
                        <a16:creationId xmlns:a16="http://schemas.microsoft.com/office/drawing/2014/main" id="{CDEED2D4-5542-F8FE-98C8-9D26D0E6FB4D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2358" name="Group 2357">
                  <a:extLst>
                    <a:ext uri="{FF2B5EF4-FFF2-40B4-BE49-F238E27FC236}">
                      <a16:creationId xmlns:a16="http://schemas.microsoft.com/office/drawing/2014/main" id="{A45E6E4E-E932-EF95-8CC1-705362795182}"/>
                    </a:ext>
                  </a:extLst>
                </p:cNvPr>
                <p:cNvGrpSpPr/>
                <p:nvPr/>
              </p:nvGrpSpPr>
              <p:grpSpPr>
                <a:xfrm>
                  <a:off x="9709907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2359" name="Rectangle 2358">
                    <a:extLst>
                      <a:ext uri="{FF2B5EF4-FFF2-40B4-BE49-F238E27FC236}">
                        <a16:creationId xmlns:a16="http://schemas.microsoft.com/office/drawing/2014/main" id="{3EF951DF-838B-6F2B-87AD-EEC923B4FFE5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60" name="Rectangle 2359">
                    <a:extLst>
                      <a:ext uri="{FF2B5EF4-FFF2-40B4-BE49-F238E27FC236}">
                        <a16:creationId xmlns:a16="http://schemas.microsoft.com/office/drawing/2014/main" id="{81F54D90-A2B4-510A-BF2E-E9D20D2E7B84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61" name="Rectangle 2360">
                    <a:extLst>
                      <a:ext uri="{FF2B5EF4-FFF2-40B4-BE49-F238E27FC236}">
                        <a16:creationId xmlns:a16="http://schemas.microsoft.com/office/drawing/2014/main" id="{C057C4F1-182E-6AC0-FA83-15BFB2D55DB3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62" name="Rectangle 2361">
                    <a:extLst>
                      <a:ext uri="{FF2B5EF4-FFF2-40B4-BE49-F238E27FC236}">
                        <a16:creationId xmlns:a16="http://schemas.microsoft.com/office/drawing/2014/main" id="{27287511-028D-03FE-CE09-BDA56BBD551C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63" name="Rectangle 2362">
                    <a:extLst>
                      <a:ext uri="{FF2B5EF4-FFF2-40B4-BE49-F238E27FC236}">
                        <a16:creationId xmlns:a16="http://schemas.microsoft.com/office/drawing/2014/main" id="{98149D41-5A43-F17D-5C5E-6BB00782CC05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64" name="Rectangle 2363">
                    <a:extLst>
                      <a:ext uri="{FF2B5EF4-FFF2-40B4-BE49-F238E27FC236}">
                        <a16:creationId xmlns:a16="http://schemas.microsoft.com/office/drawing/2014/main" id="{359B3291-08C5-0711-59B3-304BAE89DA09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65" name="Rectangle 2364">
                    <a:extLst>
                      <a:ext uri="{FF2B5EF4-FFF2-40B4-BE49-F238E27FC236}">
                        <a16:creationId xmlns:a16="http://schemas.microsoft.com/office/drawing/2014/main" id="{D90A1768-1B0F-EE92-25F0-9AC1480D4358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66" name="Rectangle 2365">
                    <a:extLst>
                      <a:ext uri="{FF2B5EF4-FFF2-40B4-BE49-F238E27FC236}">
                        <a16:creationId xmlns:a16="http://schemas.microsoft.com/office/drawing/2014/main" id="{7896D86D-B342-A1E6-D887-13458C42A11E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67" name="Rectangle 2366">
                    <a:extLst>
                      <a:ext uri="{FF2B5EF4-FFF2-40B4-BE49-F238E27FC236}">
                        <a16:creationId xmlns:a16="http://schemas.microsoft.com/office/drawing/2014/main" id="{84B2F654-AB85-D50C-2C2A-FDBB66BD69CB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68" name="Rectangle 2367">
                    <a:extLst>
                      <a:ext uri="{FF2B5EF4-FFF2-40B4-BE49-F238E27FC236}">
                        <a16:creationId xmlns:a16="http://schemas.microsoft.com/office/drawing/2014/main" id="{5770E84D-496A-8363-1A1E-FE6670096CA3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69" name="Rectangle 2368">
                    <a:extLst>
                      <a:ext uri="{FF2B5EF4-FFF2-40B4-BE49-F238E27FC236}">
                        <a16:creationId xmlns:a16="http://schemas.microsoft.com/office/drawing/2014/main" id="{B96E0FB9-6D01-9EE7-282C-3AB130A5E73F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70" name="Rectangle 2369">
                    <a:extLst>
                      <a:ext uri="{FF2B5EF4-FFF2-40B4-BE49-F238E27FC236}">
                        <a16:creationId xmlns:a16="http://schemas.microsoft.com/office/drawing/2014/main" id="{F3ED9E9C-9A02-A7F2-0070-144E93C38DB6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71" name="Rectangle 2370">
                    <a:extLst>
                      <a:ext uri="{FF2B5EF4-FFF2-40B4-BE49-F238E27FC236}">
                        <a16:creationId xmlns:a16="http://schemas.microsoft.com/office/drawing/2014/main" id="{A2F2AEEC-794D-FB52-4B48-EE26BA30C0CA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72" name="Rectangle 2371">
                    <a:extLst>
                      <a:ext uri="{FF2B5EF4-FFF2-40B4-BE49-F238E27FC236}">
                        <a16:creationId xmlns:a16="http://schemas.microsoft.com/office/drawing/2014/main" id="{B1430D78-2C56-596C-B718-4355132BA224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73" name="Rectangle 2372">
                    <a:extLst>
                      <a:ext uri="{FF2B5EF4-FFF2-40B4-BE49-F238E27FC236}">
                        <a16:creationId xmlns:a16="http://schemas.microsoft.com/office/drawing/2014/main" id="{673E4D98-F074-4909-A017-7333A601DDD7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74" name="Rectangle 2373">
                    <a:extLst>
                      <a:ext uri="{FF2B5EF4-FFF2-40B4-BE49-F238E27FC236}">
                        <a16:creationId xmlns:a16="http://schemas.microsoft.com/office/drawing/2014/main" id="{76D152E2-3B46-CDB6-434C-D757502110F5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</p:grpSp>
          <p:grpSp>
            <p:nvGrpSpPr>
              <p:cNvPr id="2077" name="Group 2076">
                <a:extLst>
                  <a:ext uri="{FF2B5EF4-FFF2-40B4-BE49-F238E27FC236}">
                    <a16:creationId xmlns:a16="http://schemas.microsoft.com/office/drawing/2014/main" id="{E3438F9F-5538-279E-D022-6AC1642748B3}"/>
                  </a:ext>
                </a:extLst>
              </p:cNvPr>
              <p:cNvGrpSpPr/>
              <p:nvPr/>
            </p:nvGrpSpPr>
            <p:grpSpPr>
              <a:xfrm>
                <a:off x="4215474" y="1698442"/>
                <a:ext cx="3647857" cy="1823374"/>
                <a:chOff x="6182087" y="4517849"/>
                <a:chExt cx="4032392" cy="2015583"/>
              </a:xfrm>
            </p:grpSpPr>
            <p:grpSp>
              <p:nvGrpSpPr>
                <p:cNvPr id="2215" name="Group 2214">
                  <a:extLst>
                    <a:ext uri="{FF2B5EF4-FFF2-40B4-BE49-F238E27FC236}">
                      <a16:creationId xmlns:a16="http://schemas.microsoft.com/office/drawing/2014/main" id="{C58C1A41-382F-ADF1-CE91-9121FFF3EBF4}"/>
                    </a:ext>
                  </a:extLst>
                </p:cNvPr>
                <p:cNvGrpSpPr/>
                <p:nvPr/>
              </p:nvGrpSpPr>
              <p:grpSpPr>
                <a:xfrm>
                  <a:off x="6182087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2335" name="Rectangle 2334">
                    <a:extLst>
                      <a:ext uri="{FF2B5EF4-FFF2-40B4-BE49-F238E27FC236}">
                        <a16:creationId xmlns:a16="http://schemas.microsoft.com/office/drawing/2014/main" id="{C77C2E55-7A62-2BDB-5A9F-D7FD84EA3574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36" name="Rectangle 2335">
                    <a:extLst>
                      <a:ext uri="{FF2B5EF4-FFF2-40B4-BE49-F238E27FC236}">
                        <a16:creationId xmlns:a16="http://schemas.microsoft.com/office/drawing/2014/main" id="{C846AFA9-70C4-A238-C8EC-4D137FA164C7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37" name="Rectangle 2336">
                    <a:extLst>
                      <a:ext uri="{FF2B5EF4-FFF2-40B4-BE49-F238E27FC236}">
                        <a16:creationId xmlns:a16="http://schemas.microsoft.com/office/drawing/2014/main" id="{22DD84A3-651E-CEB9-8002-AD05559E4E47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38" name="Rectangle 2337">
                    <a:extLst>
                      <a:ext uri="{FF2B5EF4-FFF2-40B4-BE49-F238E27FC236}">
                        <a16:creationId xmlns:a16="http://schemas.microsoft.com/office/drawing/2014/main" id="{523B691B-2ABA-D755-1A5A-D50A0BD77EEB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39" name="Rectangle 2338">
                    <a:extLst>
                      <a:ext uri="{FF2B5EF4-FFF2-40B4-BE49-F238E27FC236}">
                        <a16:creationId xmlns:a16="http://schemas.microsoft.com/office/drawing/2014/main" id="{C55B39C1-4C48-E305-F407-1FAC9053A4C8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40" name="Rectangle 2339">
                    <a:extLst>
                      <a:ext uri="{FF2B5EF4-FFF2-40B4-BE49-F238E27FC236}">
                        <a16:creationId xmlns:a16="http://schemas.microsoft.com/office/drawing/2014/main" id="{632C4460-6842-2CA3-61BF-8C74D7654E74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41" name="Rectangle 2340">
                    <a:extLst>
                      <a:ext uri="{FF2B5EF4-FFF2-40B4-BE49-F238E27FC236}">
                        <a16:creationId xmlns:a16="http://schemas.microsoft.com/office/drawing/2014/main" id="{04C8AF76-7EA8-9FF0-8527-F480E70AD7FA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42" name="Rectangle 2341">
                    <a:extLst>
                      <a:ext uri="{FF2B5EF4-FFF2-40B4-BE49-F238E27FC236}">
                        <a16:creationId xmlns:a16="http://schemas.microsoft.com/office/drawing/2014/main" id="{8E37D491-6CF6-34CA-9F8F-68E247CC1F83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43" name="Rectangle 2342">
                    <a:extLst>
                      <a:ext uri="{FF2B5EF4-FFF2-40B4-BE49-F238E27FC236}">
                        <a16:creationId xmlns:a16="http://schemas.microsoft.com/office/drawing/2014/main" id="{F65C71EA-565E-9381-6C60-43F5E20A189B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44" name="Rectangle 2343">
                    <a:extLst>
                      <a:ext uri="{FF2B5EF4-FFF2-40B4-BE49-F238E27FC236}">
                        <a16:creationId xmlns:a16="http://schemas.microsoft.com/office/drawing/2014/main" id="{0E8545B2-69FA-AB7F-F6D0-F1DB76A747D4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45" name="Rectangle 2344">
                    <a:extLst>
                      <a:ext uri="{FF2B5EF4-FFF2-40B4-BE49-F238E27FC236}">
                        <a16:creationId xmlns:a16="http://schemas.microsoft.com/office/drawing/2014/main" id="{6CC7E952-75D6-205D-F9D9-BBA363B7F3C2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46" name="Rectangle 2345">
                    <a:extLst>
                      <a:ext uri="{FF2B5EF4-FFF2-40B4-BE49-F238E27FC236}">
                        <a16:creationId xmlns:a16="http://schemas.microsoft.com/office/drawing/2014/main" id="{F2E975BA-E51C-CBE7-7190-2401DF614613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47" name="Rectangle 2346">
                    <a:extLst>
                      <a:ext uri="{FF2B5EF4-FFF2-40B4-BE49-F238E27FC236}">
                        <a16:creationId xmlns:a16="http://schemas.microsoft.com/office/drawing/2014/main" id="{03A34408-930D-AA2E-D1DC-825EE89A67A9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48" name="Rectangle 2347">
                    <a:extLst>
                      <a:ext uri="{FF2B5EF4-FFF2-40B4-BE49-F238E27FC236}">
                        <a16:creationId xmlns:a16="http://schemas.microsoft.com/office/drawing/2014/main" id="{A38D164B-D517-8BF4-CCF4-72683FDD679B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49" name="Rectangle 2348">
                    <a:extLst>
                      <a:ext uri="{FF2B5EF4-FFF2-40B4-BE49-F238E27FC236}">
                        <a16:creationId xmlns:a16="http://schemas.microsoft.com/office/drawing/2014/main" id="{B9627511-1EE2-C441-D549-4224B17362FA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50" name="Rectangle 2349">
                    <a:extLst>
                      <a:ext uri="{FF2B5EF4-FFF2-40B4-BE49-F238E27FC236}">
                        <a16:creationId xmlns:a16="http://schemas.microsoft.com/office/drawing/2014/main" id="{BBDA90E0-25F0-46D1-6067-FCC6BF26F0FB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2216" name="Group 2215">
                  <a:extLst>
                    <a:ext uri="{FF2B5EF4-FFF2-40B4-BE49-F238E27FC236}">
                      <a16:creationId xmlns:a16="http://schemas.microsoft.com/office/drawing/2014/main" id="{25F565AF-2629-E852-76CF-55335831680F}"/>
                    </a:ext>
                  </a:extLst>
                </p:cNvPr>
                <p:cNvGrpSpPr/>
                <p:nvPr/>
              </p:nvGrpSpPr>
              <p:grpSpPr>
                <a:xfrm>
                  <a:off x="6686659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2319" name="Rectangle 2318">
                    <a:extLst>
                      <a:ext uri="{FF2B5EF4-FFF2-40B4-BE49-F238E27FC236}">
                        <a16:creationId xmlns:a16="http://schemas.microsoft.com/office/drawing/2014/main" id="{AFE204C2-A802-2034-E219-CD59C582B2D9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20" name="Rectangle 2319">
                    <a:extLst>
                      <a:ext uri="{FF2B5EF4-FFF2-40B4-BE49-F238E27FC236}">
                        <a16:creationId xmlns:a16="http://schemas.microsoft.com/office/drawing/2014/main" id="{6ED2E67E-D483-11CB-068C-C261CFC51A5D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21" name="Rectangle 2320">
                    <a:extLst>
                      <a:ext uri="{FF2B5EF4-FFF2-40B4-BE49-F238E27FC236}">
                        <a16:creationId xmlns:a16="http://schemas.microsoft.com/office/drawing/2014/main" id="{E6A02345-B862-5895-EB42-4E376F745B40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22" name="Rectangle 2321">
                    <a:extLst>
                      <a:ext uri="{FF2B5EF4-FFF2-40B4-BE49-F238E27FC236}">
                        <a16:creationId xmlns:a16="http://schemas.microsoft.com/office/drawing/2014/main" id="{E7A8C30E-8920-1DBA-DA19-0E63B569E1FD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23" name="Rectangle 2322">
                    <a:extLst>
                      <a:ext uri="{FF2B5EF4-FFF2-40B4-BE49-F238E27FC236}">
                        <a16:creationId xmlns:a16="http://schemas.microsoft.com/office/drawing/2014/main" id="{11A231C3-B008-D4CC-27E3-DE788FC221BA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24" name="Rectangle 2323">
                    <a:extLst>
                      <a:ext uri="{FF2B5EF4-FFF2-40B4-BE49-F238E27FC236}">
                        <a16:creationId xmlns:a16="http://schemas.microsoft.com/office/drawing/2014/main" id="{29A64590-BF1F-8C96-7538-77A0FB0F723E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25" name="Rectangle 2324">
                    <a:extLst>
                      <a:ext uri="{FF2B5EF4-FFF2-40B4-BE49-F238E27FC236}">
                        <a16:creationId xmlns:a16="http://schemas.microsoft.com/office/drawing/2014/main" id="{CD5B9783-4F06-616D-B0A3-758EC5AC83BD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26" name="Rectangle 2325">
                    <a:extLst>
                      <a:ext uri="{FF2B5EF4-FFF2-40B4-BE49-F238E27FC236}">
                        <a16:creationId xmlns:a16="http://schemas.microsoft.com/office/drawing/2014/main" id="{B9A4EA08-F219-330D-1E01-C266037B3172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27" name="Rectangle 2326">
                    <a:extLst>
                      <a:ext uri="{FF2B5EF4-FFF2-40B4-BE49-F238E27FC236}">
                        <a16:creationId xmlns:a16="http://schemas.microsoft.com/office/drawing/2014/main" id="{2EF3E453-B281-1BB6-1B83-162925796AC9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28" name="Rectangle 2327">
                    <a:extLst>
                      <a:ext uri="{FF2B5EF4-FFF2-40B4-BE49-F238E27FC236}">
                        <a16:creationId xmlns:a16="http://schemas.microsoft.com/office/drawing/2014/main" id="{E67ED66E-A7B2-F130-C0B8-EF014FD607FD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29" name="Rectangle 2328">
                    <a:extLst>
                      <a:ext uri="{FF2B5EF4-FFF2-40B4-BE49-F238E27FC236}">
                        <a16:creationId xmlns:a16="http://schemas.microsoft.com/office/drawing/2014/main" id="{4C6381EA-08B5-52C0-E770-A82E80957FDB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30" name="Rectangle 2329">
                    <a:extLst>
                      <a:ext uri="{FF2B5EF4-FFF2-40B4-BE49-F238E27FC236}">
                        <a16:creationId xmlns:a16="http://schemas.microsoft.com/office/drawing/2014/main" id="{04B766AD-81DA-F7F1-4CED-B2F3E98FAFD2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31" name="Rectangle 2330">
                    <a:extLst>
                      <a:ext uri="{FF2B5EF4-FFF2-40B4-BE49-F238E27FC236}">
                        <a16:creationId xmlns:a16="http://schemas.microsoft.com/office/drawing/2014/main" id="{167095AD-33AF-4B9D-661F-EE1C9C97C40C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32" name="Rectangle 2331">
                    <a:extLst>
                      <a:ext uri="{FF2B5EF4-FFF2-40B4-BE49-F238E27FC236}">
                        <a16:creationId xmlns:a16="http://schemas.microsoft.com/office/drawing/2014/main" id="{6AF54D89-F894-C42F-4487-48FE674F211A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33" name="Rectangle 2332">
                    <a:extLst>
                      <a:ext uri="{FF2B5EF4-FFF2-40B4-BE49-F238E27FC236}">
                        <a16:creationId xmlns:a16="http://schemas.microsoft.com/office/drawing/2014/main" id="{2C287081-5DB0-8ADA-DCCA-9C52CF8A615A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34" name="Rectangle 2333">
                    <a:extLst>
                      <a:ext uri="{FF2B5EF4-FFF2-40B4-BE49-F238E27FC236}">
                        <a16:creationId xmlns:a16="http://schemas.microsoft.com/office/drawing/2014/main" id="{A475227A-D6AC-01CD-D115-B21ADF06A47F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2217" name="Group 2216">
                  <a:extLst>
                    <a:ext uri="{FF2B5EF4-FFF2-40B4-BE49-F238E27FC236}">
                      <a16:creationId xmlns:a16="http://schemas.microsoft.com/office/drawing/2014/main" id="{B78FA94A-ED89-97DA-4473-549226B8B055}"/>
                    </a:ext>
                  </a:extLst>
                </p:cNvPr>
                <p:cNvGrpSpPr/>
                <p:nvPr/>
              </p:nvGrpSpPr>
              <p:grpSpPr>
                <a:xfrm>
                  <a:off x="7191231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2303" name="Rectangle 2302">
                    <a:extLst>
                      <a:ext uri="{FF2B5EF4-FFF2-40B4-BE49-F238E27FC236}">
                        <a16:creationId xmlns:a16="http://schemas.microsoft.com/office/drawing/2014/main" id="{A373A989-9ACB-B483-CF85-D56C7BBAF012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04" name="Rectangle 2303">
                    <a:extLst>
                      <a:ext uri="{FF2B5EF4-FFF2-40B4-BE49-F238E27FC236}">
                        <a16:creationId xmlns:a16="http://schemas.microsoft.com/office/drawing/2014/main" id="{8561BCA7-2059-DFCD-DA57-ABD7CC8EFAA5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05" name="Rectangle 2304">
                    <a:extLst>
                      <a:ext uri="{FF2B5EF4-FFF2-40B4-BE49-F238E27FC236}">
                        <a16:creationId xmlns:a16="http://schemas.microsoft.com/office/drawing/2014/main" id="{D5CED45C-6204-23C8-805F-32EDBD66D1D0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06" name="Rectangle 2305">
                    <a:extLst>
                      <a:ext uri="{FF2B5EF4-FFF2-40B4-BE49-F238E27FC236}">
                        <a16:creationId xmlns:a16="http://schemas.microsoft.com/office/drawing/2014/main" id="{91EEF658-3C91-5A33-583E-0E7C68E651CD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07" name="Rectangle 2306">
                    <a:extLst>
                      <a:ext uri="{FF2B5EF4-FFF2-40B4-BE49-F238E27FC236}">
                        <a16:creationId xmlns:a16="http://schemas.microsoft.com/office/drawing/2014/main" id="{41E65362-4BB4-037F-CAA1-1CF2705B3452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08" name="Rectangle 2307">
                    <a:extLst>
                      <a:ext uri="{FF2B5EF4-FFF2-40B4-BE49-F238E27FC236}">
                        <a16:creationId xmlns:a16="http://schemas.microsoft.com/office/drawing/2014/main" id="{64BED99B-AF5F-77E2-AD36-F474BE3E1449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09" name="Rectangle 2308">
                    <a:extLst>
                      <a:ext uri="{FF2B5EF4-FFF2-40B4-BE49-F238E27FC236}">
                        <a16:creationId xmlns:a16="http://schemas.microsoft.com/office/drawing/2014/main" id="{82C9F759-8257-2512-7D20-61D1D9E85B43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10" name="Rectangle 2309">
                    <a:extLst>
                      <a:ext uri="{FF2B5EF4-FFF2-40B4-BE49-F238E27FC236}">
                        <a16:creationId xmlns:a16="http://schemas.microsoft.com/office/drawing/2014/main" id="{BB75E891-8503-33BF-0C69-C6EEBA3676A6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11" name="Rectangle 2310">
                    <a:extLst>
                      <a:ext uri="{FF2B5EF4-FFF2-40B4-BE49-F238E27FC236}">
                        <a16:creationId xmlns:a16="http://schemas.microsoft.com/office/drawing/2014/main" id="{8FE0F763-6ADE-C63A-A8FB-F10FEEBFC630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12" name="Rectangle 2311">
                    <a:extLst>
                      <a:ext uri="{FF2B5EF4-FFF2-40B4-BE49-F238E27FC236}">
                        <a16:creationId xmlns:a16="http://schemas.microsoft.com/office/drawing/2014/main" id="{A69B7BAC-478A-08A6-7169-D404440E14CA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13" name="Rectangle 2312">
                    <a:extLst>
                      <a:ext uri="{FF2B5EF4-FFF2-40B4-BE49-F238E27FC236}">
                        <a16:creationId xmlns:a16="http://schemas.microsoft.com/office/drawing/2014/main" id="{84C0B081-2954-6765-69DC-B53BEC04E33C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14" name="Rectangle 2313">
                    <a:extLst>
                      <a:ext uri="{FF2B5EF4-FFF2-40B4-BE49-F238E27FC236}">
                        <a16:creationId xmlns:a16="http://schemas.microsoft.com/office/drawing/2014/main" id="{35D58856-7FED-CB4A-93AF-E38DB61D6D68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15" name="Rectangle 2314">
                    <a:extLst>
                      <a:ext uri="{FF2B5EF4-FFF2-40B4-BE49-F238E27FC236}">
                        <a16:creationId xmlns:a16="http://schemas.microsoft.com/office/drawing/2014/main" id="{B85DE0FA-8AF6-23A2-830D-3E3822316F19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16" name="Rectangle 2315">
                    <a:extLst>
                      <a:ext uri="{FF2B5EF4-FFF2-40B4-BE49-F238E27FC236}">
                        <a16:creationId xmlns:a16="http://schemas.microsoft.com/office/drawing/2014/main" id="{6CF4D4E9-73B8-3E42-7C5D-EF43281F4BEF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17" name="Rectangle 2316">
                    <a:extLst>
                      <a:ext uri="{FF2B5EF4-FFF2-40B4-BE49-F238E27FC236}">
                        <a16:creationId xmlns:a16="http://schemas.microsoft.com/office/drawing/2014/main" id="{C349D4F4-EDB1-71F7-3EF9-5EF685EE5677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18" name="Rectangle 2317">
                    <a:extLst>
                      <a:ext uri="{FF2B5EF4-FFF2-40B4-BE49-F238E27FC236}">
                        <a16:creationId xmlns:a16="http://schemas.microsoft.com/office/drawing/2014/main" id="{ABD9265C-A1AE-A9A4-8003-E8122EDDB6AE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2218" name="Group 2217">
                  <a:extLst>
                    <a:ext uri="{FF2B5EF4-FFF2-40B4-BE49-F238E27FC236}">
                      <a16:creationId xmlns:a16="http://schemas.microsoft.com/office/drawing/2014/main" id="{537BB66A-9521-7A90-E923-731BF08DBAB4}"/>
                    </a:ext>
                  </a:extLst>
                </p:cNvPr>
                <p:cNvGrpSpPr/>
                <p:nvPr/>
              </p:nvGrpSpPr>
              <p:grpSpPr>
                <a:xfrm>
                  <a:off x="7695803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2287" name="Rectangle 2286">
                    <a:extLst>
                      <a:ext uri="{FF2B5EF4-FFF2-40B4-BE49-F238E27FC236}">
                        <a16:creationId xmlns:a16="http://schemas.microsoft.com/office/drawing/2014/main" id="{8FC0A4EE-B011-15F0-8D80-9994E8724BC7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88" name="Rectangle 2287">
                    <a:extLst>
                      <a:ext uri="{FF2B5EF4-FFF2-40B4-BE49-F238E27FC236}">
                        <a16:creationId xmlns:a16="http://schemas.microsoft.com/office/drawing/2014/main" id="{60ED198F-015F-CB20-1FF7-EA165C6AFC4B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89" name="Rectangle 2288">
                    <a:extLst>
                      <a:ext uri="{FF2B5EF4-FFF2-40B4-BE49-F238E27FC236}">
                        <a16:creationId xmlns:a16="http://schemas.microsoft.com/office/drawing/2014/main" id="{4CEEEAD9-DC01-5A40-4774-7481A3380902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90" name="Rectangle 2289">
                    <a:extLst>
                      <a:ext uri="{FF2B5EF4-FFF2-40B4-BE49-F238E27FC236}">
                        <a16:creationId xmlns:a16="http://schemas.microsoft.com/office/drawing/2014/main" id="{D82B525D-A51C-0EF5-CA82-E7A29AD5D8FF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91" name="Rectangle 2290">
                    <a:extLst>
                      <a:ext uri="{FF2B5EF4-FFF2-40B4-BE49-F238E27FC236}">
                        <a16:creationId xmlns:a16="http://schemas.microsoft.com/office/drawing/2014/main" id="{1BB95ACD-027D-8C6E-7535-AB4F101CF765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92" name="Rectangle 2291">
                    <a:extLst>
                      <a:ext uri="{FF2B5EF4-FFF2-40B4-BE49-F238E27FC236}">
                        <a16:creationId xmlns:a16="http://schemas.microsoft.com/office/drawing/2014/main" id="{380AF0D7-1E98-ACCF-8070-248E5EBFF3E6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93" name="Rectangle 2292">
                    <a:extLst>
                      <a:ext uri="{FF2B5EF4-FFF2-40B4-BE49-F238E27FC236}">
                        <a16:creationId xmlns:a16="http://schemas.microsoft.com/office/drawing/2014/main" id="{BE4415D8-F814-54CC-B7D1-51826E09A75F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94" name="Rectangle 2293">
                    <a:extLst>
                      <a:ext uri="{FF2B5EF4-FFF2-40B4-BE49-F238E27FC236}">
                        <a16:creationId xmlns:a16="http://schemas.microsoft.com/office/drawing/2014/main" id="{14FBF6EA-213A-0B0C-414F-161D2AE4E6B5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95" name="Rectangle 2294">
                    <a:extLst>
                      <a:ext uri="{FF2B5EF4-FFF2-40B4-BE49-F238E27FC236}">
                        <a16:creationId xmlns:a16="http://schemas.microsoft.com/office/drawing/2014/main" id="{46308F08-05E4-0542-9567-2BADDBB75756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96" name="Rectangle 2295">
                    <a:extLst>
                      <a:ext uri="{FF2B5EF4-FFF2-40B4-BE49-F238E27FC236}">
                        <a16:creationId xmlns:a16="http://schemas.microsoft.com/office/drawing/2014/main" id="{BB79D7B5-0CDD-39FE-E2C9-D49682565AFD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97" name="Rectangle 2296">
                    <a:extLst>
                      <a:ext uri="{FF2B5EF4-FFF2-40B4-BE49-F238E27FC236}">
                        <a16:creationId xmlns:a16="http://schemas.microsoft.com/office/drawing/2014/main" id="{11102BFF-4E2A-8F51-CAC6-B3D98CD4904C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98" name="Rectangle 2297">
                    <a:extLst>
                      <a:ext uri="{FF2B5EF4-FFF2-40B4-BE49-F238E27FC236}">
                        <a16:creationId xmlns:a16="http://schemas.microsoft.com/office/drawing/2014/main" id="{C4CBDD64-5F90-88CB-1938-EB3373C5CDD2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99" name="Rectangle 2298">
                    <a:extLst>
                      <a:ext uri="{FF2B5EF4-FFF2-40B4-BE49-F238E27FC236}">
                        <a16:creationId xmlns:a16="http://schemas.microsoft.com/office/drawing/2014/main" id="{FBE6AE22-527A-AAE0-2C41-47960DE6E1FA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00" name="Rectangle 2299">
                    <a:extLst>
                      <a:ext uri="{FF2B5EF4-FFF2-40B4-BE49-F238E27FC236}">
                        <a16:creationId xmlns:a16="http://schemas.microsoft.com/office/drawing/2014/main" id="{FD38E13B-A155-93CF-E08B-92C4B4FD369F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01" name="Rectangle 2300">
                    <a:extLst>
                      <a:ext uri="{FF2B5EF4-FFF2-40B4-BE49-F238E27FC236}">
                        <a16:creationId xmlns:a16="http://schemas.microsoft.com/office/drawing/2014/main" id="{5ACE2C24-4018-FC62-CC51-E2C4CBCA52A6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02" name="Rectangle 2301">
                    <a:extLst>
                      <a:ext uri="{FF2B5EF4-FFF2-40B4-BE49-F238E27FC236}">
                        <a16:creationId xmlns:a16="http://schemas.microsoft.com/office/drawing/2014/main" id="{C9EC94B4-C84A-A79F-3C24-41EF6C1525DC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2219" name="Group 2218">
                  <a:extLst>
                    <a:ext uri="{FF2B5EF4-FFF2-40B4-BE49-F238E27FC236}">
                      <a16:creationId xmlns:a16="http://schemas.microsoft.com/office/drawing/2014/main" id="{2910E64A-8B3D-F673-8AFF-22878AB7235A}"/>
                    </a:ext>
                  </a:extLst>
                </p:cNvPr>
                <p:cNvGrpSpPr/>
                <p:nvPr/>
              </p:nvGrpSpPr>
              <p:grpSpPr>
                <a:xfrm>
                  <a:off x="8196191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2271" name="Rectangle 2270">
                    <a:extLst>
                      <a:ext uri="{FF2B5EF4-FFF2-40B4-BE49-F238E27FC236}">
                        <a16:creationId xmlns:a16="http://schemas.microsoft.com/office/drawing/2014/main" id="{BEF6CB45-E390-40E3-6D61-5F8026BB4DD1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72" name="Rectangle 2271">
                    <a:extLst>
                      <a:ext uri="{FF2B5EF4-FFF2-40B4-BE49-F238E27FC236}">
                        <a16:creationId xmlns:a16="http://schemas.microsoft.com/office/drawing/2014/main" id="{32603D9B-96DF-CEDA-ED22-074B271E5014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73" name="Rectangle 2272">
                    <a:extLst>
                      <a:ext uri="{FF2B5EF4-FFF2-40B4-BE49-F238E27FC236}">
                        <a16:creationId xmlns:a16="http://schemas.microsoft.com/office/drawing/2014/main" id="{1323C29B-0F4C-E612-BB71-A0AA8D939ED3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74" name="Rectangle 2273">
                    <a:extLst>
                      <a:ext uri="{FF2B5EF4-FFF2-40B4-BE49-F238E27FC236}">
                        <a16:creationId xmlns:a16="http://schemas.microsoft.com/office/drawing/2014/main" id="{52A73C42-B4D8-A671-57BE-BA4918204074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75" name="Rectangle 2274">
                    <a:extLst>
                      <a:ext uri="{FF2B5EF4-FFF2-40B4-BE49-F238E27FC236}">
                        <a16:creationId xmlns:a16="http://schemas.microsoft.com/office/drawing/2014/main" id="{6C5B3D86-0C0F-3928-73ED-D68058CF4234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76" name="Rectangle 2275">
                    <a:extLst>
                      <a:ext uri="{FF2B5EF4-FFF2-40B4-BE49-F238E27FC236}">
                        <a16:creationId xmlns:a16="http://schemas.microsoft.com/office/drawing/2014/main" id="{091B80A6-3F1B-0D15-0AE1-222536E30FE2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77" name="Rectangle 2276">
                    <a:extLst>
                      <a:ext uri="{FF2B5EF4-FFF2-40B4-BE49-F238E27FC236}">
                        <a16:creationId xmlns:a16="http://schemas.microsoft.com/office/drawing/2014/main" id="{09FFA474-EE2B-79C1-BD28-97ECDBD1677E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78" name="Rectangle 2277">
                    <a:extLst>
                      <a:ext uri="{FF2B5EF4-FFF2-40B4-BE49-F238E27FC236}">
                        <a16:creationId xmlns:a16="http://schemas.microsoft.com/office/drawing/2014/main" id="{B0F68159-83A8-B698-B59B-326422AC2960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79" name="Rectangle 2278">
                    <a:extLst>
                      <a:ext uri="{FF2B5EF4-FFF2-40B4-BE49-F238E27FC236}">
                        <a16:creationId xmlns:a16="http://schemas.microsoft.com/office/drawing/2014/main" id="{56A548B0-BD1D-3E3C-BFCE-FF5F22E41307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80" name="Rectangle 2279">
                    <a:extLst>
                      <a:ext uri="{FF2B5EF4-FFF2-40B4-BE49-F238E27FC236}">
                        <a16:creationId xmlns:a16="http://schemas.microsoft.com/office/drawing/2014/main" id="{E436EF78-E3FF-32BE-C69A-30216F9C0899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81" name="Rectangle 2280">
                    <a:extLst>
                      <a:ext uri="{FF2B5EF4-FFF2-40B4-BE49-F238E27FC236}">
                        <a16:creationId xmlns:a16="http://schemas.microsoft.com/office/drawing/2014/main" id="{8CB841C3-B9F0-44F5-8BD5-DC1D49B70DE3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82" name="Rectangle 2281">
                    <a:extLst>
                      <a:ext uri="{FF2B5EF4-FFF2-40B4-BE49-F238E27FC236}">
                        <a16:creationId xmlns:a16="http://schemas.microsoft.com/office/drawing/2014/main" id="{D7024C8B-9E36-EB0F-E943-A32838307B46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83" name="Rectangle 2282">
                    <a:extLst>
                      <a:ext uri="{FF2B5EF4-FFF2-40B4-BE49-F238E27FC236}">
                        <a16:creationId xmlns:a16="http://schemas.microsoft.com/office/drawing/2014/main" id="{E8D3960B-4252-A698-20C6-4FD362144F13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84" name="Rectangle 2283">
                    <a:extLst>
                      <a:ext uri="{FF2B5EF4-FFF2-40B4-BE49-F238E27FC236}">
                        <a16:creationId xmlns:a16="http://schemas.microsoft.com/office/drawing/2014/main" id="{81C10CDC-1603-CBCA-4828-865D010C761C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85" name="Rectangle 2284">
                    <a:extLst>
                      <a:ext uri="{FF2B5EF4-FFF2-40B4-BE49-F238E27FC236}">
                        <a16:creationId xmlns:a16="http://schemas.microsoft.com/office/drawing/2014/main" id="{6EE8FEBF-23D9-DF22-6746-A68266236733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86" name="Rectangle 2285">
                    <a:extLst>
                      <a:ext uri="{FF2B5EF4-FFF2-40B4-BE49-F238E27FC236}">
                        <a16:creationId xmlns:a16="http://schemas.microsoft.com/office/drawing/2014/main" id="{94FFF874-5FC1-414B-0DC9-0585D3CC096D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2220" name="Group 2219">
                  <a:extLst>
                    <a:ext uri="{FF2B5EF4-FFF2-40B4-BE49-F238E27FC236}">
                      <a16:creationId xmlns:a16="http://schemas.microsoft.com/office/drawing/2014/main" id="{D2D27A7B-CC02-A585-17C3-FCB06178F00E}"/>
                    </a:ext>
                  </a:extLst>
                </p:cNvPr>
                <p:cNvGrpSpPr/>
                <p:nvPr/>
              </p:nvGrpSpPr>
              <p:grpSpPr>
                <a:xfrm>
                  <a:off x="8700763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2255" name="Rectangle 2254">
                    <a:extLst>
                      <a:ext uri="{FF2B5EF4-FFF2-40B4-BE49-F238E27FC236}">
                        <a16:creationId xmlns:a16="http://schemas.microsoft.com/office/drawing/2014/main" id="{9DDFFFA5-2895-EFBD-D9C8-D58AF4688EAF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56" name="Rectangle 2255">
                    <a:extLst>
                      <a:ext uri="{FF2B5EF4-FFF2-40B4-BE49-F238E27FC236}">
                        <a16:creationId xmlns:a16="http://schemas.microsoft.com/office/drawing/2014/main" id="{BD138140-DF28-DBEE-DB66-4AAD748E0A8E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57" name="Rectangle 2256">
                    <a:extLst>
                      <a:ext uri="{FF2B5EF4-FFF2-40B4-BE49-F238E27FC236}">
                        <a16:creationId xmlns:a16="http://schemas.microsoft.com/office/drawing/2014/main" id="{8C6340FC-CCA0-E5D3-C32C-E59D96D9BECF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58" name="Rectangle 2257">
                    <a:extLst>
                      <a:ext uri="{FF2B5EF4-FFF2-40B4-BE49-F238E27FC236}">
                        <a16:creationId xmlns:a16="http://schemas.microsoft.com/office/drawing/2014/main" id="{3231E8FD-121B-6206-1ACE-E2C544B71608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59" name="Rectangle 2258">
                    <a:extLst>
                      <a:ext uri="{FF2B5EF4-FFF2-40B4-BE49-F238E27FC236}">
                        <a16:creationId xmlns:a16="http://schemas.microsoft.com/office/drawing/2014/main" id="{AF950238-C7EA-7B32-DA0E-3E5AF5C13B0A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60" name="Rectangle 2259">
                    <a:extLst>
                      <a:ext uri="{FF2B5EF4-FFF2-40B4-BE49-F238E27FC236}">
                        <a16:creationId xmlns:a16="http://schemas.microsoft.com/office/drawing/2014/main" id="{F5B71DB4-5D78-5ACA-01C7-CDAC3B5EFFD8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61" name="Rectangle 2260">
                    <a:extLst>
                      <a:ext uri="{FF2B5EF4-FFF2-40B4-BE49-F238E27FC236}">
                        <a16:creationId xmlns:a16="http://schemas.microsoft.com/office/drawing/2014/main" id="{F0FDF9AC-F503-4BDD-3549-8775ADD5DEC6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62" name="Rectangle 2261">
                    <a:extLst>
                      <a:ext uri="{FF2B5EF4-FFF2-40B4-BE49-F238E27FC236}">
                        <a16:creationId xmlns:a16="http://schemas.microsoft.com/office/drawing/2014/main" id="{57CE37F5-9460-D5D0-7F97-B0022794922F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63" name="Rectangle 2262">
                    <a:extLst>
                      <a:ext uri="{FF2B5EF4-FFF2-40B4-BE49-F238E27FC236}">
                        <a16:creationId xmlns:a16="http://schemas.microsoft.com/office/drawing/2014/main" id="{FAECCE1F-F820-4D70-F007-5A1EB69D5CA9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64" name="Rectangle 2263">
                    <a:extLst>
                      <a:ext uri="{FF2B5EF4-FFF2-40B4-BE49-F238E27FC236}">
                        <a16:creationId xmlns:a16="http://schemas.microsoft.com/office/drawing/2014/main" id="{47E4D0FD-C074-C63D-721F-AE450C69C812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65" name="Rectangle 2264">
                    <a:extLst>
                      <a:ext uri="{FF2B5EF4-FFF2-40B4-BE49-F238E27FC236}">
                        <a16:creationId xmlns:a16="http://schemas.microsoft.com/office/drawing/2014/main" id="{4E3AB1F8-8019-181F-4AB5-C55382F275AC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66" name="Rectangle 2265">
                    <a:extLst>
                      <a:ext uri="{FF2B5EF4-FFF2-40B4-BE49-F238E27FC236}">
                        <a16:creationId xmlns:a16="http://schemas.microsoft.com/office/drawing/2014/main" id="{5404E92B-8913-CB8F-A47F-541EE46E0984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67" name="Rectangle 2266">
                    <a:extLst>
                      <a:ext uri="{FF2B5EF4-FFF2-40B4-BE49-F238E27FC236}">
                        <a16:creationId xmlns:a16="http://schemas.microsoft.com/office/drawing/2014/main" id="{F448AF59-D256-C29E-1411-B3820B68EDB3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68" name="Rectangle 2267">
                    <a:extLst>
                      <a:ext uri="{FF2B5EF4-FFF2-40B4-BE49-F238E27FC236}">
                        <a16:creationId xmlns:a16="http://schemas.microsoft.com/office/drawing/2014/main" id="{6DC73BAD-CFD8-EF18-6464-80E14C40260C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69" name="Rectangle 2268">
                    <a:extLst>
                      <a:ext uri="{FF2B5EF4-FFF2-40B4-BE49-F238E27FC236}">
                        <a16:creationId xmlns:a16="http://schemas.microsoft.com/office/drawing/2014/main" id="{B00E6AEA-9517-2B14-FDDE-2FA58D81795F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70" name="Rectangle 2269">
                    <a:extLst>
                      <a:ext uri="{FF2B5EF4-FFF2-40B4-BE49-F238E27FC236}">
                        <a16:creationId xmlns:a16="http://schemas.microsoft.com/office/drawing/2014/main" id="{2973DD2E-3D1D-31DE-FEA4-388860AEB435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2221" name="Group 2220">
                  <a:extLst>
                    <a:ext uri="{FF2B5EF4-FFF2-40B4-BE49-F238E27FC236}">
                      <a16:creationId xmlns:a16="http://schemas.microsoft.com/office/drawing/2014/main" id="{1A512E85-98AE-550C-CFA2-E44A666CCB6B}"/>
                    </a:ext>
                  </a:extLst>
                </p:cNvPr>
                <p:cNvGrpSpPr/>
                <p:nvPr/>
              </p:nvGrpSpPr>
              <p:grpSpPr>
                <a:xfrm>
                  <a:off x="9205335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2239" name="Rectangle 2238">
                    <a:extLst>
                      <a:ext uri="{FF2B5EF4-FFF2-40B4-BE49-F238E27FC236}">
                        <a16:creationId xmlns:a16="http://schemas.microsoft.com/office/drawing/2014/main" id="{6BAC21B2-DA7B-50AD-F4A5-59BDEB26BB76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40" name="Rectangle 2239">
                    <a:extLst>
                      <a:ext uri="{FF2B5EF4-FFF2-40B4-BE49-F238E27FC236}">
                        <a16:creationId xmlns:a16="http://schemas.microsoft.com/office/drawing/2014/main" id="{F58D54FD-508D-9D9C-9961-CD75C3BC829A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41" name="Rectangle 2240">
                    <a:extLst>
                      <a:ext uri="{FF2B5EF4-FFF2-40B4-BE49-F238E27FC236}">
                        <a16:creationId xmlns:a16="http://schemas.microsoft.com/office/drawing/2014/main" id="{6B0DAFE4-3303-74BE-5DFB-C93AFE4B6D65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42" name="Rectangle 2241">
                    <a:extLst>
                      <a:ext uri="{FF2B5EF4-FFF2-40B4-BE49-F238E27FC236}">
                        <a16:creationId xmlns:a16="http://schemas.microsoft.com/office/drawing/2014/main" id="{2BF6E70C-4DD2-AD5B-7646-529D2997E65F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43" name="Rectangle 2242">
                    <a:extLst>
                      <a:ext uri="{FF2B5EF4-FFF2-40B4-BE49-F238E27FC236}">
                        <a16:creationId xmlns:a16="http://schemas.microsoft.com/office/drawing/2014/main" id="{D3C70FEC-1D72-0D23-41CE-F1C049EFBA32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44" name="Rectangle 2243">
                    <a:extLst>
                      <a:ext uri="{FF2B5EF4-FFF2-40B4-BE49-F238E27FC236}">
                        <a16:creationId xmlns:a16="http://schemas.microsoft.com/office/drawing/2014/main" id="{2BD66287-7DC5-A4FF-4B4E-794E65B8A27B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45" name="Rectangle 2244">
                    <a:extLst>
                      <a:ext uri="{FF2B5EF4-FFF2-40B4-BE49-F238E27FC236}">
                        <a16:creationId xmlns:a16="http://schemas.microsoft.com/office/drawing/2014/main" id="{60AB83E0-1BB5-4051-C421-30CC0D02C78C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46" name="Rectangle 2245">
                    <a:extLst>
                      <a:ext uri="{FF2B5EF4-FFF2-40B4-BE49-F238E27FC236}">
                        <a16:creationId xmlns:a16="http://schemas.microsoft.com/office/drawing/2014/main" id="{C98F8EE4-4D6B-9BAE-4719-87694B18293B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47" name="Rectangle 2246">
                    <a:extLst>
                      <a:ext uri="{FF2B5EF4-FFF2-40B4-BE49-F238E27FC236}">
                        <a16:creationId xmlns:a16="http://schemas.microsoft.com/office/drawing/2014/main" id="{D906163D-5C0F-A015-30F2-759CE2D77716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48" name="Rectangle 2247">
                    <a:extLst>
                      <a:ext uri="{FF2B5EF4-FFF2-40B4-BE49-F238E27FC236}">
                        <a16:creationId xmlns:a16="http://schemas.microsoft.com/office/drawing/2014/main" id="{27B2C6E4-ECC2-82D4-24AB-D01BE6944AA5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49" name="Rectangle 2248">
                    <a:extLst>
                      <a:ext uri="{FF2B5EF4-FFF2-40B4-BE49-F238E27FC236}">
                        <a16:creationId xmlns:a16="http://schemas.microsoft.com/office/drawing/2014/main" id="{A022AAF8-CECE-96BD-124E-BB25399FB1FD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50" name="Rectangle 2249">
                    <a:extLst>
                      <a:ext uri="{FF2B5EF4-FFF2-40B4-BE49-F238E27FC236}">
                        <a16:creationId xmlns:a16="http://schemas.microsoft.com/office/drawing/2014/main" id="{C5D75E71-D37F-E4FA-44FE-6D9347420614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51" name="Rectangle 2250">
                    <a:extLst>
                      <a:ext uri="{FF2B5EF4-FFF2-40B4-BE49-F238E27FC236}">
                        <a16:creationId xmlns:a16="http://schemas.microsoft.com/office/drawing/2014/main" id="{A2F8244C-9F90-8AA5-5073-F96C440CB1B1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52" name="Rectangle 2251">
                    <a:extLst>
                      <a:ext uri="{FF2B5EF4-FFF2-40B4-BE49-F238E27FC236}">
                        <a16:creationId xmlns:a16="http://schemas.microsoft.com/office/drawing/2014/main" id="{56537422-8FDB-AB43-92CC-7674A047C93C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53" name="Rectangle 2252">
                    <a:extLst>
                      <a:ext uri="{FF2B5EF4-FFF2-40B4-BE49-F238E27FC236}">
                        <a16:creationId xmlns:a16="http://schemas.microsoft.com/office/drawing/2014/main" id="{FFB8B970-908C-4148-8C95-7913DCE5AFB3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54" name="Rectangle 2253">
                    <a:extLst>
                      <a:ext uri="{FF2B5EF4-FFF2-40B4-BE49-F238E27FC236}">
                        <a16:creationId xmlns:a16="http://schemas.microsoft.com/office/drawing/2014/main" id="{BC1F4029-A4F2-F772-E20B-C6534EEEE9B3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2222" name="Group 2221">
                  <a:extLst>
                    <a:ext uri="{FF2B5EF4-FFF2-40B4-BE49-F238E27FC236}">
                      <a16:creationId xmlns:a16="http://schemas.microsoft.com/office/drawing/2014/main" id="{EC7A6A01-FFBB-1C0D-9C75-D42DFB7123A8}"/>
                    </a:ext>
                  </a:extLst>
                </p:cNvPr>
                <p:cNvGrpSpPr/>
                <p:nvPr/>
              </p:nvGrpSpPr>
              <p:grpSpPr>
                <a:xfrm>
                  <a:off x="9709907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2223" name="Rectangle 2222">
                    <a:extLst>
                      <a:ext uri="{FF2B5EF4-FFF2-40B4-BE49-F238E27FC236}">
                        <a16:creationId xmlns:a16="http://schemas.microsoft.com/office/drawing/2014/main" id="{1E59CC0D-DDC1-BF2B-C9F7-C924CC8AA087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24" name="Rectangle 2223">
                    <a:extLst>
                      <a:ext uri="{FF2B5EF4-FFF2-40B4-BE49-F238E27FC236}">
                        <a16:creationId xmlns:a16="http://schemas.microsoft.com/office/drawing/2014/main" id="{A1B15A52-D6F8-F5B1-13AC-78684F389B7A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25" name="Rectangle 2224">
                    <a:extLst>
                      <a:ext uri="{FF2B5EF4-FFF2-40B4-BE49-F238E27FC236}">
                        <a16:creationId xmlns:a16="http://schemas.microsoft.com/office/drawing/2014/main" id="{21E16668-4455-2485-2856-69B921472AAD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26" name="Rectangle 2225">
                    <a:extLst>
                      <a:ext uri="{FF2B5EF4-FFF2-40B4-BE49-F238E27FC236}">
                        <a16:creationId xmlns:a16="http://schemas.microsoft.com/office/drawing/2014/main" id="{9CBF156F-6215-B60F-6E61-30493DC9D500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27" name="Rectangle 2226">
                    <a:extLst>
                      <a:ext uri="{FF2B5EF4-FFF2-40B4-BE49-F238E27FC236}">
                        <a16:creationId xmlns:a16="http://schemas.microsoft.com/office/drawing/2014/main" id="{6FAA6B82-EA3B-B173-6521-1B4BFBD00443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28" name="Rectangle 2227">
                    <a:extLst>
                      <a:ext uri="{FF2B5EF4-FFF2-40B4-BE49-F238E27FC236}">
                        <a16:creationId xmlns:a16="http://schemas.microsoft.com/office/drawing/2014/main" id="{F1703529-C0FD-E036-3C4F-94394CDE6C26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29" name="Rectangle 2228">
                    <a:extLst>
                      <a:ext uri="{FF2B5EF4-FFF2-40B4-BE49-F238E27FC236}">
                        <a16:creationId xmlns:a16="http://schemas.microsoft.com/office/drawing/2014/main" id="{8E824A6B-7473-AC4E-C868-F7DB22BCEE5F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30" name="Rectangle 2229">
                    <a:extLst>
                      <a:ext uri="{FF2B5EF4-FFF2-40B4-BE49-F238E27FC236}">
                        <a16:creationId xmlns:a16="http://schemas.microsoft.com/office/drawing/2014/main" id="{AFF47763-5658-85FD-5DE6-EFCEAE8FB2FF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31" name="Rectangle 2230">
                    <a:extLst>
                      <a:ext uri="{FF2B5EF4-FFF2-40B4-BE49-F238E27FC236}">
                        <a16:creationId xmlns:a16="http://schemas.microsoft.com/office/drawing/2014/main" id="{BE372729-9C90-8C0E-FFBD-7420A07F2690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32" name="Rectangle 2231">
                    <a:extLst>
                      <a:ext uri="{FF2B5EF4-FFF2-40B4-BE49-F238E27FC236}">
                        <a16:creationId xmlns:a16="http://schemas.microsoft.com/office/drawing/2014/main" id="{AB57EAB4-DBDD-2805-5178-3D2073747A94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33" name="Rectangle 2232">
                    <a:extLst>
                      <a:ext uri="{FF2B5EF4-FFF2-40B4-BE49-F238E27FC236}">
                        <a16:creationId xmlns:a16="http://schemas.microsoft.com/office/drawing/2014/main" id="{F166E601-8B9D-D802-A0F7-A80D35C762B7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34" name="Rectangle 2233">
                    <a:extLst>
                      <a:ext uri="{FF2B5EF4-FFF2-40B4-BE49-F238E27FC236}">
                        <a16:creationId xmlns:a16="http://schemas.microsoft.com/office/drawing/2014/main" id="{4298D5AD-5C51-10A6-D066-FA1D8492F4E7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35" name="Rectangle 2234">
                    <a:extLst>
                      <a:ext uri="{FF2B5EF4-FFF2-40B4-BE49-F238E27FC236}">
                        <a16:creationId xmlns:a16="http://schemas.microsoft.com/office/drawing/2014/main" id="{06575BF4-9E86-D20C-D2ED-098464F01F63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36" name="Rectangle 2235">
                    <a:extLst>
                      <a:ext uri="{FF2B5EF4-FFF2-40B4-BE49-F238E27FC236}">
                        <a16:creationId xmlns:a16="http://schemas.microsoft.com/office/drawing/2014/main" id="{53329F29-A375-FD79-F257-594F6268089F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37" name="Rectangle 2236">
                    <a:extLst>
                      <a:ext uri="{FF2B5EF4-FFF2-40B4-BE49-F238E27FC236}">
                        <a16:creationId xmlns:a16="http://schemas.microsoft.com/office/drawing/2014/main" id="{FF2D4050-4086-61D4-55F0-810B1CBEBE7B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38" name="Rectangle 2237">
                    <a:extLst>
                      <a:ext uri="{FF2B5EF4-FFF2-40B4-BE49-F238E27FC236}">
                        <a16:creationId xmlns:a16="http://schemas.microsoft.com/office/drawing/2014/main" id="{63474F11-7E64-C186-B1BB-ACF99D288859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</p:grpSp>
          <p:grpSp>
            <p:nvGrpSpPr>
              <p:cNvPr id="2078" name="Group 2077">
                <a:extLst>
                  <a:ext uri="{FF2B5EF4-FFF2-40B4-BE49-F238E27FC236}">
                    <a16:creationId xmlns:a16="http://schemas.microsoft.com/office/drawing/2014/main" id="{1E4131A5-FFB4-77EA-FADC-72ECC306982F}"/>
                  </a:ext>
                </a:extLst>
              </p:cNvPr>
              <p:cNvGrpSpPr/>
              <p:nvPr/>
            </p:nvGrpSpPr>
            <p:grpSpPr>
              <a:xfrm>
                <a:off x="4213581" y="3521816"/>
                <a:ext cx="3647857" cy="1823374"/>
                <a:chOff x="6182087" y="4517849"/>
                <a:chExt cx="4032392" cy="2015583"/>
              </a:xfrm>
            </p:grpSpPr>
            <p:grpSp>
              <p:nvGrpSpPr>
                <p:cNvPr id="2079" name="Group 2078">
                  <a:extLst>
                    <a:ext uri="{FF2B5EF4-FFF2-40B4-BE49-F238E27FC236}">
                      <a16:creationId xmlns:a16="http://schemas.microsoft.com/office/drawing/2014/main" id="{7EFCCE24-E530-612D-54A3-7E3C9E3A5A03}"/>
                    </a:ext>
                  </a:extLst>
                </p:cNvPr>
                <p:cNvGrpSpPr/>
                <p:nvPr/>
              </p:nvGrpSpPr>
              <p:grpSpPr>
                <a:xfrm>
                  <a:off x="6182087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2199" name="Rectangle 2198">
                    <a:extLst>
                      <a:ext uri="{FF2B5EF4-FFF2-40B4-BE49-F238E27FC236}">
                        <a16:creationId xmlns:a16="http://schemas.microsoft.com/office/drawing/2014/main" id="{72E5A9B4-C768-D532-4480-499A1BDF8B77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00" name="Rectangle 2199">
                    <a:extLst>
                      <a:ext uri="{FF2B5EF4-FFF2-40B4-BE49-F238E27FC236}">
                        <a16:creationId xmlns:a16="http://schemas.microsoft.com/office/drawing/2014/main" id="{54187763-E616-6A21-FF90-5DDEA40917B0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01" name="Rectangle 2200">
                    <a:extLst>
                      <a:ext uri="{FF2B5EF4-FFF2-40B4-BE49-F238E27FC236}">
                        <a16:creationId xmlns:a16="http://schemas.microsoft.com/office/drawing/2014/main" id="{4B7677F4-193E-FCC1-23BC-739E1E7D4DD7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02" name="Rectangle 2201">
                    <a:extLst>
                      <a:ext uri="{FF2B5EF4-FFF2-40B4-BE49-F238E27FC236}">
                        <a16:creationId xmlns:a16="http://schemas.microsoft.com/office/drawing/2014/main" id="{F5ED79A5-FAF2-C1D0-A812-48FBC67EF7F1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03" name="Rectangle 2202">
                    <a:extLst>
                      <a:ext uri="{FF2B5EF4-FFF2-40B4-BE49-F238E27FC236}">
                        <a16:creationId xmlns:a16="http://schemas.microsoft.com/office/drawing/2014/main" id="{4D438622-48E4-1849-F89C-2797AAC6ED8B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04" name="Rectangle 2203">
                    <a:extLst>
                      <a:ext uri="{FF2B5EF4-FFF2-40B4-BE49-F238E27FC236}">
                        <a16:creationId xmlns:a16="http://schemas.microsoft.com/office/drawing/2014/main" id="{4A92940C-3EE2-F22A-E1B8-9688E00915EF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05" name="Rectangle 2204">
                    <a:extLst>
                      <a:ext uri="{FF2B5EF4-FFF2-40B4-BE49-F238E27FC236}">
                        <a16:creationId xmlns:a16="http://schemas.microsoft.com/office/drawing/2014/main" id="{BE476BB6-8166-31FA-93DE-761AA096F053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06" name="Rectangle 2205">
                    <a:extLst>
                      <a:ext uri="{FF2B5EF4-FFF2-40B4-BE49-F238E27FC236}">
                        <a16:creationId xmlns:a16="http://schemas.microsoft.com/office/drawing/2014/main" id="{B147B05F-7483-821E-807F-7280A6B25CE3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07" name="Rectangle 2206">
                    <a:extLst>
                      <a:ext uri="{FF2B5EF4-FFF2-40B4-BE49-F238E27FC236}">
                        <a16:creationId xmlns:a16="http://schemas.microsoft.com/office/drawing/2014/main" id="{8C7D119E-89F7-3444-37BB-4A1DDE0C4BFB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08" name="Rectangle 2207">
                    <a:extLst>
                      <a:ext uri="{FF2B5EF4-FFF2-40B4-BE49-F238E27FC236}">
                        <a16:creationId xmlns:a16="http://schemas.microsoft.com/office/drawing/2014/main" id="{F4A97D9E-B94F-B89C-D4EE-F62695765E78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09" name="Rectangle 2208">
                    <a:extLst>
                      <a:ext uri="{FF2B5EF4-FFF2-40B4-BE49-F238E27FC236}">
                        <a16:creationId xmlns:a16="http://schemas.microsoft.com/office/drawing/2014/main" id="{1B533331-B3E5-AD14-2F45-D04408B17C13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10" name="Rectangle 2209">
                    <a:extLst>
                      <a:ext uri="{FF2B5EF4-FFF2-40B4-BE49-F238E27FC236}">
                        <a16:creationId xmlns:a16="http://schemas.microsoft.com/office/drawing/2014/main" id="{F71F9843-DFA9-2F9D-80BD-7A16BFCB65DE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11" name="Rectangle 2210">
                    <a:extLst>
                      <a:ext uri="{FF2B5EF4-FFF2-40B4-BE49-F238E27FC236}">
                        <a16:creationId xmlns:a16="http://schemas.microsoft.com/office/drawing/2014/main" id="{CC79FCFC-D0C6-A9BA-0DA5-357A1EC08116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12" name="Rectangle 2211">
                    <a:extLst>
                      <a:ext uri="{FF2B5EF4-FFF2-40B4-BE49-F238E27FC236}">
                        <a16:creationId xmlns:a16="http://schemas.microsoft.com/office/drawing/2014/main" id="{F6091ECF-B877-5F5A-826E-6D4B356A089E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13" name="Rectangle 2212">
                    <a:extLst>
                      <a:ext uri="{FF2B5EF4-FFF2-40B4-BE49-F238E27FC236}">
                        <a16:creationId xmlns:a16="http://schemas.microsoft.com/office/drawing/2014/main" id="{9D22D1A3-A210-3EDB-5F35-F960A85C4BF4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14" name="Rectangle 2213">
                    <a:extLst>
                      <a:ext uri="{FF2B5EF4-FFF2-40B4-BE49-F238E27FC236}">
                        <a16:creationId xmlns:a16="http://schemas.microsoft.com/office/drawing/2014/main" id="{D9498957-8878-2CF2-1341-AB32B6086261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2080" name="Group 2079">
                  <a:extLst>
                    <a:ext uri="{FF2B5EF4-FFF2-40B4-BE49-F238E27FC236}">
                      <a16:creationId xmlns:a16="http://schemas.microsoft.com/office/drawing/2014/main" id="{CC036F60-777E-D600-3E8D-145259C53694}"/>
                    </a:ext>
                  </a:extLst>
                </p:cNvPr>
                <p:cNvGrpSpPr/>
                <p:nvPr/>
              </p:nvGrpSpPr>
              <p:grpSpPr>
                <a:xfrm>
                  <a:off x="6686659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2183" name="Rectangle 2182">
                    <a:extLst>
                      <a:ext uri="{FF2B5EF4-FFF2-40B4-BE49-F238E27FC236}">
                        <a16:creationId xmlns:a16="http://schemas.microsoft.com/office/drawing/2014/main" id="{6188F9B3-D13A-18E9-4290-A0FC9D7A0D94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84" name="Rectangle 2183">
                    <a:extLst>
                      <a:ext uri="{FF2B5EF4-FFF2-40B4-BE49-F238E27FC236}">
                        <a16:creationId xmlns:a16="http://schemas.microsoft.com/office/drawing/2014/main" id="{8F75DAA8-3A7C-BCE2-1C92-801031D7E066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85" name="Rectangle 2184">
                    <a:extLst>
                      <a:ext uri="{FF2B5EF4-FFF2-40B4-BE49-F238E27FC236}">
                        <a16:creationId xmlns:a16="http://schemas.microsoft.com/office/drawing/2014/main" id="{AE7587AE-588D-FC87-5995-F2EEB96B03FA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86" name="Rectangle 2185">
                    <a:extLst>
                      <a:ext uri="{FF2B5EF4-FFF2-40B4-BE49-F238E27FC236}">
                        <a16:creationId xmlns:a16="http://schemas.microsoft.com/office/drawing/2014/main" id="{1A8C2182-A2FB-F6C0-762E-030F8FAFD89C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87" name="Rectangle 2186">
                    <a:extLst>
                      <a:ext uri="{FF2B5EF4-FFF2-40B4-BE49-F238E27FC236}">
                        <a16:creationId xmlns:a16="http://schemas.microsoft.com/office/drawing/2014/main" id="{82147603-93D5-BCAC-D5CB-171B5CA4303E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88" name="Rectangle 2187">
                    <a:extLst>
                      <a:ext uri="{FF2B5EF4-FFF2-40B4-BE49-F238E27FC236}">
                        <a16:creationId xmlns:a16="http://schemas.microsoft.com/office/drawing/2014/main" id="{DC1368E3-FC4A-6952-8319-A68F4DF9C73C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89" name="Rectangle 2188">
                    <a:extLst>
                      <a:ext uri="{FF2B5EF4-FFF2-40B4-BE49-F238E27FC236}">
                        <a16:creationId xmlns:a16="http://schemas.microsoft.com/office/drawing/2014/main" id="{AA91E608-224A-49E4-1AA2-F6BA45C5F361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90" name="Rectangle 2189">
                    <a:extLst>
                      <a:ext uri="{FF2B5EF4-FFF2-40B4-BE49-F238E27FC236}">
                        <a16:creationId xmlns:a16="http://schemas.microsoft.com/office/drawing/2014/main" id="{FE88D141-BCA1-A44D-99BD-E96AB2236DB5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91" name="Rectangle 2190">
                    <a:extLst>
                      <a:ext uri="{FF2B5EF4-FFF2-40B4-BE49-F238E27FC236}">
                        <a16:creationId xmlns:a16="http://schemas.microsoft.com/office/drawing/2014/main" id="{2523FED2-4696-A24D-3CE1-E7E8F19D89FB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92" name="Rectangle 2191">
                    <a:extLst>
                      <a:ext uri="{FF2B5EF4-FFF2-40B4-BE49-F238E27FC236}">
                        <a16:creationId xmlns:a16="http://schemas.microsoft.com/office/drawing/2014/main" id="{E092C5F8-1FDF-A3AC-D20F-C569FF33EC6E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93" name="Rectangle 2192">
                    <a:extLst>
                      <a:ext uri="{FF2B5EF4-FFF2-40B4-BE49-F238E27FC236}">
                        <a16:creationId xmlns:a16="http://schemas.microsoft.com/office/drawing/2014/main" id="{5ED0A482-0E4B-CECC-54D1-F23FA1A2B583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94" name="Rectangle 2193">
                    <a:extLst>
                      <a:ext uri="{FF2B5EF4-FFF2-40B4-BE49-F238E27FC236}">
                        <a16:creationId xmlns:a16="http://schemas.microsoft.com/office/drawing/2014/main" id="{2C1D54C0-22BC-BEC6-FAF1-ED8CE42C78C9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95" name="Rectangle 2194">
                    <a:extLst>
                      <a:ext uri="{FF2B5EF4-FFF2-40B4-BE49-F238E27FC236}">
                        <a16:creationId xmlns:a16="http://schemas.microsoft.com/office/drawing/2014/main" id="{ED0063BF-19EB-03B0-2B57-EEEE0AC624BF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96" name="Rectangle 2195">
                    <a:extLst>
                      <a:ext uri="{FF2B5EF4-FFF2-40B4-BE49-F238E27FC236}">
                        <a16:creationId xmlns:a16="http://schemas.microsoft.com/office/drawing/2014/main" id="{46F07D8F-2116-3421-760A-DCCE618302F3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97" name="Rectangle 2196">
                    <a:extLst>
                      <a:ext uri="{FF2B5EF4-FFF2-40B4-BE49-F238E27FC236}">
                        <a16:creationId xmlns:a16="http://schemas.microsoft.com/office/drawing/2014/main" id="{5EBA448C-CB00-164C-8FA9-198734F35DEC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98" name="Rectangle 2197">
                    <a:extLst>
                      <a:ext uri="{FF2B5EF4-FFF2-40B4-BE49-F238E27FC236}">
                        <a16:creationId xmlns:a16="http://schemas.microsoft.com/office/drawing/2014/main" id="{3BCF35DB-1C5E-D54F-7BD6-DAFC168A5A76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2081" name="Group 2080">
                  <a:extLst>
                    <a:ext uri="{FF2B5EF4-FFF2-40B4-BE49-F238E27FC236}">
                      <a16:creationId xmlns:a16="http://schemas.microsoft.com/office/drawing/2014/main" id="{E034DC0F-89BD-F288-9DD9-0BBCEFAC1130}"/>
                    </a:ext>
                  </a:extLst>
                </p:cNvPr>
                <p:cNvGrpSpPr/>
                <p:nvPr/>
              </p:nvGrpSpPr>
              <p:grpSpPr>
                <a:xfrm>
                  <a:off x="7191231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2167" name="Rectangle 2166">
                    <a:extLst>
                      <a:ext uri="{FF2B5EF4-FFF2-40B4-BE49-F238E27FC236}">
                        <a16:creationId xmlns:a16="http://schemas.microsoft.com/office/drawing/2014/main" id="{D9F01EE4-41BE-43D9-F96B-5DDB05E9F219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68" name="Rectangle 2167">
                    <a:extLst>
                      <a:ext uri="{FF2B5EF4-FFF2-40B4-BE49-F238E27FC236}">
                        <a16:creationId xmlns:a16="http://schemas.microsoft.com/office/drawing/2014/main" id="{373D069C-0C8B-1755-9718-941B825FBDAE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69" name="Rectangle 2168">
                    <a:extLst>
                      <a:ext uri="{FF2B5EF4-FFF2-40B4-BE49-F238E27FC236}">
                        <a16:creationId xmlns:a16="http://schemas.microsoft.com/office/drawing/2014/main" id="{F314F8DC-F5A9-2735-FD33-101224B768D5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70" name="Rectangle 2169">
                    <a:extLst>
                      <a:ext uri="{FF2B5EF4-FFF2-40B4-BE49-F238E27FC236}">
                        <a16:creationId xmlns:a16="http://schemas.microsoft.com/office/drawing/2014/main" id="{7ACEAA88-C8E6-BF88-FDBE-26362600CE36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71" name="Rectangle 2170">
                    <a:extLst>
                      <a:ext uri="{FF2B5EF4-FFF2-40B4-BE49-F238E27FC236}">
                        <a16:creationId xmlns:a16="http://schemas.microsoft.com/office/drawing/2014/main" id="{08A0690C-BB8A-D6B4-9186-DAC32F791087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72" name="Rectangle 2171">
                    <a:extLst>
                      <a:ext uri="{FF2B5EF4-FFF2-40B4-BE49-F238E27FC236}">
                        <a16:creationId xmlns:a16="http://schemas.microsoft.com/office/drawing/2014/main" id="{9D66BF34-52FA-9CB4-7111-1297881EA0DE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73" name="Rectangle 2172">
                    <a:extLst>
                      <a:ext uri="{FF2B5EF4-FFF2-40B4-BE49-F238E27FC236}">
                        <a16:creationId xmlns:a16="http://schemas.microsoft.com/office/drawing/2014/main" id="{D6873425-849D-0E88-99E8-47FD897CF911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74" name="Rectangle 2173">
                    <a:extLst>
                      <a:ext uri="{FF2B5EF4-FFF2-40B4-BE49-F238E27FC236}">
                        <a16:creationId xmlns:a16="http://schemas.microsoft.com/office/drawing/2014/main" id="{9080E1E2-F170-B3B4-8DD4-25C783B24575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75" name="Rectangle 2174">
                    <a:extLst>
                      <a:ext uri="{FF2B5EF4-FFF2-40B4-BE49-F238E27FC236}">
                        <a16:creationId xmlns:a16="http://schemas.microsoft.com/office/drawing/2014/main" id="{26DE4463-D894-3004-FC06-3B83927C0B47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76" name="Rectangle 2175">
                    <a:extLst>
                      <a:ext uri="{FF2B5EF4-FFF2-40B4-BE49-F238E27FC236}">
                        <a16:creationId xmlns:a16="http://schemas.microsoft.com/office/drawing/2014/main" id="{5A18146E-850B-0D52-3F74-42D70823037B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77" name="Rectangle 2176">
                    <a:extLst>
                      <a:ext uri="{FF2B5EF4-FFF2-40B4-BE49-F238E27FC236}">
                        <a16:creationId xmlns:a16="http://schemas.microsoft.com/office/drawing/2014/main" id="{BC2464F1-3B82-3299-54E0-21379A021F1F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78" name="Rectangle 2177">
                    <a:extLst>
                      <a:ext uri="{FF2B5EF4-FFF2-40B4-BE49-F238E27FC236}">
                        <a16:creationId xmlns:a16="http://schemas.microsoft.com/office/drawing/2014/main" id="{E13CABEE-6AC8-7786-DCB0-12F839075C8E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79" name="Rectangle 2178">
                    <a:extLst>
                      <a:ext uri="{FF2B5EF4-FFF2-40B4-BE49-F238E27FC236}">
                        <a16:creationId xmlns:a16="http://schemas.microsoft.com/office/drawing/2014/main" id="{E384E6C9-87CD-60DF-347C-A7F083370F50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80" name="Rectangle 2179">
                    <a:extLst>
                      <a:ext uri="{FF2B5EF4-FFF2-40B4-BE49-F238E27FC236}">
                        <a16:creationId xmlns:a16="http://schemas.microsoft.com/office/drawing/2014/main" id="{D4DCDFA3-2837-C328-CA27-8D6E3B08692E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81" name="Rectangle 2180">
                    <a:extLst>
                      <a:ext uri="{FF2B5EF4-FFF2-40B4-BE49-F238E27FC236}">
                        <a16:creationId xmlns:a16="http://schemas.microsoft.com/office/drawing/2014/main" id="{BC441786-9BA4-7A59-C69E-F6CE9821187C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82" name="Rectangle 2181">
                    <a:extLst>
                      <a:ext uri="{FF2B5EF4-FFF2-40B4-BE49-F238E27FC236}">
                        <a16:creationId xmlns:a16="http://schemas.microsoft.com/office/drawing/2014/main" id="{A423683E-1503-D39C-858A-85B430B8BF32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2082" name="Group 2081">
                  <a:extLst>
                    <a:ext uri="{FF2B5EF4-FFF2-40B4-BE49-F238E27FC236}">
                      <a16:creationId xmlns:a16="http://schemas.microsoft.com/office/drawing/2014/main" id="{DF752E4F-D8D9-7D99-B642-FA0B30AAAE05}"/>
                    </a:ext>
                  </a:extLst>
                </p:cNvPr>
                <p:cNvGrpSpPr/>
                <p:nvPr/>
              </p:nvGrpSpPr>
              <p:grpSpPr>
                <a:xfrm>
                  <a:off x="7695803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2151" name="Rectangle 2150">
                    <a:extLst>
                      <a:ext uri="{FF2B5EF4-FFF2-40B4-BE49-F238E27FC236}">
                        <a16:creationId xmlns:a16="http://schemas.microsoft.com/office/drawing/2014/main" id="{6296D4A8-3F45-5DEE-7392-EC9E32E484BE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52" name="Rectangle 2151">
                    <a:extLst>
                      <a:ext uri="{FF2B5EF4-FFF2-40B4-BE49-F238E27FC236}">
                        <a16:creationId xmlns:a16="http://schemas.microsoft.com/office/drawing/2014/main" id="{3742584B-25A9-549D-2025-770E984DAF3D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53" name="Rectangle 2152">
                    <a:extLst>
                      <a:ext uri="{FF2B5EF4-FFF2-40B4-BE49-F238E27FC236}">
                        <a16:creationId xmlns:a16="http://schemas.microsoft.com/office/drawing/2014/main" id="{CB1722FE-BFF7-DF7E-6B77-1FF78CC47711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54" name="Rectangle 2153">
                    <a:extLst>
                      <a:ext uri="{FF2B5EF4-FFF2-40B4-BE49-F238E27FC236}">
                        <a16:creationId xmlns:a16="http://schemas.microsoft.com/office/drawing/2014/main" id="{62E337A7-747F-21A9-F826-38CE8BA0F1EF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55" name="Rectangle 2154">
                    <a:extLst>
                      <a:ext uri="{FF2B5EF4-FFF2-40B4-BE49-F238E27FC236}">
                        <a16:creationId xmlns:a16="http://schemas.microsoft.com/office/drawing/2014/main" id="{B2C7191E-F109-8D64-5D29-E1EB064BB21C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56" name="Rectangle 2155">
                    <a:extLst>
                      <a:ext uri="{FF2B5EF4-FFF2-40B4-BE49-F238E27FC236}">
                        <a16:creationId xmlns:a16="http://schemas.microsoft.com/office/drawing/2014/main" id="{8D839262-75E7-B6DD-2E99-83E88B73E2D4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57" name="Rectangle 2156">
                    <a:extLst>
                      <a:ext uri="{FF2B5EF4-FFF2-40B4-BE49-F238E27FC236}">
                        <a16:creationId xmlns:a16="http://schemas.microsoft.com/office/drawing/2014/main" id="{4C763EDB-ED85-A716-2CC5-B037AC796495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58" name="Rectangle 2157">
                    <a:extLst>
                      <a:ext uri="{FF2B5EF4-FFF2-40B4-BE49-F238E27FC236}">
                        <a16:creationId xmlns:a16="http://schemas.microsoft.com/office/drawing/2014/main" id="{B5BABF88-8851-176E-89BF-2FE0BB95049B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59" name="Rectangle 2158">
                    <a:extLst>
                      <a:ext uri="{FF2B5EF4-FFF2-40B4-BE49-F238E27FC236}">
                        <a16:creationId xmlns:a16="http://schemas.microsoft.com/office/drawing/2014/main" id="{6BF28BB9-1718-5D87-31F5-678F9CB584DC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60" name="Rectangle 2159">
                    <a:extLst>
                      <a:ext uri="{FF2B5EF4-FFF2-40B4-BE49-F238E27FC236}">
                        <a16:creationId xmlns:a16="http://schemas.microsoft.com/office/drawing/2014/main" id="{5F79D1D8-D064-9464-1A73-F04B95A1826F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61" name="Rectangle 2160">
                    <a:extLst>
                      <a:ext uri="{FF2B5EF4-FFF2-40B4-BE49-F238E27FC236}">
                        <a16:creationId xmlns:a16="http://schemas.microsoft.com/office/drawing/2014/main" id="{FBF6CD48-07BA-A2E6-D83F-A7C32A05F517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62" name="Rectangle 2161">
                    <a:extLst>
                      <a:ext uri="{FF2B5EF4-FFF2-40B4-BE49-F238E27FC236}">
                        <a16:creationId xmlns:a16="http://schemas.microsoft.com/office/drawing/2014/main" id="{711853B0-1320-C6C6-A0A8-5B8299821803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63" name="Rectangle 2162">
                    <a:extLst>
                      <a:ext uri="{FF2B5EF4-FFF2-40B4-BE49-F238E27FC236}">
                        <a16:creationId xmlns:a16="http://schemas.microsoft.com/office/drawing/2014/main" id="{ED95030A-0EA9-F607-8FC5-695D8B5B6EEA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64" name="Rectangle 2163">
                    <a:extLst>
                      <a:ext uri="{FF2B5EF4-FFF2-40B4-BE49-F238E27FC236}">
                        <a16:creationId xmlns:a16="http://schemas.microsoft.com/office/drawing/2014/main" id="{D204FC86-92FC-4DDB-F62C-9233E9342C94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65" name="Rectangle 2164">
                    <a:extLst>
                      <a:ext uri="{FF2B5EF4-FFF2-40B4-BE49-F238E27FC236}">
                        <a16:creationId xmlns:a16="http://schemas.microsoft.com/office/drawing/2014/main" id="{FC6ADE84-98A1-E0E9-23D5-4D4C306C6B45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66" name="Rectangle 2165">
                    <a:extLst>
                      <a:ext uri="{FF2B5EF4-FFF2-40B4-BE49-F238E27FC236}">
                        <a16:creationId xmlns:a16="http://schemas.microsoft.com/office/drawing/2014/main" id="{2D4D8282-4179-962B-6173-B1B1177F58B4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2083" name="Group 2082">
                  <a:extLst>
                    <a:ext uri="{FF2B5EF4-FFF2-40B4-BE49-F238E27FC236}">
                      <a16:creationId xmlns:a16="http://schemas.microsoft.com/office/drawing/2014/main" id="{DBC8FE26-57DB-E9A3-8E92-1EA6D99BB0A7}"/>
                    </a:ext>
                  </a:extLst>
                </p:cNvPr>
                <p:cNvGrpSpPr/>
                <p:nvPr/>
              </p:nvGrpSpPr>
              <p:grpSpPr>
                <a:xfrm>
                  <a:off x="8196191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2135" name="Rectangle 2134">
                    <a:extLst>
                      <a:ext uri="{FF2B5EF4-FFF2-40B4-BE49-F238E27FC236}">
                        <a16:creationId xmlns:a16="http://schemas.microsoft.com/office/drawing/2014/main" id="{67E02A00-C6D3-28B1-5483-5B4B893FA478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36" name="Rectangle 2135">
                    <a:extLst>
                      <a:ext uri="{FF2B5EF4-FFF2-40B4-BE49-F238E27FC236}">
                        <a16:creationId xmlns:a16="http://schemas.microsoft.com/office/drawing/2014/main" id="{C064520D-C7B8-5386-E306-97B6A68E46A2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37" name="Rectangle 2136">
                    <a:extLst>
                      <a:ext uri="{FF2B5EF4-FFF2-40B4-BE49-F238E27FC236}">
                        <a16:creationId xmlns:a16="http://schemas.microsoft.com/office/drawing/2014/main" id="{A07464D9-B447-AEC6-9F78-87456AFF472C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38" name="Rectangle 2137">
                    <a:extLst>
                      <a:ext uri="{FF2B5EF4-FFF2-40B4-BE49-F238E27FC236}">
                        <a16:creationId xmlns:a16="http://schemas.microsoft.com/office/drawing/2014/main" id="{C7F9832E-3005-7C83-2621-8847F64CB650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39" name="Rectangle 2138">
                    <a:extLst>
                      <a:ext uri="{FF2B5EF4-FFF2-40B4-BE49-F238E27FC236}">
                        <a16:creationId xmlns:a16="http://schemas.microsoft.com/office/drawing/2014/main" id="{C0B51395-639E-FAAB-0A00-503C8D4F94D7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40" name="Rectangle 2139">
                    <a:extLst>
                      <a:ext uri="{FF2B5EF4-FFF2-40B4-BE49-F238E27FC236}">
                        <a16:creationId xmlns:a16="http://schemas.microsoft.com/office/drawing/2014/main" id="{8021BDEB-DB28-9FC4-C3DE-E69FCA5CD551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41" name="Rectangle 2140">
                    <a:extLst>
                      <a:ext uri="{FF2B5EF4-FFF2-40B4-BE49-F238E27FC236}">
                        <a16:creationId xmlns:a16="http://schemas.microsoft.com/office/drawing/2014/main" id="{0EB167CF-F066-9D40-A57F-88A9C2466FA2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42" name="Rectangle 2141">
                    <a:extLst>
                      <a:ext uri="{FF2B5EF4-FFF2-40B4-BE49-F238E27FC236}">
                        <a16:creationId xmlns:a16="http://schemas.microsoft.com/office/drawing/2014/main" id="{E5C9B274-8C5A-840B-E365-EAA34112116F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43" name="Rectangle 2142">
                    <a:extLst>
                      <a:ext uri="{FF2B5EF4-FFF2-40B4-BE49-F238E27FC236}">
                        <a16:creationId xmlns:a16="http://schemas.microsoft.com/office/drawing/2014/main" id="{31C8AD4E-231B-E686-5219-BB46161D4393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44" name="Rectangle 2143">
                    <a:extLst>
                      <a:ext uri="{FF2B5EF4-FFF2-40B4-BE49-F238E27FC236}">
                        <a16:creationId xmlns:a16="http://schemas.microsoft.com/office/drawing/2014/main" id="{DCD32ACB-A416-D00A-5D91-E940C8EA8A63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45" name="Rectangle 2144">
                    <a:extLst>
                      <a:ext uri="{FF2B5EF4-FFF2-40B4-BE49-F238E27FC236}">
                        <a16:creationId xmlns:a16="http://schemas.microsoft.com/office/drawing/2014/main" id="{562F9B0E-1076-1EEF-7EB8-93075A96C99F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46" name="Rectangle 2145">
                    <a:extLst>
                      <a:ext uri="{FF2B5EF4-FFF2-40B4-BE49-F238E27FC236}">
                        <a16:creationId xmlns:a16="http://schemas.microsoft.com/office/drawing/2014/main" id="{76613D6F-7E37-F147-D02F-A553D4BE5FD6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47" name="Rectangle 2146">
                    <a:extLst>
                      <a:ext uri="{FF2B5EF4-FFF2-40B4-BE49-F238E27FC236}">
                        <a16:creationId xmlns:a16="http://schemas.microsoft.com/office/drawing/2014/main" id="{DFEE0A22-7CBF-6C76-F249-B3F2B5534F17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48" name="Rectangle 2147">
                    <a:extLst>
                      <a:ext uri="{FF2B5EF4-FFF2-40B4-BE49-F238E27FC236}">
                        <a16:creationId xmlns:a16="http://schemas.microsoft.com/office/drawing/2014/main" id="{7123A164-FD7B-8775-5C9C-C8E802521D87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49" name="Rectangle 2148">
                    <a:extLst>
                      <a:ext uri="{FF2B5EF4-FFF2-40B4-BE49-F238E27FC236}">
                        <a16:creationId xmlns:a16="http://schemas.microsoft.com/office/drawing/2014/main" id="{AF480E68-0C82-C79B-4EA2-06B8DE623F48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50" name="Rectangle 2149">
                    <a:extLst>
                      <a:ext uri="{FF2B5EF4-FFF2-40B4-BE49-F238E27FC236}">
                        <a16:creationId xmlns:a16="http://schemas.microsoft.com/office/drawing/2014/main" id="{D0B12649-B6FC-CBCB-C893-5CA3C59B9B6B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2084" name="Group 2083">
                  <a:extLst>
                    <a:ext uri="{FF2B5EF4-FFF2-40B4-BE49-F238E27FC236}">
                      <a16:creationId xmlns:a16="http://schemas.microsoft.com/office/drawing/2014/main" id="{A279FFFE-D220-6245-B8B3-9DF83ADC83D4}"/>
                    </a:ext>
                  </a:extLst>
                </p:cNvPr>
                <p:cNvGrpSpPr/>
                <p:nvPr/>
              </p:nvGrpSpPr>
              <p:grpSpPr>
                <a:xfrm>
                  <a:off x="8700763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2119" name="Rectangle 2118">
                    <a:extLst>
                      <a:ext uri="{FF2B5EF4-FFF2-40B4-BE49-F238E27FC236}">
                        <a16:creationId xmlns:a16="http://schemas.microsoft.com/office/drawing/2014/main" id="{057C7C3C-D5A1-E069-0D38-5E5A36DAF0A0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20" name="Rectangle 2119">
                    <a:extLst>
                      <a:ext uri="{FF2B5EF4-FFF2-40B4-BE49-F238E27FC236}">
                        <a16:creationId xmlns:a16="http://schemas.microsoft.com/office/drawing/2014/main" id="{2B9CC115-0AA6-C2DD-2ADA-A4152B817B3C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21" name="Rectangle 2120">
                    <a:extLst>
                      <a:ext uri="{FF2B5EF4-FFF2-40B4-BE49-F238E27FC236}">
                        <a16:creationId xmlns:a16="http://schemas.microsoft.com/office/drawing/2014/main" id="{E04FDFE2-5872-5D8E-534C-1ECE4A23B72D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22" name="Rectangle 2121">
                    <a:extLst>
                      <a:ext uri="{FF2B5EF4-FFF2-40B4-BE49-F238E27FC236}">
                        <a16:creationId xmlns:a16="http://schemas.microsoft.com/office/drawing/2014/main" id="{BC782E79-5CA5-CB81-705A-7C9C58F2470D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23" name="Rectangle 2122">
                    <a:extLst>
                      <a:ext uri="{FF2B5EF4-FFF2-40B4-BE49-F238E27FC236}">
                        <a16:creationId xmlns:a16="http://schemas.microsoft.com/office/drawing/2014/main" id="{440839E2-78D7-D4FC-9523-3EC56B08850A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24" name="Rectangle 2123">
                    <a:extLst>
                      <a:ext uri="{FF2B5EF4-FFF2-40B4-BE49-F238E27FC236}">
                        <a16:creationId xmlns:a16="http://schemas.microsoft.com/office/drawing/2014/main" id="{DC262D2E-FF54-F50D-AA08-E31BBDC2AEDA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25" name="Rectangle 2124">
                    <a:extLst>
                      <a:ext uri="{FF2B5EF4-FFF2-40B4-BE49-F238E27FC236}">
                        <a16:creationId xmlns:a16="http://schemas.microsoft.com/office/drawing/2014/main" id="{F82A47AB-448D-F964-1C6A-B25DD1FEC9B3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26" name="Rectangle 2125">
                    <a:extLst>
                      <a:ext uri="{FF2B5EF4-FFF2-40B4-BE49-F238E27FC236}">
                        <a16:creationId xmlns:a16="http://schemas.microsoft.com/office/drawing/2014/main" id="{296D2F82-57F9-0FBC-EFC3-90BCBB771305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27" name="Rectangle 2126">
                    <a:extLst>
                      <a:ext uri="{FF2B5EF4-FFF2-40B4-BE49-F238E27FC236}">
                        <a16:creationId xmlns:a16="http://schemas.microsoft.com/office/drawing/2014/main" id="{D59E1DF1-4A59-4A4F-A3B6-53966295CA74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28" name="Rectangle 2127">
                    <a:extLst>
                      <a:ext uri="{FF2B5EF4-FFF2-40B4-BE49-F238E27FC236}">
                        <a16:creationId xmlns:a16="http://schemas.microsoft.com/office/drawing/2014/main" id="{88BACFB3-5E65-7E82-6D78-E9A528B0F81B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29" name="Rectangle 2128">
                    <a:extLst>
                      <a:ext uri="{FF2B5EF4-FFF2-40B4-BE49-F238E27FC236}">
                        <a16:creationId xmlns:a16="http://schemas.microsoft.com/office/drawing/2014/main" id="{CF2E5A82-D9BA-92E6-4014-FF2A2B43D0C1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30" name="Rectangle 2129">
                    <a:extLst>
                      <a:ext uri="{FF2B5EF4-FFF2-40B4-BE49-F238E27FC236}">
                        <a16:creationId xmlns:a16="http://schemas.microsoft.com/office/drawing/2014/main" id="{070A2905-1AE2-0A8F-68BA-600ADEA076B6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31" name="Rectangle 2130">
                    <a:extLst>
                      <a:ext uri="{FF2B5EF4-FFF2-40B4-BE49-F238E27FC236}">
                        <a16:creationId xmlns:a16="http://schemas.microsoft.com/office/drawing/2014/main" id="{641C894D-59E2-0F33-3A53-66CE496D7958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32" name="Rectangle 2131">
                    <a:extLst>
                      <a:ext uri="{FF2B5EF4-FFF2-40B4-BE49-F238E27FC236}">
                        <a16:creationId xmlns:a16="http://schemas.microsoft.com/office/drawing/2014/main" id="{A9D1D3C4-78F6-1B24-1E7C-CFC2422B6928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33" name="Rectangle 2132">
                    <a:extLst>
                      <a:ext uri="{FF2B5EF4-FFF2-40B4-BE49-F238E27FC236}">
                        <a16:creationId xmlns:a16="http://schemas.microsoft.com/office/drawing/2014/main" id="{79E38415-4400-AEDD-ED58-279D8D89AF58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34" name="Rectangle 2133">
                    <a:extLst>
                      <a:ext uri="{FF2B5EF4-FFF2-40B4-BE49-F238E27FC236}">
                        <a16:creationId xmlns:a16="http://schemas.microsoft.com/office/drawing/2014/main" id="{8016F000-D160-D5D6-6434-FCA77CC9B6E8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2085" name="Group 2084">
                  <a:extLst>
                    <a:ext uri="{FF2B5EF4-FFF2-40B4-BE49-F238E27FC236}">
                      <a16:creationId xmlns:a16="http://schemas.microsoft.com/office/drawing/2014/main" id="{B6158A28-D1D8-0BD5-4914-19EE1EC71F6B}"/>
                    </a:ext>
                  </a:extLst>
                </p:cNvPr>
                <p:cNvGrpSpPr/>
                <p:nvPr/>
              </p:nvGrpSpPr>
              <p:grpSpPr>
                <a:xfrm>
                  <a:off x="9205335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2103" name="Rectangle 2102">
                    <a:extLst>
                      <a:ext uri="{FF2B5EF4-FFF2-40B4-BE49-F238E27FC236}">
                        <a16:creationId xmlns:a16="http://schemas.microsoft.com/office/drawing/2014/main" id="{95F83653-3CF2-C8B1-77E8-2161652D4BC6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04" name="Rectangle 2103">
                    <a:extLst>
                      <a:ext uri="{FF2B5EF4-FFF2-40B4-BE49-F238E27FC236}">
                        <a16:creationId xmlns:a16="http://schemas.microsoft.com/office/drawing/2014/main" id="{AA1908C8-97B0-261C-D183-B0B38AFB1CEA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05" name="Rectangle 2104">
                    <a:extLst>
                      <a:ext uri="{FF2B5EF4-FFF2-40B4-BE49-F238E27FC236}">
                        <a16:creationId xmlns:a16="http://schemas.microsoft.com/office/drawing/2014/main" id="{6AC29C2C-D322-823A-AD37-1BD511A48DA7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06" name="Rectangle 2105">
                    <a:extLst>
                      <a:ext uri="{FF2B5EF4-FFF2-40B4-BE49-F238E27FC236}">
                        <a16:creationId xmlns:a16="http://schemas.microsoft.com/office/drawing/2014/main" id="{F19C60C6-1995-8B0D-2ECF-11BBCCF09901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07" name="Rectangle 2106">
                    <a:extLst>
                      <a:ext uri="{FF2B5EF4-FFF2-40B4-BE49-F238E27FC236}">
                        <a16:creationId xmlns:a16="http://schemas.microsoft.com/office/drawing/2014/main" id="{638EA666-3DE7-5733-EA96-B18DFE1E53B9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08" name="Rectangle 2107">
                    <a:extLst>
                      <a:ext uri="{FF2B5EF4-FFF2-40B4-BE49-F238E27FC236}">
                        <a16:creationId xmlns:a16="http://schemas.microsoft.com/office/drawing/2014/main" id="{F0FAF53E-753F-DBC5-BE8A-0614C18DEA64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09" name="Rectangle 2108">
                    <a:extLst>
                      <a:ext uri="{FF2B5EF4-FFF2-40B4-BE49-F238E27FC236}">
                        <a16:creationId xmlns:a16="http://schemas.microsoft.com/office/drawing/2014/main" id="{B69C6599-D572-06A9-F1F8-F92A87ED1872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10" name="Rectangle 2109">
                    <a:extLst>
                      <a:ext uri="{FF2B5EF4-FFF2-40B4-BE49-F238E27FC236}">
                        <a16:creationId xmlns:a16="http://schemas.microsoft.com/office/drawing/2014/main" id="{A4430E48-B875-86CE-79D0-1F1027187088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11" name="Rectangle 2110">
                    <a:extLst>
                      <a:ext uri="{FF2B5EF4-FFF2-40B4-BE49-F238E27FC236}">
                        <a16:creationId xmlns:a16="http://schemas.microsoft.com/office/drawing/2014/main" id="{EA5475CA-E1F2-C28B-6342-C9C299670196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12" name="Rectangle 2111">
                    <a:extLst>
                      <a:ext uri="{FF2B5EF4-FFF2-40B4-BE49-F238E27FC236}">
                        <a16:creationId xmlns:a16="http://schemas.microsoft.com/office/drawing/2014/main" id="{0C2223BC-E1ED-AAC0-4A41-69761B9DFB9D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13" name="Rectangle 2112">
                    <a:extLst>
                      <a:ext uri="{FF2B5EF4-FFF2-40B4-BE49-F238E27FC236}">
                        <a16:creationId xmlns:a16="http://schemas.microsoft.com/office/drawing/2014/main" id="{8BDA0F4A-721B-2AC2-2FAA-1E31A997FEE2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14" name="Rectangle 2113">
                    <a:extLst>
                      <a:ext uri="{FF2B5EF4-FFF2-40B4-BE49-F238E27FC236}">
                        <a16:creationId xmlns:a16="http://schemas.microsoft.com/office/drawing/2014/main" id="{488BBDD5-A556-4224-5D0D-909FECB325B5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15" name="Rectangle 2114">
                    <a:extLst>
                      <a:ext uri="{FF2B5EF4-FFF2-40B4-BE49-F238E27FC236}">
                        <a16:creationId xmlns:a16="http://schemas.microsoft.com/office/drawing/2014/main" id="{FF08D9C3-2A2E-96AC-8963-3591CF7A2978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16" name="Rectangle 2115">
                    <a:extLst>
                      <a:ext uri="{FF2B5EF4-FFF2-40B4-BE49-F238E27FC236}">
                        <a16:creationId xmlns:a16="http://schemas.microsoft.com/office/drawing/2014/main" id="{96ACD2D1-208E-DE0B-501B-B80ACE41339D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17" name="Rectangle 2116">
                    <a:extLst>
                      <a:ext uri="{FF2B5EF4-FFF2-40B4-BE49-F238E27FC236}">
                        <a16:creationId xmlns:a16="http://schemas.microsoft.com/office/drawing/2014/main" id="{AAE4DD16-FED2-9016-80A5-8CB0C37BC262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18" name="Rectangle 2117">
                    <a:extLst>
                      <a:ext uri="{FF2B5EF4-FFF2-40B4-BE49-F238E27FC236}">
                        <a16:creationId xmlns:a16="http://schemas.microsoft.com/office/drawing/2014/main" id="{9798A4A7-21DD-334B-A099-900E04394689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2086" name="Group 2085">
                  <a:extLst>
                    <a:ext uri="{FF2B5EF4-FFF2-40B4-BE49-F238E27FC236}">
                      <a16:creationId xmlns:a16="http://schemas.microsoft.com/office/drawing/2014/main" id="{A0F72FA6-61EC-F5A5-0A19-43AAEE3D6BC1}"/>
                    </a:ext>
                  </a:extLst>
                </p:cNvPr>
                <p:cNvGrpSpPr/>
                <p:nvPr/>
              </p:nvGrpSpPr>
              <p:grpSpPr>
                <a:xfrm>
                  <a:off x="9709907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2087" name="Rectangle 2086">
                    <a:extLst>
                      <a:ext uri="{FF2B5EF4-FFF2-40B4-BE49-F238E27FC236}">
                        <a16:creationId xmlns:a16="http://schemas.microsoft.com/office/drawing/2014/main" id="{593D3C0C-99FE-141B-E772-DA2BFA031FCB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88" name="Rectangle 2087">
                    <a:extLst>
                      <a:ext uri="{FF2B5EF4-FFF2-40B4-BE49-F238E27FC236}">
                        <a16:creationId xmlns:a16="http://schemas.microsoft.com/office/drawing/2014/main" id="{55299C24-CBE6-3FC8-A45F-257AF71FAAC8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89" name="Rectangle 2088">
                    <a:extLst>
                      <a:ext uri="{FF2B5EF4-FFF2-40B4-BE49-F238E27FC236}">
                        <a16:creationId xmlns:a16="http://schemas.microsoft.com/office/drawing/2014/main" id="{BBA97DA1-DAF9-23A4-0C7E-05FA19202035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90" name="Rectangle 2089">
                    <a:extLst>
                      <a:ext uri="{FF2B5EF4-FFF2-40B4-BE49-F238E27FC236}">
                        <a16:creationId xmlns:a16="http://schemas.microsoft.com/office/drawing/2014/main" id="{2491A91C-ADF5-6801-3E7D-42F60C532888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91" name="Rectangle 2090">
                    <a:extLst>
                      <a:ext uri="{FF2B5EF4-FFF2-40B4-BE49-F238E27FC236}">
                        <a16:creationId xmlns:a16="http://schemas.microsoft.com/office/drawing/2014/main" id="{4F9FC922-D713-9D00-4392-80FFDB9351BD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92" name="Rectangle 2091">
                    <a:extLst>
                      <a:ext uri="{FF2B5EF4-FFF2-40B4-BE49-F238E27FC236}">
                        <a16:creationId xmlns:a16="http://schemas.microsoft.com/office/drawing/2014/main" id="{E74F80B8-23FD-BA42-C9AE-22F237A602BD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93" name="Rectangle 2092">
                    <a:extLst>
                      <a:ext uri="{FF2B5EF4-FFF2-40B4-BE49-F238E27FC236}">
                        <a16:creationId xmlns:a16="http://schemas.microsoft.com/office/drawing/2014/main" id="{CC05D9B3-5387-CA45-2E0E-3953248F9511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94" name="Rectangle 2093">
                    <a:extLst>
                      <a:ext uri="{FF2B5EF4-FFF2-40B4-BE49-F238E27FC236}">
                        <a16:creationId xmlns:a16="http://schemas.microsoft.com/office/drawing/2014/main" id="{F30C9AF8-C781-AEFF-0729-95857CDE215D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95" name="Rectangle 2094">
                    <a:extLst>
                      <a:ext uri="{FF2B5EF4-FFF2-40B4-BE49-F238E27FC236}">
                        <a16:creationId xmlns:a16="http://schemas.microsoft.com/office/drawing/2014/main" id="{8FD440D1-7C11-8059-9DED-8029EEB501B6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96" name="Rectangle 2095">
                    <a:extLst>
                      <a:ext uri="{FF2B5EF4-FFF2-40B4-BE49-F238E27FC236}">
                        <a16:creationId xmlns:a16="http://schemas.microsoft.com/office/drawing/2014/main" id="{3387400C-8631-C04C-DFAE-13BDF57679C6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97" name="Rectangle 2096">
                    <a:extLst>
                      <a:ext uri="{FF2B5EF4-FFF2-40B4-BE49-F238E27FC236}">
                        <a16:creationId xmlns:a16="http://schemas.microsoft.com/office/drawing/2014/main" id="{A29745A1-FE8F-6DC6-6CAD-8988BA0F229E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98" name="Rectangle 2097">
                    <a:extLst>
                      <a:ext uri="{FF2B5EF4-FFF2-40B4-BE49-F238E27FC236}">
                        <a16:creationId xmlns:a16="http://schemas.microsoft.com/office/drawing/2014/main" id="{8A7FA31A-19AF-D62F-4F44-30C1571255E1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99" name="Rectangle 2098">
                    <a:extLst>
                      <a:ext uri="{FF2B5EF4-FFF2-40B4-BE49-F238E27FC236}">
                        <a16:creationId xmlns:a16="http://schemas.microsoft.com/office/drawing/2014/main" id="{EF6E28D3-EF98-6ADB-B3D2-4C5C55C03614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00" name="Rectangle 2099">
                    <a:extLst>
                      <a:ext uri="{FF2B5EF4-FFF2-40B4-BE49-F238E27FC236}">
                        <a16:creationId xmlns:a16="http://schemas.microsoft.com/office/drawing/2014/main" id="{398FA8B4-1263-9C2E-CF72-03FBEDE79FD9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01" name="Rectangle 2100">
                    <a:extLst>
                      <a:ext uri="{FF2B5EF4-FFF2-40B4-BE49-F238E27FC236}">
                        <a16:creationId xmlns:a16="http://schemas.microsoft.com/office/drawing/2014/main" id="{7BD4326E-41E8-CD6A-75B8-348CBC309378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02" name="Rectangle 2101">
                    <a:extLst>
                      <a:ext uri="{FF2B5EF4-FFF2-40B4-BE49-F238E27FC236}">
                        <a16:creationId xmlns:a16="http://schemas.microsoft.com/office/drawing/2014/main" id="{3FE82451-C74D-770B-7173-D852273B7702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</p:grp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56F28A8-B75C-10EB-C1BD-C032CA60DF85}"/>
                </a:ext>
              </a:extLst>
            </p:cNvPr>
            <p:cNvGrpSpPr/>
            <p:nvPr/>
          </p:nvGrpSpPr>
          <p:grpSpPr>
            <a:xfrm>
              <a:off x="4083813" y="1698442"/>
              <a:ext cx="3392891" cy="1696370"/>
              <a:chOff x="569509" y="1698442"/>
              <a:chExt cx="7293822" cy="3646748"/>
            </a:xfrm>
          </p:grpSpPr>
          <p:grpSp>
            <p:nvGrpSpPr>
              <p:cNvPr id="1527" name="Group 1526">
                <a:extLst>
                  <a:ext uri="{FF2B5EF4-FFF2-40B4-BE49-F238E27FC236}">
                    <a16:creationId xmlns:a16="http://schemas.microsoft.com/office/drawing/2014/main" id="{8E2A6E98-5C27-5F6A-A70A-1A8034E28E14}"/>
                  </a:ext>
                </a:extLst>
              </p:cNvPr>
              <p:cNvGrpSpPr/>
              <p:nvPr/>
            </p:nvGrpSpPr>
            <p:grpSpPr>
              <a:xfrm>
                <a:off x="571402" y="1698442"/>
                <a:ext cx="3647857" cy="1823374"/>
                <a:chOff x="6182087" y="4517849"/>
                <a:chExt cx="4032392" cy="2015583"/>
              </a:xfrm>
            </p:grpSpPr>
            <p:grpSp>
              <p:nvGrpSpPr>
                <p:cNvPr id="1939" name="Group 1938">
                  <a:extLst>
                    <a:ext uri="{FF2B5EF4-FFF2-40B4-BE49-F238E27FC236}">
                      <a16:creationId xmlns:a16="http://schemas.microsoft.com/office/drawing/2014/main" id="{930E10A5-B258-A128-05D2-D3A6391F723D}"/>
                    </a:ext>
                  </a:extLst>
                </p:cNvPr>
                <p:cNvGrpSpPr/>
                <p:nvPr/>
              </p:nvGrpSpPr>
              <p:grpSpPr>
                <a:xfrm>
                  <a:off x="6182087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2059" name="Rectangle 2058">
                    <a:extLst>
                      <a:ext uri="{FF2B5EF4-FFF2-40B4-BE49-F238E27FC236}">
                        <a16:creationId xmlns:a16="http://schemas.microsoft.com/office/drawing/2014/main" id="{60DB2067-1206-23DB-3A4A-A27C2C9C5602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60" name="Rectangle 2059">
                    <a:extLst>
                      <a:ext uri="{FF2B5EF4-FFF2-40B4-BE49-F238E27FC236}">
                        <a16:creationId xmlns:a16="http://schemas.microsoft.com/office/drawing/2014/main" id="{6079F61C-BE1B-E7C7-8882-C15BCCC327D9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61" name="Rectangle 2060">
                    <a:extLst>
                      <a:ext uri="{FF2B5EF4-FFF2-40B4-BE49-F238E27FC236}">
                        <a16:creationId xmlns:a16="http://schemas.microsoft.com/office/drawing/2014/main" id="{FA7BB919-7B33-57E9-E2D9-058A124FC846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62" name="Rectangle 2061">
                    <a:extLst>
                      <a:ext uri="{FF2B5EF4-FFF2-40B4-BE49-F238E27FC236}">
                        <a16:creationId xmlns:a16="http://schemas.microsoft.com/office/drawing/2014/main" id="{2E52B59F-36CA-AAF2-B5E1-C09B7B9ECD18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63" name="Rectangle 2062">
                    <a:extLst>
                      <a:ext uri="{FF2B5EF4-FFF2-40B4-BE49-F238E27FC236}">
                        <a16:creationId xmlns:a16="http://schemas.microsoft.com/office/drawing/2014/main" id="{DA682E07-5682-923A-375D-6B079F5756D9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64" name="Rectangle 2063">
                    <a:extLst>
                      <a:ext uri="{FF2B5EF4-FFF2-40B4-BE49-F238E27FC236}">
                        <a16:creationId xmlns:a16="http://schemas.microsoft.com/office/drawing/2014/main" id="{1F72BAEB-1D67-1F54-EE60-707409B1A94B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65" name="Rectangle 2064">
                    <a:extLst>
                      <a:ext uri="{FF2B5EF4-FFF2-40B4-BE49-F238E27FC236}">
                        <a16:creationId xmlns:a16="http://schemas.microsoft.com/office/drawing/2014/main" id="{7FF585B5-3E97-49CB-A270-A524E1F6E9B0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66" name="Rectangle 2065">
                    <a:extLst>
                      <a:ext uri="{FF2B5EF4-FFF2-40B4-BE49-F238E27FC236}">
                        <a16:creationId xmlns:a16="http://schemas.microsoft.com/office/drawing/2014/main" id="{F343C330-CDDD-A99B-0390-E704ADDA0F5B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67" name="Rectangle 2066">
                    <a:extLst>
                      <a:ext uri="{FF2B5EF4-FFF2-40B4-BE49-F238E27FC236}">
                        <a16:creationId xmlns:a16="http://schemas.microsoft.com/office/drawing/2014/main" id="{FFF27C75-E061-C242-F439-4AE475EE2420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68" name="Rectangle 2067">
                    <a:extLst>
                      <a:ext uri="{FF2B5EF4-FFF2-40B4-BE49-F238E27FC236}">
                        <a16:creationId xmlns:a16="http://schemas.microsoft.com/office/drawing/2014/main" id="{68D3AD04-76C7-C4EF-9D91-ADA1CF0E6E93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69" name="Rectangle 2068">
                    <a:extLst>
                      <a:ext uri="{FF2B5EF4-FFF2-40B4-BE49-F238E27FC236}">
                        <a16:creationId xmlns:a16="http://schemas.microsoft.com/office/drawing/2014/main" id="{98DBFCCD-DBF3-ECBB-D5F4-7188999BB176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70" name="Rectangle 2069">
                    <a:extLst>
                      <a:ext uri="{FF2B5EF4-FFF2-40B4-BE49-F238E27FC236}">
                        <a16:creationId xmlns:a16="http://schemas.microsoft.com/office/drawing/2014/main" id="{0B1A1735-609C-0804-843D-E8E1E4924364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71" name="Rectangle 2070">
                    <a:extLst>
                      <a:ext uri="{FF2B5EF4-FFF2-40B4-BE49-F238E27FC236}">
                        <a16:creationId xmlns:a16="http://schemas.microsoft.com/office/drawing/2014/main" id="{C9CFA6B1-22FD-D089-CA79-C05E7053F812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72" name="Rectangle 2071">
                    <a:extLst>
                      <a:ext uri="{FF2B5EF4-FFF2-40B4-BE49-F238E27FC236}">
                        <a16:creationId xmlns:a16="http://schemas.microsoft.com/office/drawing/2014/main" id="{96C10AA4-4654-457C-4308-03A500A54A22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73" name="Rectangle 2072">
                    <a:extLst>
                      <a:ext uri="{FF2B5EF4-FFF2-40B4-BE49-F238E27FC236}">
                        <a16:creationId xmlns:a16="http://schemas.microsoft.com/office/drawing/2014/main" id="{F308D220-145F-401B-9542-0E9C26A1E68F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74" name="Rectangle 2073">
                    <a:extLst>
                      <a:ext uri="{FF2B5EF4-FFF2-40B4-BE49-F238E27FC236}">
                        <a16:creationId xmlns:a16="http://schemas.microsoft.com/office/drawing/2014/main" id="{DBC49D42-8866-0C5E-32D1-D94A1ED67CC5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940" name="Group 1939">
                  <a:extLst>
                    <a:ext uri="{FF2B5EF4-FFF2-40B4-BE49-F238E27FC236}">
                      <a16:creationId xmlns:a16="http://schemas.microsoft.com/office/drawing/2014/main" id="{359F9B88-AEBC-53BD-5DCE-84B6B9015D39}"/>
                    </a:ext>
                  </a:extLst>
                </p:cNvPr>
                <p:cNvGrpSpPr/>
                <p:nvPr/>
              </p:nvGrpSpPr>
              <p:grpSpPr>
                <a:xfrm>
                  <a:off x="6686659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2043" name="Rectangle 2042">
                    <a:extLst>
                      <a:ext uri="{FF2B5EF4-FFF2-40B4-BE49-F238E27FC236}">
                        <a16:creationId xmlns:a16="http://schemas.microsoft.com/office/drawing/2014/main" id="{1C4F9BE1-D4FA-393E-36D1-020CB442B2E8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44" name="Rectangle 2043">
                    <a:extLst>
                      <a:ext uri="{FF2B5EF4-FFF2-40B4-BE49-F238E27FC236}">
                        <a16:creationId xmlns:a16="http://schemas.microsoft.com/office/drawing/2014/main" id="{384813EC-ACCA-6A29-1CDE-D613EA697AB9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45" name="Rectangle 2044">
                    <a:extLst>
                      <a:ext uri="{FF2B5EF4-FFF2-40B4-BE49-F238E27FC236}">
                        <a16:creationId xmlns:a16="http://schemas.microsoft.com/office/drawing/2014/main" id="{0EED173E-9791-E5ED-8D6F-7F8128663AEE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46" name="Rectangle 2045">
                    <a:extLst>
                      <a:ext uri="{FF2B5EF4-FFF2-40B4-BE49-F238E27FC236}">
                        <a16:creationId xmlns:a16="http://schemas.microsoft.com/office/drawing/2014/main" id="{5C3507EF-DA29-DB85-2AFD-D7112A848329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47" name="Rectangle 2046">
                    <a:extLst>
                      <a:ext uri="{FF2B5EF4-FFF2-40B4-BE49-F238E27FC236}">
                        <a16:creationId xmlns:a16="http://schemas.microsoft.com/office/drawing/2014/main" id="{756FD337-6ADE-A69E-6949-5DFA51F856EA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48" name="Rectangle 2047">
                    <a:extLst>
                      <a:ext uri="{FF2B5EF4-FFF2-40B4-BE49-F238E27FC236}">
                        <a16:creationId xmlns:a16="http://schemas.microsoft.com/office/drawing/2014/main" id="{B5FD09F5-C6AE-7405-3D02-E75DC84CD6BA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49" name="Rectangle 2048">
                    <a:extLst>
                      <a:ext uri="{FF2B5EF4-FFF2-40B4-BE49-F238E27FC236}">
                        <a16:creationId xmlns:a16="http://schemas.microsoft.com/office/drawing/2014/main" id="{B411CC22-BABC-0CD7-4C20-AAAD34E8B417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50" name="Rectangle 2049">
                    <a:extLst>
                      <a:ext uri="{FF2B5EF4-FFF2-40B4-BE49-F238E27FC236}">
                        <a16:creationId xmlns:a16="http://schemas.microsoft.com/office/drawing/2014/main" id="{275FE5B6-96C4-76E2-69CF-FAC13FF011B1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51" name="Rectangle 2050">
                    <a:extLst>
                      <a:ext uri="{FF2B5EF4-FFF2-40B4-BE49-F238E27FC236}">
                        <a16:creationId xmlns:a16="http://schemas.microsoft.com/office/drawing/2014/main" id="{C9997216-2FBB-6F1A-B77B-A98B1123F1B0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52" name="Rectangle 2051">
                    <a:extLst>
                      <a:ext uri="{FF2B5EF4-FFF2-40B4-BE49-F238E27FC236}">
                        <a16:creationId xmlns:a16="http://schemas.microsoft.com/office/drawing/2014/main" id="{876AF043-07E5-CB97-1E3D-C8CF51F2AA61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53" name="Rectangle 2052">
                    <a:extLst>
                      <a:ext uri="{FF2B5EF4-FFF2-40B4-BE49-F238E27FC236}">
                        <a16:creationId xmlns:a16="http://schemas.microsoft.com/office/drawing/2014/main" id="{A999A2AC-3CE7-D9EC-B59E-9498F700504E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54" name="Rectangle 2053">
                    <a:extLst>
                      <a:ext uri="{FF2B5EF4-FFF2-40B4-BE49-F238E27FC236}">
                        <a16:creationId xmlns:a16="http://schemas.microsoft.com/office/drawing/2014/main" id="{F9CD02BD-1410-0DC2-B129-7D7B5097EC2F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55" name="Rectangle 2054">
                    <a:extLst>
                      <a:ext uri="{FF2B5EF4-FFF2-40B4-BE49-F238E27FC236}">
                        <a16:creationId xmlns:a16="http://schemas.microsoft.com/office/drawing/2014/main" id="{16037578-DF78-FEEF-1EF9-7FB9691B3DCC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56" name="Rectangle 2055">
                    <a:extLst>
                      <a:ext uri="{FF2B5EF4-FFF2-40B4-BE49-F238E27FC236}">
                        <a16:creationId xmlns:a16="http://schemas.microsoft.com/office/drawing/2014/main" id="{1E536194-0146-77FC-461A-C6C6E4B3F26E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57" name="Rectangle 2056">
                    <a:extLst>
                      <a:ext uri="{FF2B5EF4-FFF2-40B4-BE49-F238E27FC236}">
                        <a16:creationId xmlns:a16="http://schemas.microsoft.com/office/drawing/2014/main" id="{7264FE1D-9E46-C6C0-3579-C9538BDACED0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58" name="Rectangle 2057">
                    <a:extLst>
                      <a:ext uri="{FF2B5EF4-FFF2-40B4-BE49-F238E27FC236}">
                        <a16:creationId xmlns:a16="http://schemas.microsoft.com/office/drawing/2014/main" id="{E699BE88-2AA1-DD66-D572-6929DCFB2652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941" name="Group 1940">
                  <a:extLst>
                    <a:ext uri="{FF2B5EF4-FFF2-40B4-BE49-F238E27FC236}">
                      <a16:creationId xmlns:a16="http://schemas.microsoft.com/office/drawing/2014/main" id="{DCB8EE60-06DA-BFB9-792F-AA1A36F063EB}"/>
                    </a:ext>
                  </a:extLst>
                </p:cNvPr>
                <p:cNvGrpSpPr/>
                <p:nvPr/>
              </p:nvGrpSpPr>
              <p:grpSpPr>
                <a:xfrm>
                  <a:off x="7191231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2027" name="Rectangle 2026">
                    <a:extLst>
                      <a:ext uri="{FF2B5EF4-FFF2-40B4-BE49-F238E27FC236}">
                        <a16:creationId xmlns:a16="http://schemas.microsoft.com/office/drawing/2014/main" id="{FCE0F19C-8A4E-C361-C64A-45727A003E72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28" name="Rectangle 2027">
                    <a:extLst>
                      <a:ext uri="{FF2B5EF4-FFF2-40B4-BE49-F238E27FC236}">
                        <a16:creationId xmlns:a16="http://schemas.microsoft.com/office/drawing/2014/main" id="{27E4C8A7-E3C3-9A42-2410-888FCC156582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29" name="Rectangle 2028">
                    <a:extLst>
                      <a:ext uri="{FF2B5EF4-FFF2-40B4-BE49-F238E27FC236}">
                        <a16:creationId xmlns:a16="http://schemas.microsoft.com/office/drawing/2014/main" id="{F6E5187C-655D-5F33-149F-2F69C6B851FA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30" name="Rectangle 2029">
                    <a:extLst>
                      <a:ext uri="{FF2B5EF4-FFF2-40B4-BE49-F238E27FC236}">
                        <a16:creationId xmlns:a16="http://schemas.microsoft.com/office/drawing/2014/main" id="{1A45AB9E-EAD7-A72D-30A7-805896A1A249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31" name="Rectangle 2030">
                    <a:extLst>
                      <a:ext uri="{FF2B5EF4-FFF2-40B4-BE49-F238E27FC236}">
                        <a16:creationId xmlns:a16="http://schemas.microsoft.com/office/drawing/2014/main" id="{63F51B37-595F-626C-BDE3-FED49AF7A671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32" name="Rectangle 2031">
                    <a:extLst>
                      <a:ext uri="{FF2B5EF4-FFF2-40B4-BE49-F238E27FC236}">
                        <a16:creationId xmlns:a16="http://schemas.microsoft.com/office/drawing/2014/main" id="{71A988AB-5859-261E-3C04-E56768DB4A11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33" name="Rectangle 2032">
                    <a:extLst>
                      <a:ext uri="{FF2B5EF4-FFF2-40B4-BE49-F238E27FC236}">
                        <a16:creationId xmlns:a16="http://schemas.microsoft.com/office/drawing/2014/main" id="{A997883F-D766-8D34-00C9-7A019E6002D8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34" name="Rectangle 2033">
                    <a:extLst>
                      <a:ext uri="{FF2B5EF4-FFF2-40B4-BE49-F238E27FC236}">
                        <a16:creationId xmlns:a16="http://schemas.microsoft.com/office/drawing/2014/main" id="{AD5C0FE1-8B03-E23B-2C62-36FB09123DAB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35" name="Rectangle 2034">
                    <a:extLst>
                      <a:ext uri="{FF2B5EF4-FFF2-40B4-BE49-F238E27FC236}">
                        <a16:creationId xmlns:a16="http://schemas.microsoft.com/office/drawing/2014/main" id="{A7F6051A-530A-F848-4D93-5ADF816ED8CA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36" name="Rectangle 2035">
                    <a:extLst>
                      <a:ext uri="{FF2B5EF4-FFF2-40B4-BE49-F238E27FC236}">
                        <a16:creationId xmlns:a16="http://schemas.microsoft.com/office/drawing/2014/main" id="{95198B62-C1AC-A3DC-36F2-84AA2820211A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37" name="Rectangle 2036">
                    <a:extLst>
                      <a:ext uri="{FF2B5EF4-FFF2-40B4-BE49-F238E27FC236}">
                        <a16:creationId xmlns:a16="http://schemas.microsoft.com/office/drawing/2014/main" id="{4FE4233D-E84F-568A-06DC-D371208638E8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38" name="Rectangle 2037">
                    <a:extLst>
                      <a:ext uri="{FF2B5EF4-FFF2-40B4-BE49-F238E27FC236}">
                        <a16:creationId xmlns:a16="http://schemas.microsoft.com/office/drawing/2014/main" id="{2DA8511F-7281-C928-BB1E-879A03C0D4CE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39" name="Rectangle 2038">
                    <a:extLst>
                      <a:ext uri="{FF2B5EF4-FFF2-40B4-BE49-F238E27FC236}">
                        <a16:creationId xmlns:a16="http://schemas.microsoft.com/office/drawing/2014/main" id="{4BFD5897-1199-4237-4D5E-23A82B080C5A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40" name="Rectangle 2039">
                    <a:extLst>
                      <a:ext uri="{FF2B5EF4-FFF2-40B4-BE49-F238E27FC236}">
                        <a16:creationId xmlns:a16="http://schemas.microsoft.com/office/drawing/2014/main" id="{7F75ABD4-FFEB-6ADB-2A6E-CE6AD3D0BBA5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41" name="Rectangle 2040">
                    <a:extLst>
                      <a:ext uri="{FF2B5EF4-FFF2-40B4-BE49-F238E27FC236}">
                        <a16:creationId xmlns:a16="http://schemas.microsoft.com/office/drawing/2014/main" id="{80558189-C445-6F1F-1546-30477701ED83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42" name="Rectangle 2041">
                    <a:extLst>
                      <a:ext uri="{FF2B5EF4-FFF2-40B4-BE49-F238E27FC236}">
                        <a16:creationId xmlns:a16="http://schemas.microsoft.com/office/drawing/2014/main" id="{200497DD-E502-77CA-E3B2-1214006C76CF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942" name="Group 1941">
                  <a:extLst>
                    <a:ext uri="{FF2B5EF4-FFF2-40B4-BE49-F238E27FC236}">
                      <a16:creationId xmlns:a16="http://schemas.microsoft.com/office/drawing/2014/main" id="{5F42CD4A-A238-5ECD-5675-2A1FE27E513D}"/>
                    </a:ext>
                  </a:extLst>
                </p:cNvPr>
                <p:cNvGrpSpPr/>
                <p:nvPr/>
              </p:nvGrpSpPr>
              <p:grpSpPr>
                <a:xfrm>
                  <a:off x="7695803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2011" name="Rectangle 2010">
                    <a:extLst>
                      <a:ext uri="{FF2B5EF4-FFF2-40B4-BE49-F238E27FC236}">
                        <a16:creationId xmlns:a16="http://schemas.microsoft.com/office/drawing/2014/main" id="{ED3B5430-A51B-2402-4DE8-31AE91EDF3CD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12" name="Rectangle 2011">
                    <a:extLst>
                      <a:ext uri="{FF2B5EF4-FFF2-40B4-BE49-F238E27FC236}">
                        <a16:creationId xmlns:a16="http://schemas.microsoft.com/office/drawing/2014/main" id="{B55A2380-2FE3-BAA9-11BF-28238CF72AE3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13" name="Rectangle 2012">
                    <a:extLst>
                      <a:ext uri="{FF2B5EF4-FFF2-40B4-BE49-F238E27FC236}">
                        <a16:creationId xmlns:a16="http://schemas.microsoft.com/office/drawing/2014/main" id="{E902183A-A297-580C-14DD-CAE921FBD06C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14" name="Rectangle 2013">
                    <a:extLst>
                      <a:ext uri="{FF2B5EF4-FFF2-40B4-BE49-F238E27FC236}">
                        <a16:creationId xmlns:a16="http://schemas.microsoft.com/office/drawing/2014/main" id="{801C7D30-3B10-D8CC-CE42-782C9880D54E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15" name="Rectangle 2014">
                    <a:extLst>
                      <a:ext uri="{FF2B5EF4-FFF2-40B4-BE49-F238E27FC236}">
                        <a16:creationId xmlns:a16="http://schemas.microsoft.com/office/drawing/2014/main" id="{F391CCAA-DD5A-2E2A-AE86-4412570D44F5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16" name="Rectangle 2015">
                    <a:extLst>
                      <a:ext uri="{FF2B5EF4-FFF2-40B4-BE49-F238E27FC236}">
                        <a16:creationId xmlns:a16="http://schemas.microsoft.com/office/drawing/2014/main" id="{DB2580D4-2102-7F1B-7355-2B376363174C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17" name="Rectangle 2016">
                    <a:extLst>
                      <a:ext uri="{FF2B5EF4-FFF2-40B4-BE49-F238E27FC236}">
                        <a16:creationId xmlns:a16="http://schemas.microsoft.com/office/drawing/2014/main" id="{5464E9CC-B2B8-B4BA-D69A-5B1101AC4943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18" name="Rectangle 2017">
                    <a:extLst>
                      <a:ext uri="{FF2B5EF4-FFF2-40B4-BE49-F238E27FC236}">
                        <a16:creationId xmlns:a16="http://schemas.microsoft.com/office/drawing/2014/main" id="{60245D20-83EA-583A-97A9-519750A493F7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19" name="Rectangle 2018">
                    <a:extLst>
                      <a:ext uri="{FF2B5EF4-FFF2-40B4-BE49-F238E27FC236}">
                        <a16:creationId xmlns:a16="http://schemas.microsoft.com/office/drawing/2014/main" id="{6164E166-8BAB-2256-B768-E72EC5FBE687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20" name="Rectangle 2019">
                    <a:extLst>
                      <a:ext uri="{FF2B5EF4-FFF2-40B4-BE49-F238E27FC236}">
                        <a16:creationId xmlns:a16="http://schemas.microsoft.com/office/drawing/2014/main" id="{FDB67F98-1001-3635-8B32-98618D51065F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21" name="Rectangle 2020">
                    <a:extLst>
                      <a:ext uri="{FF2B5EF4-FFF2-40B4-BE49-F238E27FC236}">
                        <a16:creationId xmlns:a16="http://schemas.microsoft.com/office/drawing/2014/main" id="{672FEE4A-37D9-4FFA-17EE-9C11EE1873E8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22" name="Rectangle 2021">
                    <a:extLst>
                      <a:ext uri="{FF2B5EF4-FFF2-40B4-BE49-F238E27FC236}">
                        <a16:creationId xmlns:a16="http://schemas.microsoft.com/office/drawing/2014/main" id="{9F472451-1DCA-2B64-666B-BEE434ED7DC2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23" name="Rectangle 2022">
                    <a:extLst>
                      <a:ext uri="{FF2B5EF4-FFF2-40B4-BE49-F238E27FC236}">
                        <a16:creationId xmlns:a16="http://schemas.microsoft.com/office/drawing/2014/main" id="{35FB78C6-963D-583D-B7B7-60E88009F0DF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24" name="Rectangle 2023">
                    <a:extLst>
                      <a:ext uri="{FF2B5EF4-FFF2-40B4-BE49-F238E27FC236}">
                        <a16:creationId xmlns:a16="http://schemas.microsoft.com/office/drawing/2014/main" id="{EB6026A7-9D7B-2EA4-904F-1CFA7D6FB610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25" name="Rectangle 2024">
                    <a:extLst>
                      <a:ext uri="{FF2B5EF4-FFF2-40B4-BE49-F238E27FC236}">
                        <a16:creationId xmlns:a16="http://schemas.microsoft.com/office/drawing/2014/main" id="{01EF14B2-9608-EE8E-FF29-356B6BE025A5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26" name="Rectangle 2025">
                    <a:extLst>
                      <a:ext uri="{FF2B5EF4-FFF2-40B4-BE49-F238E27FC236}">
                        <a16:creationId xmlns:a16="http://schemas.microsoft.com/office/drawing/2014/main" id="{95B1A0BB-6BD2-1260-DAB5-155F638332C1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943" name="Group 1942">
                  <a:extLst>
                    <a:ext uri="{FF2B5EF4-FFF2-40B4-BE49-F238E27FC236}">
                      <a16:creationId xmlns:a16="http://schemas.microsoft.com/office/drawing/2014/main" id="{19828830-E698-A89A-0B6A-815EB64F6595}"/>
                    </a:ext>
                  </a:extLst>
                </p:cNvPr>
                <p:cNvGrpSpPr/>
                <p:nvPr/>
              </p:nvGrpSpPr>
              <p:grpSpPr>
                <a:xfrm>
                  <a:off x="8196191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995" name="Rectangle 1994">
                    <a:extLst>
                      <a:ext uri="{FF2B5EF4-FFF2-40B4-BE49-F238E27FC236}">
                        <a16:creationId xmlns:a16="http://schemas.microsoft.com/office/drawing/2014/main" id="{B266A47B-11C1-03B7-255D-4781072D2340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96" name="Rectangle 1995">
                    <a:extLst>
                      <a:ext uri="{FF2B5EF4-FFF2-40B4-BE49-F238E27FC236}">
                        <a16:creationId xmlns:a16="http://schemas.microsoft.com/office/drawing/2014/main" id="{81912C09-E049-B158-1332-A45890BB8ABB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97" name="Rectangle 1996">
                    <a:extLst>
                      <a:ext uri="{FF2B5EF4-FFF2-40B4-BE49-F238E27FC236}">
                        <a16:creationId xmlns:a16="http://schemas.microsoft.com/office/drawing/2014/main" id="{833626BD-FB33-3429-88C7-692603E7ECE8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98" name="Rectangle 1997">
                    <a:extLst>
                      <a:ext uri="{FF2B5EF4-FFF2-40B4-BE49-F238E27FC236}">
                        <a16:creationId xmlns:a16="http://schemas.microsoft.com/office/drawing/2014/main" id="{5E24E306-F7EA-DF73-5DDE-83A293C0CCAC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99" name="Rectangle 1998">
                    <a:extLst>
                      <a:ext uri="{FF2B5EF4-FFF2-40B4-BE49-F238E27FC236}">
                        <a16:creationId xmlns:a16="http://schemas.microsoft.com/office/drawing/2014/main" id="{31C3D9A5-08C5-931C-CC53-3ABED563619B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00" name="Rectangle 1999">
                    <a:extLst>
                      <a:ext uri="{FF2B5EF4-FFF2-40B4-BE49-F238E27FC236}">
                        <a16:creationId xmlns:a16="http://schemas.microsoft.com/office/drawing/2014/main" id="{636C4035-396E-3112-3C62-9E19A41AC1FD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01" name="Rectangle 2000">
                    <a:extLst>
                      <a:ext uri="{FF2B5EF4-FFF2-40B4-BE49-F238E27FC236}">
                        <a16:creationId xmlns:a16="http://schemas.microsoft.com/office/drawing/2014/main" id="{43517861-089D-335C-B177-46EE8AC8F225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02" name="Rectangle 2001">
                    <a:extLst>
                      <a:ext uri="{FF2B5EF4-FFF2-40B4-BE49-F238E27FC236}">
                        <a16:creationId xmlns:a16="http://schemas.microsoft.com/office/drawing/2014/main" id="{FA6F0D42-F345-93F4-E232-E881D7B26E66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03" name="Rectangle 2002">
                    <a:extLst>
                      <a:ext uri="{FF2B5EF4-FFF2-40B4-BE49-F238E27FC236}">
                        <a16:creationId xmlns:a16="http://schemas.microsoft.com/office/drawing/2014/main" id="{422ECB40-7029-7EDB-80EA-B0899C4E9032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04" name="Rectangle 2003">
                    <a:extLst>
                      <a:ext uri="{FF2B5EF4-FFF2-40B4-BE49-F238E27FC236}">
                        <a16:creationId xmlns:a16="http://schemas.microsoft.com/office/drawing/2014/main" id="{EAEF890E-8ECF-BFCF-FE60-C79FB999C3D5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05" name="Rectangle 2004">
                    <a:extLst>
                      <a:ext uri="{FF2B5EF4-FFF2-40B4-BE49-F238E27FC236}">
                        <a16:creationId xmlns:a16="http://schemas.microsoft.com/office/drawing/2014/main" id="{909F5ED0-FCA6-68B2-0AC9-C02ABF557ADE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06" name="Rectangle 2005">
                    <a:extLst>
                      <a:ext uri="{FF2B5EF4-FFF2-40B4-BE49-F238E27FC236}">
                        <a16:creationId xmlns:a16="http://schemas.microsoft.com/office/drawing/2014/main" id="{DA17644F-8F3B-5489-D358-3BB6C0AA573A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07" name="Rectangle 2006">
                    <a:extLst>
                      <a:ext uri="{FF2B5EF4-FFF2-40B4-BE49-F238E27FC236}">
                        <a16:creationId xmlns:a16="http://schemas.microsoft.com/office/drawing/2014/main" id="{2618333D-A31F-9C6B-24FF-6D4D157163ED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08" name="Rectangle 2007">
                    <a:extLst>
                      <a:ext uri="{FF2B5EF4-FFF2-40B4-BE49-F238E27FC236}">
                        <a16:creationId xmlns:a16="http://schemas.microsoft.com/office/drawing/2014/main" id="{0E498B11-54BE-52A6-3AA1-B9BD4A2C3028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09" name="Rectangle 2008">
                    <a:extLst>
                      <a:ext uri="{FF2B5EF4-FFF2-40B4-BE49-F238E27FC236}">
                        <a16:creationId xmlns:a16="http://schemas.microsoft.com/office/drawing/2014/main" id="{5554DA63-4D19-213C-3B17-5BAE47789B06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010" name="Rectangle 2009">
                    <a:extLst>
                      <a:ext uri="{FF2B5EF4-FFF2-40B4-BE49-F238E27FC236}">
                        <a16:creationId xmlns:a16="http://schemas.microsoft.com/office/drawing/2014/main" id="{1C14306D-CAAB-7E91-1CFC-124C4DF6993F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944" name="Group 1943">
                  <a:extLst>
                    <a:ext uri="{FF2B5EF4-FFF2-40B4-BE49-F238E27FC236}">
                      <a16:creationId xmlns:a16="http://schemas.microsoft.com/office/drawing/2014/main" id="{4BB1237C-216C-4503-14B0-5BD8C4AB1E60}"/>
                    </a:ext>
                  </a:extLst>
                </p:cNvPr>
                <p:cNvGrpSpPr/>
                <p:nvPr/>
              </p:nvGrpSpPr>
              <p:grpSpPr>
                <a:xfrm>
                  <a:off x="8700763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979" name="Rectangle 1978">
                    <a:extLst>
                      <a:ext uri="{FF2B5EF4-FFF2-40B4-BE49-F238E27FC236}">
                        <a16:creationId xmlns:a16="http://schemas.microsoft.com/office/drawing/2014/main" id="{8C24EA5D-7D29-1A4B-B60D-DC130B657E76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80" name="Rectangle 1979">
                    <a:extLst>
                      <a:ext uri="{FF2B5EF4-FFF2-40B4-BE49-F238E27FC236}">
                        <a16:creationId xmlns:a16="http://schemas.microsoft.com/office/drawing/2014/main" id="{84FF9D51-1FD2-3A21-C60F-963BB05840C0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81" name="Rectangle 1980">
                    <a:extLst>
                      <a:ext uri="{FF2B5EF4-FFF2-40B4-BE49-F238E27FC236}">
                        <a16:creationId xmlns:a16="http://schemas.microsoft.com/office/drawing/2014/main" id="{8B699083-FE82-DF3C-E344-F0F779A01D2F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82" name="Rectangle 1981">
                    <a:extLst>
                      <a:ext uri="{FF2B5EF4-FFF2-40B4-BE49-F238E27FC236}">
                        <a16:creationId xmlns:a16="http://schemas.microsoft.com/office/drawing/2014/main" id="{C9CFAFEF-2D45-F91A-0F17-878AE706C118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83" name="Rectangle 1982">
                    <a:extLst>
                      <a:ext uri="{FF2B5EF4-FFF2-40B4-BE49-F238E27FC236}">
                        <a16:creationId xmlns:a16="http://schemas.microsoft.com/office/drawing/2014/main" id="{58705560-BEB5-195D-974F-E1DA58AFE641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84" name="Rectangle 1983">
                    <a:extLst>
                      <a:ext uri="{FF2B5EF4-FFF2-40B4-BE49-F238E27FC236}">
                        <a16:creationId xmlns:a16="http://schemas.microsoft.com/office/drawing/2014/main" id="{A519C1C1-73CC-BECC-12DA-7F9E5C7EB0F7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85" name="Rectangle 1984">
                    <a:extLst>
                      <a:ext uri="{FF2B5EF4-FFF2-40B4-BE49-F238E27FC236}">
                        <a16:creationId xmlns:a16="http://schemas.microsoft.com/office/drawing/2014/main" id="{32C9EF7F-5338-576F-911B-2D59630F5BEB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86" name="Rectangle 1985">
                    <a:extLst>
                      <a:ext uri="{FF2B5EF4-FFF2-40B4-BE49-F238E27FC236}">
                        <a16:creationId xmlns:a16="http://schemas.microsoft.com/office/drawing/2014/main" id="{38CD1A0D-342A-3CF9-125F-4F252E250F5B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87" name="Rectangle 1986">
                    <a:extLst>
                      <a:ext uri="{FF2B5EF4-FFF2-40B4-BE49-F238E27FC236}">
                        <a16:creationId xmlns:a16="http://schemas.microsoft.com/office/drawing/2014/main" id="{70A5B3D3-C450-1B66-727C-1BC57D4A4497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88" name="Rectangle 1987">
                    <a:extLst>
                      <a:ext uri="{FF2B5EF4-FFF2-40B4-BE49-F238E27FC236}">
                        <a16:creationId xmlns:a16="http://schemas.microsoft.com/office/drawing/2014/main" id="{C816CB94-F4B2-49AB-2DA7-85FA9A33D3F4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89" name="Rectangle 1988">
                    <a:extLst>
                      <a:ext uri="{FF2B5EF4-FFF2-40B4-BE49-F238E27FC236}">
                        <a16:creationId xmlns:a16="http://schemas.microsoft.com/office/drawing/2014/main" id="{7013844D-878A-C868-7E7D-C18B8E5EFC21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90" name="Rectangle 1989">
                    <a:extLst>
                      <a:ext uri="{FF2B5EF4-FFF2-40B4-BE49-F238E27FC236}">
                        <a16:creationId xmlns:a16="http://schemas.microsoft.com/office/drawing/2014/main" id="{ECB86853-E576-385D-84F9-A55F3BBB761E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91" name="Rectangle 1990">
                    <a:extLst>
                      <a:ext uri="{FF2B5EF4-FFF2-40B4-BE49-F238E27FC236}">
                        <a16:creationId xmlns:a16="http://schemas.microsoft.com/office/drawing/2014/main" id="{10F822BA-C6C8-EA0B-7277-A9EA388A3136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92" name="Rectangle 1991">
                    <a:extLst>
                      <a:ext uri="{FF2B5EF4-FFF2-40B4-BE49-F238E27FC236}">
                        <a16:creationId xmlns:a16="http://schemas.microsoft.com/office/drawing/2014/main" id="{865DD4F7-453E-7AA3-0533-E1267178E313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93" name="Rectangle 1992">
                    <a:extLst>
                      <a:ext uri="{FF2B5EF4-FFF2-40B4-BE49-F238E27FC236}">
                        <a16:creationId xmlns:a16="http://schemas.microsoft.com/office/drawing/2014/main" id="{E5BC3593-7C31-942F-44CB-45F098BE79E5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94" name="Rectangle 1993">
                    <a:extLst>
                      <a:ext uri="{FF2B5EF4-FFF2-40B4-BE49-F238E27FC236}">
                        <a16:creationId xmlns:a16="http://schemas.microsoft.com/office/drawing/2014/main" id="{969AC65C-D7E5-AF7E-EC05-A5E83A0F6FE5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945" name="Group 1944">
                  <a:extLst>
                    <a:ext uri="{FF2B5EF4-FFF2-40B4-BE49-F238E27FC236}">
                      <a16:creationId xmlns:a16="http://schemas.microsoft.com/office/drawing/2014/main" id="{011F857E-6247-5B38-E8CE-E23D61D6D735}"/>
                    </a:ext>
                  </a:extLst>
                </p:cNvPr>
                <p:cNvGrpSpPr/>
                <p:nvPr/>
              </p:nvGrpSpPr>
              <p:grpSpPr>
                <a:xfrm>
                  <a:off x="9205335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963" name="Rectangle 1962">
                    <a:extLst>
                      <a:ext uri="{FF2B5EF4-FFF2-40B4-BE49-F238E27FC236}">
                        <a16:creationId xmlns:a16="http://schemas.microsoft.com/office/drawing/2014/main" id="{CBD2691A-05A1-8436-E918-0D313A933984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64" name="Rectangle 1963">
                    <a:extLst>
                      <a:ext uri="{FF2B5EF4-FFF2-40B4-BE49-F238E27FC236}">
                        <a16:creationId xmlns:a16="http://schemas.microsoft.com/office/drawing/2014/main" id="{DF931D33-EA4C-FC21-2B63-758A7A6BBC37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65" name="Rectangle 1964">
                    <a:extLst>
                      <a:ext uri="{FF2B5EF4-FFF2-40B4-BE49-F238E27FC236}">
                        <a16:creationId xmlns:a16="http://schemas.microsoft.com/office/drawing/2014/main" id="{494A979B-21A3-79C6-13D0-EE8B14F3C412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66" name="Rectangle 1965">
                    <a:extLst>
                      <a:ext uri="{FF2B5EF4-FFF2-40B4-BE49-F238E27FC236}">
                        <a16:creationId xmlns:a16="http://schemas.microsoft.com/office/drawing/2014/main" id="{922BBE98-F1D9-4317-FC1B-3285F7A76388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67" name="Rectangle 1966">
                    <a:extLst>
                      <a:ext uri="{FF2B5EF4-FFF2-40B4-BE49-F238E27FC236}">
                        <a16:creationId xmlns:a16="http://schemas.microsoft.com/office/drawing/2014/main" id="{BAFF64F2-91EA-DE64-1A24-20DBB4AE5DC9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68" name="Rectangle 1967">
                    <a:extLst>
                      <a:ext uri="{FF2B5EF4-FFF2-40B4-BE49-F238E27FC236}">
                        <a16:creationId xmlns:a16="http://schemas.microsoft.com/office/drawing/2014/main" id="{A111D5BB-0023-FED4-29B3-CC655F9847EA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69" name="Rectangle 1968">
                    <a:extLst>
                      <a:ext uri="{FF2B5EF4-FFF2-40B4-BE49-F238E27FC236}">
                        <a16:creationId xmlns:a16="http://schemas.microsoft.com/office/drawing/2014/main" id="{CD0992A3-E967-5508-BC39-64D7CB45A3E0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70" name="Rectangle 1969">
                    <a:extLst>
                      <a:ext uri="{FF2B5EF4-FFF2-40B4-BE49-F238E27FC236}">
                        <a16:creationId xmlns:a16="http://schemas.microsoft.com/office/drawing/2014/main" id="{87F6C619-ED01-CA98-0681-98E1E49BB4A6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71" name="Rectangle 1970">
                    <a:extLst>
                      <a:ext uri="{FF2B5EF4-FFF2-40B4-BE49-F238E27FC236}">
                        <a16:creationId xmlns:a16="http://schemas.microsoft.com/office/drawing/2014/main" id="{62FD0642-E47F-C7F5-C952-9F8AAE79140E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72" name="Rectangle 1971">
                    <a:extLst>
                      <a:ext uri="{FF2B5EF4-FFF2-40B4-BE49-F238E27FC236}">
                        <a16:creationId xmlns:a16="http://schemas.microsoft.com/office/drawing/2014/main" id="{917274F6-0660-3C84-FF5B-E11D2815C750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73" name="Rectangle 1972">
                    <a:extLst>
                      <a:ext uri="{FF2B5EF4-FFF2-40B4-BE49-F238E27FC236}">
                        <a16:creationId xmlns:a16="http://schemas.microsoft.com/office/drawing/2014/main" id="{B0627BF7-FA60-AB6C-75CD-2332207294DA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74" name="Rectangle 1973">
                    <a:extLst>
                      <a:ext uri="{FF2B5EF4-FFF2-40B4-BE49-F238E27FC236}">
                        <a16:creationId xmlns:a16="http://schemas.microsoft.com/office/drawing/2014/main" id="{2D98CE5F-0ECE-0BB7-E514-C9C2D9722A05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75" name="Rectangle 1974">
                    <a:extLst>
                      <a:ext uri="{FF2B5EF4-FFF2-40B4-BE49-F238E27FC236}">
                        <a16:creationId xmlns:a16="http://schemas.microsoft.com/office/drawing/2014/main" id="{701393B3-8866-A8F8-A11A-51A6E91412FC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76" name="Rectangle 1975">
                    <a:extLst>
                      <a:ext uri="{FF2B5EF4-FFF2-40B4-BE49-F238E27FC236}">
                        <a16:creationId xmlns:a16="http://schemas.microsoft.com/office/drawing/2014/main" id="{7028A1E8-A013-87A0-896E-FBC6665D0C93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77" name="Rectangle 1976">
                    <a:extLst>
                      <a:ext uri="{FF2B5EF4-FFF2-40B4-BE49-F238E27FC236}">
                        <a16:creationId xmlns:a16="http://schemas.microsoft.com/office/drawing/2014/main" id="{B93F3862-75A0-8FC5-A3DD-67697CD8F6FC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78" name="Rectangle 1977">
                    <a:extLst>
                      <a:ext uri="{FF2B5EF4-FFF2-40B4-BE49-F238E27FC236}">
                        <a16:creationId xmlns:a16="http://schemas.microsoft.com/office/drawing/2014/main" id="{4C294CDE-A680-DBD2-F443-D869E3A58947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946" name="Group 1945">
                  <a:extLst>
                    <a:ext uri="{FF2B5EF4-FFF2-40B4-BE49-F238E27FC236}">
                      <a16:creationId xmlns:a16="http://schemas.microsoft.com/office/drawing/2014/main" id="{C79D445C-7DB4-39A1-7677-9E419D4B470C}"/>
                    </a:ext>
                  </a:extLst>
                </p:cNvPr>
                <p:cNvGrpSpPr/>
                <p:nvPr/>
              </p:nvGrpSpPr>
              <p:grpSpPr>
                <a:xfrm>
                  <a:off x="9709907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947" name="Rectangle 1946">
                    <a:extLst>
                      <a:ext uri="{FF2B5EF4-FFF2-40B4-BE49-F238E27FC236}">
                        <a16:creationId xmlns:a16="http://schemas.microsoft.com/office/drawing/2014/main" id="{9770D5BC-9678-EC84-E6C7-A72B5AD8E2A5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48" name="Rectangle 1947">
                    <a:extLst>
                      <a:ext uri="{FF2B5EF4-FFF2-40B4-BE49-F238E27FC236}">
                        <a16:creationId xmlns:a16="http://schemas.microsoft.com/office/drawing/2014/main" id="{CF91BEE6-A701-578C-CDFC-3FCE9DB3EF81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49" name="Rectangle 1948">
                    <a:extLst>
                      <a:ext uri="{FF2B5EF4-FFF2-40B4-BE49-F238E27FC236}">
                        <a16:creationId xmlns:a16="http://schemas.microsoft.com/office/drawing/2014/main" id="{0F28BCD1-D465-7268-0515-53D9B5D41F13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50" name="Rectangle 1949">
                    <a:extLst>
                      <a:ext uri="{FF2B5EF4-FFF2-40B4-BE49-F238E27FC236}">
                        <a16:creationId xmlns:a16="http://schemas.microsoft.com/office/drawing/2014/main" id="{B9E9F193-875D-A356-8022-CE371A7E0D5B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51" name="Rectangle 1950">
                    <a:extLst>
                      <a:ext uri="{FF2B5EF4-FFF2-40B4-BE49-F238E27FC236}">
                        <a16:creationId xmlns:a16="http://schemas.microsoft.com/office/drawing/2014/main" id="{146357D2-FB52-83B2-3D0A-20D57CD3BBE3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52" name="Rectangle 1951">
                    <a:extLst>
                      <a:ext uri="{FF2B5EF4-FFF2-40B4-BE49-F238E27FC236}">
                        <a16:creationId xmlns:a16="http://schemas.microsoft.com/office/drawing/2014/main" id="{E160EE58-2F3C-A4C1-2017-12FB90717F8C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53" name="Rectangle 1952">
                    <a:extLst>
                      <a:ext uri="{FF2B5EF4-FFF2-40B4-BE49-F238E27FC236}">
                        <a16:creationId xmlns:a16="http://schemas.microsoft.com/office/drawing/2014/main" id="{D20445BD-B14F-7953-968A-4544CA3B4C7C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54" name="Rectangle 1953">
                    <a:extLst>
                      <a:ext uri="{FF2B5EF4-FFF2-40B4-BE49-F238E27FC236}">
                        <a16:creationId xmlns:a16="http://schemas.microsoft.com/office/drawing/2014/main" id="{26FC0596-51D1-EA6F-6C21-947105C3D975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55" name="Rectangle 1954">
                    <a:extLst>
                      <a:ext uri="{FF2B5EF4-FFF2-40B4-BE49-F238E27FC236}">
                        <a16:creationId xmlns:a16="http://schemas.microsoft.com/office/drawing/2014/main" id="{A49C45CC-953A-8E80-C06C-E9B50CB443C9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56" name="Rectangle 1955">
                    <a:extLst>
                      <a:ext uri="{FF2B5EF4-FFF2-40B4-BE49-F238E27FC236}">
                        <a16:creationId xmlns:a16="http://schemas.microsoft.com/office/drawing/2014/main" id="{74C7A6E1-E171-9B1E-6B3B-EAF9D6668D7E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57" name="Rectangle 1956">
                    <a:extLst>
                      <a:ext uri="{FF2B5EF4-FFF2-40B4-BE49-F238E27FC236}">
                        <a16:creationId xmlns:a16="http://schemas.microsoft.com/office/drawing/2014/main" id="{76BC2DF8-7CC4-DB22-FE13-802F329540F2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58" name="Rectangle 1957">
                    <a:extLst>
                      <a:ext uri="{FF2B5EF4-FFF2-40B4-BE49-F238E27FC236}">
                        <a16:creationId xmlns:a16="http://schemas.microsoft.com/office/drawing/2014/main" id="{5E46F45F-410B-53B7-205F-EF4F05530D78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59" name="Rectangle 1958">
                    <a:extLst>
                      <a:ext uri="{FF2B5EF4-FFF2-40B4-BE49-F238E27FC236}">
                        <a16:creationId xmlns:a16="http://schemas.microsoft.com/office/drawing/2014/main" id="{EC99DC65-E0BE-7254-6F84-65F76BF8AEF6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60" name="Rectangle 1959">
                    <a:extLst>
                      <a:ext uri="{FF2B5EF4-FFF2-40B4-BE49-F238E27FC236}">
                        <a16:creationId xmlns:a16="http://schemas.microsoft.com/office/drawing/2014/main" id="{D6C9FFFE-76E8-DB9E-F7BC-0B6B14B188DD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61" name="Rectangle 1960">
                    <a:extLst>
                      <a:ext uri="{FF2B5EF4-FFF2-40B4-BE49-F238E27FC236}">
                        <a16:creationId xmlns:a16="http://schemas.microsoft.com/office/drawing/2014/main" id="{A89628E7-46E7-459B-0489-94A19967A4AE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62" name="Rectangle 1961">
                    <a:extLst>
                      <a:ext uri="{FF2B5EF4-FFF2-40B4-BE49-F238E27FC236}">
                        <a16:creationId xmlns:a16="http://schemas.microsoft.com/office/drawing/2014/main" id="{3F6C1E2F-C3BA-371C-10BD-A6A7B08C7589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</p:grpSp>
          <p:grpSp>
            <p:nvGrpSpPr>
              <p:cNvPr id="1528" name="Group 1527">
                <a:extLst>
                  <a:ext uri="{FF2B5EF4-FFF2-40B4-BE49-F238E27FC236}">
                    <a16:creationId xmlns:a16="http://schemas.microsoft.com/office/drawing/2014/main" id="{CB373649-46A8-B536-D38A-4BE504A49652}"/>
                  </a:ext>
                </a:extLst>
              </p:cNvPr>
              <p:cNvGrpSpPr/>
              <p:nvPr/>
            </p:nvGrpSpPr>
            <p:grpSpPr>
              <a:xfrm>
                <a:off x="569509" y="3521816"/>
                <a:ext cx="3647857" cy="1823374"/>
                <a:chOff x="6182087" y="4517849"/>
                <a:chExt cx="4032392" cy="2015583"/>
              </a:xfrm>
            </p:grpSpPr>
            <p:grpSp>
              <p:nvGrpSpPr>
                <p:cNvPr id="1803" name="Group 1802">
                  <a:extLst>
                    <a:ext uri="{FF2B5EF4-FFF2-40B4-BE49-F238E27FC236}">
                      <a16:creationId xmlns:a16="http://schemas.microsoft.com/office/drawing/2014/main" id="{BDD24646-8789-B2D7-05FC-79A9129066C1}"/>
                    </a:ext>
                  </a:extLst>
                </p:cNvPr>
                <p:cNvGrpSpPr/>
                <p:nvPr/>
              </p:nvGrpSpPr>
              <p:grpSpPr>
                <a:xfrm>
                  <a:off x="6182087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923" name="Rectangle 1922">
                    <a:extLst>
                      <a:ext uri="{FF2B5EF4-FFF2-40B4-BE49-F238E27FC236}">
                        <a16:creationId xmlns:a16="http://schemas.microsoft.com/office/drawing/2014/main" id="{05DCEAC8-FA53-98BA-483E-3B73E5EC62FB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24" name="Rectangle 1923">
                    <a:extLst>
                      <a:ext uri="{FF2B5EF4-FFF2-40B4-BE49-F238E27FC236}">
                        <a16:creationId xmlns:a16="http://schemas.microsoft.com/office/drawing/2014/main" id="{870D95A1-0EB3-EF9A-6D50-E9C64C3E9AA0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25" name="Rectangle 1924">
                    <a:extLst>
                      <a:ext uri="{FF2B5EF4-FFF2-40B4-BE49-F238E27FC236}">
                        <a16:creationId xmlns:a16="http://schemas.microsoft.com/office/drawing/2014/main" id="{95105F29-CF4F-14E1-7114-14A4DB14A41A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26" name="Rectangle 1925">
                    <a:extLst>
                      <a:ext uri="{FF2B5EF4-FFF2-40B4-BE49-F238E27FC236}">
                        <a16:creationId xmlns:a16="http://schemas.microsoft.com/office/drawing/2014/main" id="{88FED5F1-CB7A-22EE-CA98-7B56C09A3BE0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27" name="Rectangle 1926">
                    <a:extLst>
                      <a:ext uri="{FF2B5EF4-FFF2-40B4-BE49-F238E27FC236}">
                        <a16:creationId xmlns:a16="http://schemas.microsoft.com/office/drawing/2014/main" id="{F46D30C7-8403-0F91-393F-49413257B85B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28" name="Rectangle 1927">
                    <a:extLst>
                      <a:ext uri="{FF2B5EF4-FFF2-40B4-BE49-F238E27FC236}">
                        <a16:creationId xmlns:a16="http://schemas.microsoft.com/office/drawing/2014/main" id="{46F0AB7B-88AC-8C90-7600-6DA7378C63F8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29" name="Rectangle 1928">
                    <a:extLst>
                      <a:ext uri="{FF2B5EF4-FFF2-40B4-BE49-F238E27FC236}">
                        <a16:creationId xmlns:a16="http://schemas.microsoft.com/office/drawing/2014/main" id="{6A381573-1C29-508A-6B20-A7A042773188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30" name="Rectangle 1929">
                    <a:extLst>
                      <a:ext uri="{FF2B5EF4-FFF2-40B4-BE49-F238E27FC236}">
                        <a16:creationId xmlns:a16="http://schemas.microsoft.com/office/drawing/2014/main" id="{227538FA-AAC9-11F4-609A-A59E399533EE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31" name="Rectangle 1930">
                    <a:extLst>
                      <a:ext uri="{FF2B5EF4-FFF2-40B4-BE49-F238E27FC236}">
                        <a16:creationId xmlns:a16="http://schemas.microsoft.com/office/drawing/2014/main" id="{A9D4AD17-0B84-2101-04A7-B9CB3540E296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32" name="Rectangle 1931">
                    <a:extLst>
                      <a:ext uri="{FF2B5EF4-FFF2-40B4-BE49-F238E27FC236}">
                        <a16:creationId xmlns:a16="http://schemas.microsoft.com/office/drawing/2014/main" id="{C861C831-9B52-D419-1A14-93F754FA9C9C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33" name="Rectangle 1932">
                    <a:extLst>
                      <a:ext uri="{FF2B5EF4-FFF2-40B4-BE49-F238E27FC236}">
                        <a16:creationId xmlns:a16="http://schemas.microsoft.com/office/drawing/2014/main" id="{2C4EA539-C409-4CA3-DF48-F0897C4F1531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34" name="Rectangle 1933">
                    <a:extLst>
                      <a:ext uri="{FF2B5EF4-FFF2-40B4-BE49-F238E27FC236}">
                        <a16:creationId xmlns:a16="http://schemas.microsoft.com/office/drawing/2014/main" id="{F2DD176C-71A9-31D6-2FA8-660D2B927A58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35" name="Rectangle 1934">
                    <a:extLst>
                      <a:ext uri="{FF2B5EF4-FFF2-40B4-BE49-F238E27FC236}">
                        <a16:creationId xmlns:a16="http://schemas.microsoft.com/office/drawing/2014/main" id="{999EFA59-5B5F-917B-AECC-C30CE818985B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36" name="Rectangle 1935">
                    <a:extLst>
                      <a:ext uri="{FF2B5EF4-FFF2-40B4-BE49-F238E27FC236}">
                        <a16:creationId xmlns:a16="http://schemas.microsoft.com/office/drawing/2014/main" id="{5E3174BA-C2C7-01DD-6E1E-4BCFD4226958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37" name="Rectangle 1936">
                    <a:extLst>
                      <a:ext uri="{FF2B5EF4-FFF2-40B4-BE49-F238E27FC236}">
                        <a16:creationId xmlns:a16="http://schemas.microsoft.com/office/drawing/2014/main" id="{B2D3A460-5104-5337-D621-F352D679C51B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38" name="Rectangle 1937">
                    <a:extLst>
                      <a:ext uri="{FF2B5EF4-FFF2-40B4-BE49-F238E27FC236}">
                        <a16:creationId xmlns:a16="http://schemas.microsoft.com/office/drawing/2014/main" id="{B59A8C31-875E-45AB-F088-331C587A9097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804" name="Group 1803">
                  <a:extLst>
                    <a:ext uri="{FF2B5EF4-FFF2-40B4-BE49-F238E27FC236}">
                      <a16:creationId xmlns:a16="http://schemas.microsoft.com/office/drawing/2014/main" id="{D40E4C65-49E6-8F8B-11C7-B169AE4C1C2B}"/>
                    </a:ext>
                  </a:extLst>
                </p:cNvPr>
                <p:cNvGrpSpPr/>
                <p:nvPr/>
              </p:nvGrpSpPr>
              <p:grpSpPr>
                <a:xfrm>
                  <a:off x="6686659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907" name="Rectangle 1906">
                    <a:extLst>
                      <a:ext uri="{FF2B5EF4-FFF2-40B4-BE49-F238E27FC236}">
                        <a16:creationId xmlns:a16="http://schemas.microsoft.com/office/drawing/2014/main" id="{5BFA30DF-46CB-9C09-151D-A8103F7C2781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08" name="Rectangle 1907">
                    <a:extLst>
                      <a:ext uri="{FF2B5EF4-FFF2-40B4-BE49-F238E27FC236}">
                        <a16:creationId xmlns:a16="http://schemas.microsoft.com/office/drawing/2014/main" id="{2E461410-A7FE-E2C1-15E7-4B09AB2AF9D0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09" name="Rectangle 1908">
                    <a:extLst>
                      <a:ext uri="{FF2B5EF4-FFF2-40B4-BE49-F238E27FC236}">
                        <a16:creationId xmlns:a16="http://schemas.microsoft.com/office/drawing/2014/main" id="{CB64E58E-361E-ED8A-CD99-A1F5C31822DD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10" name="Rectangle 1909">
                    <a:extLst>
                      <a:ext uri="{FF2B5EF4-FFF2-40B4-BE49-F238E27FC236}">
                        <a16:creationId xmlns:a16="http://schemas.microsoft.com/office/drawing/2014/main" id="{43252009-F552-8DFB-90C2-D6C805258C85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11" name="Rectangle 1910">
                    <a:extLst>
                      <a:ext uri="{FF2B5EF4-FFF2-40B4-BE49-F238E27FC236}">
                        <a16:creationId xmlns:a16="http://schemas.microsoft.com/office/drawing/2014/main" id="{7FA573C3-2F43-0B0C-D5FF-1FA4A0BB5329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12" name="Rectangle 1911">
                    <a:extLst>
                      <a:ext uri="{FF2B5EF4-FFF2-40B4-BE49-F238E27FC236}">
                        <a16:creationId xmlns:a16="http://schemas.microsoft.com/office/drawing/2014/main" id="{9845FE7E-8634-DBED-7D0B-BFE798477052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13" name="Rectangle 1912">
                    <a:extLst>
                      <a:ext uri="{FF2B5EF4-FFF2-40B4-BE49-F238E27FC236}">
                        <a16:creationId xmlns:a16="http://schemas.microsoft.com/office/drawing/2014/main" id="{CBC078D2-BB60-5210-9E76-C94F9FD0FE41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14" name="Rectangle 1913">
                    <a:extLst>
                      <a:ext uri="{FF2B5EF4-FFF2-40B4-BE49-F238E27FC236}">
                        <a16:creationId xmlns:a16="http://schemas.microsoft.com/office/drawing/2014/main" id="{E4C6BF98-76B3-3C01-322C-0813099BC89A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15" name="Rectangle 1914">
                    <a:extLst>
                      <a:ext uri="{FF2B5EF4-FFF2-40B4-BE49-F238E27FC236}">
                        <a16:creationId xmlns:a16="http://schemas.microsoft.com/office/drawing/2014/main" id="{9869809D-AF64-ED18-5308-83841CAF4291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16" name="Rectangle 1915">
                    <a:extLst>
                      <a:ext uri="{FF2B5EF4-FFF2-40B4-BE49-F238E27FC236}">
                        <a16:creationId xmlns:a16="http://schemas.microsoft.com/office/drawing/2014/main" id="{2F6CCF20-BBA2-1523-5D01-611DC4A2C04F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17" name="Rectangle 1916">
                    <a:extLst>
                      <a:ext uri="{FF2B5EF4-FFF2-40B4-BE49-F238E27FC236}">
                        <a16:creationId xmlns:a16="http://schemas.microsoft.com/office/drawing/2014/main" id="{3E39DAAC-2562-75A6-4E83-780036795332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18" name="Rectangle 1917">
                    <a:extLst>
                      <a:ext uri="{FF2B5EF4-FFF2-40B4-BE49-F238E27FC236}">
                        <a16:creationId xmlns:a16="http://schemas.microsoft.com/office/drawing/2014/main" id="{CF1644BF-78B1-E6F6-CF3B-8D50119A28FC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19" name="Rectangle 1918">
                    <a:extLst>
                      <a:ext uri="{FF2B5EF4-FFF2-40B4-BE49-F238E27FC236}">
                        <a16:creationId xmlns:a16="http://schemas.microsoft.com/office/drawing/2014/main" id="{FA0E6D8A-4FA4-D9B7-2067-61B2667031FB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20" name="Rectangle 1919">
                    <a:extLst>
                      <a:ext uri="{FF2B5EF4-FFF2-40B4-BE49-F238E27FC236}">
                        <a16:creationId xmlns:a16="http://schemas.microsoft.com/office/drawing/2014/main" id="{9FE8E035-7451-764D-D0CF-4EE8F2B02130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21" name="Rectangle 1920">
                    <a:extLst>
                      <a:ext uri="{FF2B5EF4-FFF2-40B4-BE49-F238E27FC236}">
                        <a16:creationId xmlns:a16="http://schemas.microsoft.com/office/drawing/2014/main" id="{57A6B438-176F-A08C-6EB4-347671F5497A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22" name="Rectangle 1921">
                    <a:extLst>
                      <a:ext uri="{FF2B5EF4-FFF2-40B4-BE49-F238E27FC236}">
                        <a16:creationId xmlns:a16="http://schemas.microsoft.com/office/drawing/2014/main" id="{1DBF55D9-19B9-861C-14C0-2E782F99DED7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805" name="Group 1804">
                  <a:extLst>
                    <a:ext uri="{FF2B5EF4-FFF2-40B4-BE49-F238E27FC236}">
                      <a16:creationId xmlns:a16="http://schemas.microsoft.com/office/drawing/2014/main" id="{CD3E3C31-C9ED-5418-4BED-7C35B95C2968}"/>
                    </a:ext>
                  </a:extLst>
                </p:cNvPr>
                <p:cNvGrpSpPr/>
                <p:nvPr/>
              </p:nvGrpSpPr>
              <p:grpSpPr>
                <a:xfrm>
                  <a:off x="7191231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891" name="Rectangle 1890">
                    <a:extLst>
                      <a:ext uri="{FF2B5EF4-FFF2-40B4-BE49-F238E27FC236}">
                        <a16:creationId xmlns:a16="http://schemas.microsoft.com/office/drawing/2014/main" id="{48BC1DD0-A22A-6E29-8F34-74A8ACE04FB9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92" name="Rectangle 1891">
                    <a:extLst>
                      <a:ext uri="{FF2B5EF4-FFF2-40B4-BE49-F238E27FC236}">
                        <a16:creationId xmlns:a16="http://schemas.microsoft.com/office/drawing/2014/main" id="{BF072C42-60D9-0A1D-F3F5-48521B4B9399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93" name="Rectangle 1892">
                    <a:extLst>
                      <a:ext uri="{FF2B5EF4-FFF2-40B4-BE49-F238E27FC236}">
                        <a16:creationId xmlns:a16="http://schemas.microsoft.com/office/drawing/2014/main" id="{EB9ED2D7-8B35-B4CE-3D63-A2744467EE55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94" name="Rectangle 1893">
                    <a:extLst>
                      <a:ext uri="{FF2B5EF4-FFF2-40B4-BE49-F238E27FC236}">
                        <a16:creationId xmlns:a16="http://schemas.microsoft.com/office/drawing/2014/main" id="{1DE5EF32-5A69-6BED-F3D4-C2C9427D35A8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95" name="Rectangle 1894">
                    <a:extLst>
                      <a:ext uri="{FF2B5EF4-FFF2-40B4-BE49-F238E27FC236}">
                        <a16:creationId xmlns:a16="http://schemas.microsoft.com/office/drawing/2014/main" id="{346A1855-F10F-B00C-C3A4-D42F1D52688A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96" name="Rectangle 1895">
                    <a:extLst>
                      <a:ext uri="{FF2B5EF4-FFF2-40B4-BE49-F238E27FC236}">
                        <a16:creationId xmlns:a16="http://schemas.microsoft.com/office/drawing/2014/main" id="{EACFBEF9-DBE3-F24A-6CAD-E7C124CFFE32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97" name="Rectangle 1896">
                    <a:extLst>
                      <a:ext uri="{FF2B5EF4-FFF2-40B4-BE49-F238E27FC236}">
                        <a16:creationId xmlns:a16="http://schemas.microsoft.com/office/drawing/2014/main" id="{9B2AF84C-EF43-F3DF-D287-066C8670C419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98" name="Rectangle 1897">
                    <a:extLst>
                      <a:ext uri="{FF2B5EF4-FFF2-40B4-BE49-F238E27FC236}">
                        <a16:creationId xmlns:a16="http://schemas.microsoft.com/office/drawing/2014/main" id="{60C347AF-14EE-6AB4-E659-B36177328689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99" name="Rectangle 1898">
                    <a:extLst>
                      <a:ext uri="{FF2B5EF4-FFF2-40B4-BE49-F238E27FC236}">
                        <a16:creationId xmlns:a16="http://schemas.microsoft.com/office/drawing/2014/main" id="{9995FFC2-B8ED-E37C-494C-827F8BF4A2B8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00" name="Rectangle 1899">
                    <a:extLst>
                      <a:ext uri="{FF2B5EF4-FFF2-40B4-BE49-F238E27FC236}">
                        <a16:creationId xmlns:a16="http://schemas.microsoft.com/office/drawing/2014/main" id="{04F2CEB2-64E6-47AB-5B64-E02577EA5AC2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01" name="Rectangle 1900">
                    <a:extLst>
                      <a:ext uri="{FF2B5EF4-FFF2-40B4-BE49-F238E27FC236}">
                        <a16:creationId xmlns:a16="http://schemas.microsoft.com/office/drawing/2014/main" id="{FC679DBE-4CDC-1E1F-6229-BB49E553D840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02" name="Rectangle 1901">
                    <a:extLst>
                      <a:ext uri="{FF2B5EF4-FFF2-40B4-BE49-F238E27FC236}">
                        <a16:creationId xmlns:a16="http://schemas.microsoft.com/office/drawing/2014/main" id="{2C120851-E876-1592-8252-525796F57721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03" name="Rectangle 1902">
                    <a:extLst>
                      <a:ext uri="{FF2B5EF4-FFF2-40B4-BE49-F238E27FC236}">
                        <a16:creationId xmlns:a16="http://schemas.microsoft.com/office/drawing/2014/main" id="{EDF40AE0-5443-47D7-9510-FF3669F317C7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04" name="Rectangle 1903">
                    <a:extLst>
                      <a:ext uri="{FF2B5EF4-FFF2-40B4-BE49-F238E27FC236}">
                        <a16:creationId xmlns:a16="http://schemas.microsoft.com/office/drawing/2014/main" id="{AFA3D067-A680-CE73-AAF5-6E85E6F42BF9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05" name="Rectangle 1904">
                    <a:extLst>
                      <a:ext uri="{FF2B5EF4-FFF2-40B4-BE49-F238E27FC236}">
                        <a16:creationId xmlns:a16="http://schemas.microsoft.com/office/drawing/2014/main" id="{59DEA169-8C94-7D70-16B1-6FFD91E64B9C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06" name="Rectangle 1905">
                    <a:extLst>
                      <a:ext uri="{FF2B5EF4-FFF2-40B4-BE49-F238E27FC236}">
                        <a16:creationId xmlns:a16="http://schemas.microsoft.com/office/drawing/2014/main" id="{B6735119-05C1-51F7-F22F-5BFC02FDE61D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806" name="Group 1805">
                  <a:extLst>
                    <a:ext uri="{FF2B5EF4-FFF2-40B4-BE49-F238E27FC236}">
                      <a16:creationId xmlns:a16="http://schemas.microsoft.com/office/drawing/2014/main" id="{25E4B491-2D39-90CD-DCDF-65732D18F8FB}"/>
                    </a:ext>
                  </a:extLst>
                </p:cNvPr>
                <p:cNvGrpSpPr/>
                <p:nvPr/>
              </p:nvGrpSpPr>
              <p:grpSpPr>
                <a:xfrm>
                  <a:off x="7695803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875" name="Rectangle 1874">
                    <a:extLst>
                      <a:ext uri="{FF2B5EF4-FFF2-40B4-BE49-F238E27FC236}">
                        <a16:creationId xmlns:a16="http://schemas.microsoft.com/office/drawing/2014/main" id="{497F534D-7779-0900-635F-1ACC4D934012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76" name="Rectangle 1875">
                    <a:extLst>
                      <a:ext uri="{FF2B5EF4-FFF2-40B4-BE49-F238E27FC236}">
                        <a16:creationId xmlns:a16="http://schemas.microsoft.com/office/drawing/2014/main" id="{D349B701-6E50-B3DE-BF1D-AB2A96E14B14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77" name="Rectangle 1876">
                    <a:extLst>
                      <a:ext uri="{FF2B5EF4-FFF2-40B4-BE49-F238E27FC236}">
                        <a16:creationId xmlns:a16="http://schemas.microsoft.com/office/drawing/2014/main" id="{02020BFA-C645-9D0D-822F-B919D17B4603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78" name="Rectangle 1877">
                    <a:extLst>
                      <a:ext uri="{FF2B5EF4-FFF2-40B4-BE49-F238E27FC236}">
                        <a16:creationId xmlns:a16="http://schemas.microsoft.com/office/drawing/2014/main" id="{EFB23FC1-CB47-62A6-3172-4DE8826AA2C5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79" name="Rectangle 1878">
                    <a:extLst>
                      <a:ext uri="{FF2B5EF4-FFF2-40B4-BE49-F238E27FC236}">
                        <a16:creationId xmlns:a16="http://schemas.microsoft.com/office/drawing/2014/main" id="{3CCC3453-367B-FB73-948C-AD47775764E2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80" name="Rectangle 1879">
                    <a:extLst>
                      <a:ext uri="{FF2B5EF4-FFF2-40B4-BE49-F238E27FC236}">
                        <a16:creationId xmlns:a16="http://schemas.microsoft.com/office/drawing/2014/main" id="{E17F4095-8834-77F2-F6F8-F45B916DBA10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81" name="Rectangle 1880">
                    <a:extLst>
                      <a:ext uri="{FF2B5EF4-FFF2-40B4-BE49-F238E27FC236}">
                        <a16:creationId xmlns:a16="http://schemas.microsoft.com/office/drawing/2014/main" id="{50A81FF5-0D79-CAB6-F228-2093013CA6DD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82" name="Rectangle 1881">
                    <a:extLst>
                      <a:ext uri="{FF2B5EF4-FFF2-40B4-BE49-F238E27FC236}">
                        <a16:creationId xmlns:a16="http://schemas.microsoft.com/office/drawing/2014/main" id="{E102FBFA-1EEB-697F-38E7-B5E9D82D09A1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83" name="Rectangle 1882">
                    <a:extLst>
                      <a:ext uri="{FF2B5EF4-FFF2-40B4-BE49-F238E27FC236}">
                        <a16:creationId xmlns:a16="http://schemas.microsoft.com/office/drawing/2014/main" id="{F709E4F5-73A9-7781-2DAE-735A2B46F7CC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84" name="Rectangle 1883">
                    <a:extLst>
                      <a:ext uri="{FF2B5EF4-FFF2-40B4-BE49-F238E27FC236}">
                        <a16:creationId xmlns:a16="http://schemas.microsoft.com/office/drawing/2014/main" id="{5D29F1F8-1823-2139-2C27-F590308C04BD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85" name="Rectangle 1884">
                    <a:extLst>
                      <a:ext uri="{FF2B5EF4-FFF2-40B4-BE49-F238E27FC236}">
                        <a16:creationId xmlns:a16="http://schemas.microsoft.com/office/drawing/2014/main" id="{DA717C8F-98F5-7FE3-F410-9A1462F33BA6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86" name="Rectangle 1885">
                    <a:extLst>
                      <a:ext uri="{FF2B5EF4-FFF2-40B4-BE49-F238E27FC236}">
                        <a16:creationId xmlns:a16="http://schemas.microsoft.com/office/drawing/2014/main" id="{99DD2D73-0EDA-4290-B4DF-134DF846C449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87" name="Rectangle 1886">
                    <a:extLst>
                      <a:ext uri="{FF2B5EF4-FFF2-40B4-BE49-F238E27FC236}">
                        <a16:creationId xmlns:a16="http://schemas.microsoft.com/office/drawing/2014/main" id="{92776BB7-91A5-DDAD-CB92-2E113E8E8155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88" name="Rectangle 1887">
                    <a:extLst>
                      <a:ext uri="{FF2B5EF4-FFF2-40B4-BE49-F238E27FC236}">
                        <a16:creationId xmlns:a16="http://schemas.microsoft.com/office/drawing/2014/main" id="{521C6CA0-1A5E-686C-C098-A25A77B1E378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89" name="Rectangle 1888">
                    <a:extLst>
                      <a:ext uri="{FF2B5EF4-FFF2-40B4-BE49-F238E27FC236}">
                        <a16:creationId xmlns:a16="http://schemas.microsoft.com/office/drawing/2014/main" id="{546F3274-AC0A-B3E6-8F50-37D2E343A4A6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90" name="Rectangle 1889">
                    <a:extLst>
                      <a:ext uri="{FF2B5EF4-FFF2-40B4-BE49-F238E27FC236}">
                        <a16:creationId xmlns:a16="http://schemas.microsoft.com/office/drawing/2014/main" id="{A22BD595-29F7-465C-84CC-9A59DF28C862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807" name="Group 1806">
                  <a:extLst>
                    <a:ext uri="{FF2B5EF4-FFF2-40B4-BE49-F238E27FC236}">
                      <a16:creationId xmlns:a16="http://schemas.microsoft.com/office/drawing/2014/main" id="{34331600-B886-E812-E96A-E1CD4EE22AA6}"/>
                    </a:ext>
                  </a:extLst>
                </p:cNvPr>
                <p:cNvGrpSpPr/>
                <p:nvPr/>
              </p:nvGrpSpPr>
              <p:grpSpPr>
                <a:xfrm>
                  <a:off x="8196191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859" name="Rectangle 1858">
                    <a:extLst>
                      <a:ext uri="{FF2B5EF4-FFF2-40B4-BE49-F238E27FC236}">
                        <a16:creationId xmlns:a16="http://schemas.microsoft.com/office/drawing/2014/main" id="{8E8055AC-69DB-F5DB-95B6-5A5AD6F2554F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60" name="Rectangle 1859">
                    <a:extLst>
                      <a:ext uri="{FF2B5EF4-FFF2-40B4-BE49-F238E27FC236}">
                        <a16:creationId xmlns:a16="http://schemas.microsoft.com/office/drawing/2014/main" id="{C063DDAC-8C4D-93FC-A6B7-109171078136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61" name="Rectangle 1860">
                    <a:extLst>
                      <a:ext uri="{FF2B5EF4-FFF2-40B4-BE49-F238E27FC236}">
                        <a16:creationId xmlns:a16="http://schemas.microsoft.com/office/drawing/2014/main" id="{810A1E98-1136-B25F-F7A8-A4FF06DD86E1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62" name="Rectangle 1861">
                    <a:extLst>
                      <a:ext uri="{FF2B5EF4-FFF2-40B4-BE49-F238E27FC236}">
                        <a16:creationId xmlns:a16="http://schemas.microsoft.com/office/drawing/2014/main" id="{CD614B26-5316-7808-E76C-89E066FB63F3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63" name="Rectangle 1862">
                    <a:extLst>
                      <a:ext uri="{FF2B5EF4-FFF2-40B4-BE49-F238E27FC236}">
                        <a16:creationId xmlns:a16="http://schemas.microsoft.com/office/drawing/2014/main" id="{0FB3D37A-C10C-7DCD-3FD8-972E821E0EFD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64" name="Rectangle 1863">
                    <a:extLst>
                      <a:ext uri="{FF2B5EF4-FFF2-40B4-BE49-F238E27FC236}">
                        <a16:creationId xmlns:a16="http://schemas.microsoft.com/office/drawing/2014/main" id="{DE9659E1-71E9-7C67-5C18-43533CE1DFB8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65" name="Rectangle 1864">
                    <a:extLst>
                      <a:ext uri="{FF2B5EF4-FFF2-40B4-BE49-F238E27FC236}">
                        <a16:creationId xmlns:a16="http://schemas.microsoft.com/office/drawing/2014/main" id="{52B0CA9D-A2F9-B0F0-D883-D4FED9C0A545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66" name="Rectangle 1865">
                    <a:extLst>
                      <a:ext uri="{FF2B5EF4-FFF2-40B4-BE49-F238E27FC236}">
                        <a16:creationId xmlns:a16="http://schemas.microsoft.com/office/drawing/2014/main" id="{CFE245B6-BECD-B20C-D423-04419793A102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67" name="Rectangle 1866">
                    <a:extLst>
                      <a:ext uri="{FF2B5EF4-FFF2-40B4-BE49-F238E27FC236}">
                        <a16:creationId xmlns:a16="http://schemas.microsoft.com/office/drawing/2014/main" id="{0AAC3C8F-3FA9-3438-B8BD-6FF4EA69E259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68" name="Rectangle 1867">
                    <a:extLst>
                      <a:ext uri="{FF2B5EF4-FFF2-40B4-BE49-F238E27FC236}">
                        <a16:creationId xmlns:a16="http://schemas.microsoft.com/office/drawing/2014/main" id="{976BE35C-B440-39C4-923A-48D04C5BCB95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69" name="Rectangle 1868">
                    <a:extLst>
                      <a:ext uri="{FF2B5EF4-FFF2-40B4-BE49-F238E27FC236}">
                        <a16:creationId xmlns:a16="http://schemas.microsoft.com/office/drawing/2014/main" id="{7CC80953-E9FC-AE5A-1ABE-C5BC1B20A98F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70" name="Rectangle 1869">
                    <a:extLst>
                      <a:ext uri="{FF2B5EF4-FFF2-40B4-BE49-F238E27FC236}">
                        <a16:creationId xmlns:a16="http://schemas.microsoft.com/office/drawing/2014/main" id="{299578DA-4B6F-94BF-159B-B5BE9EDC7393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71" name="Rectangle 1870">
                    <a:extLst>
                      <a:ext uri="{FF2B5EF4-FFF2-40B4-BE49-F238E27FC236}">
                        <a16:creationId xmlns:a16="http://schemas.microsoft.com/office/drawing/2014/main" id="{5B8ECAC8-383B-7413-6752-66CE098FF52E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72" name="Rectangle 1871">
                    <a:extLst>
                      <a:ext uri="{FF2B5EF4-FFF2-40B4-BE49-F238E27FC236}">
                        <a16:creationId xmlns:a16="http://schemas.microsoft.com/office/drawing/2014/main" id="{BAD1155D-19A5-673C-AD20-954D6FDBE4C5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73" name="Rectangle 1872">
                    <a:extLst>
                      <a:ext uri="{FF2B5EF4-FFF2-40B4-BE49-F238E27FC236}">
                        <a16:creationId xmlns:a16="http://schemas.microsoft.com/office/drawing/2014/main" id="{4D768780-F810-18E8-B423-D9EBB74C292A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74" name="Rectangle 1873">
                    <a:extLst>
                      <a:ext uri="{FF2B5EF4-FFF2-40B4-BE49-F238E27FC236}">
                        <a16:creationId xmlns:a16="http://schemas.microsoft.com/office/drawing/2014/main" id="{9271E059-CE23-4274-4967-CA43B820D48B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808" name="Group 1807">
                  <a:extLst>
                    <a:ext uri="{FF2B5EF4-FFF2-40B4-BE49-F238E27FC236}">
                      <a16:creationId xmlns:a16="http://schemas.microsoft.com/office/drawing/2014/main" id="{A446A7D8-36E4-AA01-3E81-047E4408981C}"/>
                    </a:ext>
                  </a:extLst>
                </p:cNvPr>
                <p:cNvGrpSpPr/>
                <p:nvPr/>
              </p:nvGrpSpPr>
              <p:grpSpPr>
                <a:xfrm>
                  <a:off x="8700763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843" name="Rectangle 1842">
                    <a:extLst>
                      <a:ext uri="{FF2B5EF4-FFF2-40B4-BE49-F238E27FC236}">
                        <a16:creationId xmlns:a16="http://schemas.microsoft.com/office/drawing/2014/main" id="{B2EF7652-D542-0335-D0EB-4DA944F938DA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44" name="Rectangle 1843">
                    <a:extLst>
                      <a:ext uri="{FF2B5EF4-FFF2-40B4-BE49-F238E27FC236}">
                        <a16:creationId xmlns:a16="http://schemas.microsoft.com/office/drawing/2014/main" id="{02DDD7BA-EC4B-F370-8BEB-81B64CDBE3F2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45" name="Rectangle 1844">
                    <a:extLst>
                      <a:ext uri="{FF2B5EF4-FFF2-40B4-BE49-F238E27FC236}">
                        <a16:creationId xmlns:a16="http://schemas.microsoft.com/office/drawing/2014/main" id="{E28615D0-CC5B-5FB2-384B-9A5B8D8B8EFE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46" name="Rectangle 1845">
                    <a:extLst>
                      <a:ext uri="{FF2B5EF4-FFF2-40B4-BE49-F238E27FC236}">
                        <a16:creationId xmlns:a16="http://schemas.microsoft.com/office/drawing/2014/main" id="{9AFA3A03-BEBF-FBC4-9FC6-08C7CF56DADF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47" name="Rectangle 1846">
                    <a:extLst>
                      <a:ext uri="{FF2B5EF4-FFF2-40B4-BE49-F238E27FC236}">
                        <a16:creationId xmlns:a16="http://schemas.microsoft.com/office/drawing/2014/main" id="{2BAEE38C-C76E-B7D9-C9E6-134733FA64F5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48" name="Rectangle 1847">
                    <a:extLst>
                      <a:ext uri="{FF2B5EF4-FFF2-40B4-BE49-F238E27FC236}">
                        <a16:creationId xmlns:a16="http://schemas.microsoft.com/office/drawing/2014/main" id="{D21C1021-0230-F124-1076-3E2532D660EC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49" name="Rectangle 1848">
                    <a:extLst>
                      <a:ext uri="{FF2B5EF4-FFF2-40B4-BE49-F238E27FC236}">
                        <a16:creationId xmlns:a16="http://schemas.microsoft.com/office/drawing/2014/main" id="{DB9FD55C-1258-3F6C-C5A0-5DC14453A968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50" name="Rectangle 1849">
                    <a:extLst>
                      <a:ext uri="{FF2B5EF4-FFF2-40B4-BE49-F238E27FC236}">
                        <a16:creationId xmlns:a16="http://schemas.microsoft.com/office/drawing/2014/main" id="{75B3C90A-5152-D77F-D343-B981241BDCFA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51" name="Rectangle 1850">
                    <a:extLst>
                      <a:ext uri="{FF2B5EF4-FFF2-40B4-BE49-F238E27FC236}">
                        <a16:creationId xmlns:a16="http://schemas.microsoft.com/office/drawing/2014/main" id="{BA94E03A-3102-9152-BDAF-48B53954758D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52" name="Rectangle 1851">
                    <a:extLst>
                      <a:ext uri="{FF2B5EF4-FFF2-40B4-BE49-F238E27FC236}">
                        <a16:creationId xmlns:a16="http://schemas.microsoft.com/office/drawing/2014/main" id="{45E28E21-DF1D-6175-2861-61244F1B6AB6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53" name="Rectangle 1852">
                    <a:extLst>
                      <a:ext uri="{FF2B5EF4-FFF2-40B4-BE49-F238E27FC236}">
                        <a16:creationId xmlns:a16="http://schemas.microsoft.com/office/drawing/2014/main" id="{B1231B82-EEFE-8859-9404-E5DDDB177DAF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54" name="Rectangle 1853">
                    <a:extLst>
                      <a:ext uri="{FF2B5EF4-FFF2-40B4-BE49-F238E27FC236}">
                        <a16:creationId xmlns:a16="http://schemas.microsoft.com/office/drawing/2014/main" id="{76382A1F-42EE-E075-CE96-51AA8A5085C1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55" name="Rectangle 1854">
                    <a:extLst>
                      <a:ext uri="{FF2B5EF4-FFF2-40B4-BE49-F238E27FC236}">
                        <a16:creationId xmlns:a16="http://schemas.microsoft.com/office/drawing/2014/main" id="{D5F5BA2A-ACC8-5C24-F63D-AC986DECCB4C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56" name="Rectangle 1855">
                    <a:extLst>
                      <a:ext uri="{FF2B5EF4-FFF2-40B4-BE49-F238E27FC236}">
                        <a16:creationId xmlns:a16="http://schemas.microsoft.com/office/drawing/2014/main" id="{86A85626-D840-EFDB-A041-C4F671C51A52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57" name="Rectangle 1856">
                    <a:extLst>
                      <a:ext uri="{FF2B5EF4-FFF2-40B4-BE49-F238E27FC236}">
                        <a16:creationId xmlns:a16="http://schemas.microsoft.com/office/drawing/2014/main" id="{9DD695DD-A464-0B69-4B51-223C07120A9C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58" name="Rectangle 1857">
                    <a:extLst>
                      <a:ext uri="{FF2B5EF4-FFF2-40B4-BE49-F238E27FC236}">
                        <a16:creationId xmlns:a16="http://schemas.microsoft.com/office/drawing/2014/main" id="{97A1B357-F5F8-D248-8DBC-44977A79848C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809" name="Group 1808">
                  <a:extLst>
                    <a:ext uri="{FF2B5EF4-FFF2-40B4-BE49-F238E27FC236}">
                      <a16:creationId xmlns:a16="http://schemas.microsoft.com/office/drawing/2014/main" id="{78BF77CB-F951-3931-D29E-555255922E9E}"/>
                    </a:ext>
                  </a:extLst>
                </p:cNvPr>
                <p:cNvGrpSpPr/>
                <p:nvPr/>
              </p:nvGrpSpPr>
              <p:grpSpPr>
                <a:xfrm>
                  <a:off x="9205335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827" name="Rectangle 1826">
                    <a:extLst>
                      <a:ext uri="{FF2B5EF4-FFF2-40B4-BE49-F238E27FC236}">
                        <a16:creationId xmlns:a16="http://schemas.microsoft.com/office/drawing/2014/main" id="{97A09BA4-661C-E32E-9006-28D4AF8BF880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28" name="Rectangle 1827">
                    <a:extLst>
                      <a:ext uri="{FF2B5EF4-FFF2-40B4-BE49-F238E27FC236}">
                        <a16:creationId xmlns:a16="http://schemas.microsoft.com/office/drawing/2014/main" id="{08197156-AD2E-96CC-77DA-9741F6B1B549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29" name="Rectangle 1828">
                    <a:extLst>
                      <a:ext uri="{FF2B5EF4-FFF2-40B4-BE49-F238E27FC236}">
                        <a16:creationId xmlns:a16="http://schemas.microsoft.com/office/drawing/2014/main" id="{8DBF14C4-8E8C-CF66-A143-343F97BF6815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30" name="Rectangle 1829">
                    <a:extLst>
                      <a:ext uri="{FF2B5EF4-FFF2-40B4-BE49-F238E27FC236}">
                        <a16:creationId xmlns:a16="http://schemas.microsoft.com/office/drawing/2014/main" id="{13FB1CEC-819C-4426-0BBF-F5876059D55F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31" name="Rectangle 1830">
                    <a:extLst>
                      <a:ext uri="{FF2B5EF4-FFF2-40B4-BE49-F238E27FC236}">
                        <a16:creationId xmlns:a16="http://schemas.microsoft.com/office/drawing/2014/main" id="{B64BDD7D-670A-0A24-BC20-CC238300C28F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32" name="Rectangle 1831">
                    <a:extLst>
                      <a:ext uri="{FF2B5EF4-FFF2-40B4-BE49-F238E27FC236}">
                        <a16:creationId xmlns:a16="http://schemas.microsoft.com/office/drawing/2014/main" id="{51F45D19-05D5-2D52-64A7-5E847C938116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33" name="Rectangle 1832">
                    <a:extLst>
                      <a:ext uri="{FF2B5EF4-FFF2-40B4-BE49-F238E27FC236}">
                        <a16:creationId xmlns:a16="http://schemas.microsoft.com/office/drawing/2014/main" id="{E873F055-4C4E-CB4E-3776-C7A31C3CDA25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34" name="Rectangle 1833">
                    <a:extLst>
                      <a:ext uri="{FF2B5EF4-FFF2-40B4-BE49-F238E27FC236}">
                        <a16:creationId xmlns:a16="http://schemas.microsoft.com/office/drawing/2014/main" id="{B238EC35-4071-1677-2EA4-0620D7B962D0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35" name="Rectangle 1834">
                    <a:extLst>
                      <a:ext uri="{FF2B5EF4-FFF2-40B4-BE49-F238E27FC236}">
                        <a16:creationId xmlns:a16="http://schemas.microsoft.com/office/drawing/2014/main" id="{26F5A2B8-CA6A-824D-A305-DCA4A245CE4E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36" name="Rectangle 1835">
                    <a:extLst>
                      <a:ext uri="{FF2B5EF4-FFF2-40B4-BE49-F238E27FC236}">
                        <a16:creationId xmlns:a16="http://schemas.microsoft.com/office/drawing/2014/main" id="{2832876C-8E98-F4BD-88C4-40C3AB5AA53A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37" name="Rectangle 1836">
                    <a:extLst>
                      <a:ext uri="{FF2B5EF4-FFF2-40B4-BE49-F238E27FC236}">
                        <a16:creationId xmlns:a16="http://schemas.microsoft.com/office/drawing/2014/main" id="{2A20C31C-10AB-C8D8-2F92-78E8AE7D1CBF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38" name="Rectangle 1837">
                    <a:extLst>
                      <a:ext uri="{FF2B5EF4-FFF2-40B4-BE49-F238E27FC236}">
                        <a16:creationId xmlns:a16="http://schemas.microsoft.com/office/drawing/2014/main" id="{3476BD3E-7537-20F1-A652-52C5BE236C6C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39" name="Rectangle 1838">
                    <a:extLst>
                      <a:ext uri="{FF2B5EF4-FFF2-40B4-BE49-F238E27FC236}">
                        <a16:creationId xmlns:a16="http://schemas.microsoft.com/office/drawing/2014/main" id="{401A0D63-51EF-0C0B-5EC6-F1757AC30BAF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40" name="Rectangle 1839">
                    <a:extLst>
                      <a:ext uri="{FF2B5EF4-FFF2-40B4-BE49-F238E27FC236}">
                        <a16:creationId xmlns:a16="http://schemas.microsoft.com/office/drawing/2014/main" id="{1DBAE1BE-D571-A343-0CC6-C971C87981D0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41" name="Rectangle 1840">
                    <a:extLst>
                      <a:ext uri="{FF2B5EF4-FFF2-40B4-BE49-F238E27FC236}">
                        <a16:creationId xmlns:a16="http://schemas.microsoft.com/office/drawing/2014/main" id="{2BE0C199-2228-A799-3F60-2C1C315374B7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42" name="Rectangle 1841">
                    <a:extLst>
                      <a:ext uri="{FF2B5EF4-FFF2-40B4-BE49-F238E27FC236}">
                        <a16:creationId xmlns:a16="http://schemas.microsoft.com/office/drawing/2014/main" id="{1E458393-3AF9-937F-6D21-36EA1D1DE592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810" name="Group 1809">
                  <a:extLst>
                    <a:ext uri="{FF2B5EF4-FFF2-40B4-BE49-F238E27FC236}">
                      <a16:creationId xmlns:a16="http://schemas.microsoft.com/office/drawing/2014/main" id="{CE7758B2-C025-357A-EB33-3FA5B581A113}"/>
                    </a:ext>
                  </a:extLst>
                </p:cNvPr>
                <p:cNvGrpSpPr/>
                <p:nvPr/>
              </p:nvGrpSpPr>
              <p:grpSpPr>
                <a:xfrm>
                  <a:off x="9709907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811" name="Rectangle 1810">
                    <a:extLst>
                      <a:ext uri="{FF2B5EF4-FFF2-40B4-BE49-F238E27FC236}">
                        <a16:creationId xmlns:a16="http://schemas.microsoft.com/office/drawing/2014/main" id="{0881BF67-3E78-488F-4E84-F335FA1BDB99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12" name="Rectangle 1811">
                    <a:extLst>
                      <a:ext uri="{FF2B5EF4-FFF2-40B4-BE49-F238E27FC236}">
                        <a16:creationId xmlns:a16="http://schemas.microsoft.com/office/drawing/2014/main" id="{60AD04FF-C1CE-CF1B-FD41-4C89D999CC82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13" name="Rectangle 1812">
                    <a:extLst>
                      <a:ext uri="{FF2B5EF4-FFF2-40B4-BE49-F238E27FC236}">
                        <a16:creationId xmlns:a16="http://schemas.microsoft.com/office/drawing/2014/main" id="{F20E8971-8C41-8B9B-C68D-091947592071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14" name="Rectangle 1813">
                    <a:extLst>
                      <a:ext uri="{FF2B5EF4-FFF2-40B4-BE49-F238E27FC236}">
                        <a16:creationId xmlns:a16="http://schemas.microsoft.com/office/drawing/2014/main" id="{BA7EC6A5-D02B-C5B8-7882-AC8984D0C04F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15" name="Rectangle 1814">
                    <a:extLst>
                      <a:ext uri="{FF2B5EF4-FFF2-40B4-BE49-F238E27FC236}">
                        <a16:creationId xmlns:a16="http://schemas.microsoft.com/office/drawing/2014/main" id="{FF7FADDD-ED33-96FB-5468-08EFD161450D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16" name="Rectangle 1815">
                    <a:extLst>
                      <a:ext uri="{FF2B5EF4-FFF2-40B4-BE49-F238E27FC236}">
                        <a16:creationId xmlns:a16="http://schemas.microsoft.com/office/drawing/2014/main" id="{443B6BFC-B270-AACF-A85F-E96E5D685095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17" name="Rectangle 1816">
                    <a:extLst>
                      <a:ext uri="{FF2B5EF4-FFF2-40B4-BE49-F238E27FC236}">
                        <a16:creationId xmlns:a16="http://schemas.microsoft.com/office/drawing/2014/main" id="{B52B7EBA-7D41-010F-59A3-EDA600D80B3A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18" name="Rectangle 1817">
                    <a:extLst>
                      <a:ext uri="{FF2B5EF4-FFF2-40B4-BE49-F238E27FC236}">
                        <a16:creationId xmlns:a16="http://schemas.microsoft.com/office/drawing/2014/main" id="{C5A5BEF3-8F60-2582-C545-15E3DDCC8564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19" name="Rectangle 1818">
                    <a:extLst>
                      <a:ext uri="{FF2B5EF4-FFF2-40B4-BE49-F238E27FC236}">
                        <a16:creationId xmlns:a16="http://schemas.microsoft.com/office/drawing/2014/main" id="{71F583BD-BE99-AA8C-204D-902CC88C5DEA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20" name="Rectangle 1819">
                    <a:extLst>
                      <a:ext uri="{FF2B5EF4-FFF2-40B4-BE49-F238E27FC236}">
                        <a16:creationId xmlns:a16="http://schemas.microsoft.com/office/drawing/2014/main" id="{3D59F7D4-471D-D0C1-B04B-2E6D1246701F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21" name="Rectangle 1820">
                    <a:extLst>
                      <a:ext uri="{FF2B5EF4-FFF2-40B4-BE49-F238E27FC236}">
                        <a16:creationId xmlns:a16="http://schemas.microsoft.com/office/drawing/2014/main" id="{265318A9-1B58-4A91-8566-59012DA6CA16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22" name="Rectangle 1821">
                    <a:extLst>
                      <a:ext uri="{FF2B5EF4-FFF2-40B4-BE49-F238E27FC236}">
                        <a16:creationId xmlns:a16="http://schemas.microsoft.com/office/drawing/2014/main" id="{72CB718B-717A-A016-7F2A-D07F95FC2FFA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23" name="Rectangle 1822">
                    <a:extLst>
                      <a:ext uri="{FF2B5EF4-FFF2-40B4-BE49-F238E27FC236}">
                        <a16:creationId xmlns:a16="http://schemas.microsoft.com/office/drawing/2014/main" id="{8AD33E99-7AD2-DCB8-EC0C-17B3ADD64A5A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24" name="Rectangle 1823">
                    <a:extLst>
                      <a:ext uri="{FF2B5EF4-FFF2-40B4-BE49-F238E27FC236}">
                        <a16:creationId xmlns:a16="http://schemas.microsoft.com/office/drawing/2014/main" id="{9A489EF0-FF80-58EA-82A2-3ECBC8E68A19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25" name="Rectangle 1824">
                    <a:extLst>
                      <a:ext uri="{FF2B5EF4-FFF2-40B4-BE49-F238E27FC236}">
                        <a16:creationId xmlns:a16="http://schemas.microsoft.com/office/drawing/2014/main" id="{2E5D531C-2A8C-B51E-89E4-083AE203ADA5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26" name="Rectangle 1825">
                    <a:extLst>
                      <a:ext uri="{FF2B5EF4-FFF2-40B4-BE49-F238E27FC236}">
                        <a16:creationId xmlns:a16="http://schemas.microsoft.com/office/drawing/2014/main" id="{42DE8C91-215D-38C3-9B7D-4BB78B096AB1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</p:grpSp>
          <p:grpSp>
            <p:nvGrpSpPr>
              <p:cNvPr id="1529" name="Group 1528">
                <a:extLst>
                  <a:ext uri="{FF2B5EF4-FFF2-40B4-BE49-F238E27FC236}">
                    <a16:creationId xmlns:a16="http://schemas.microsoft.com/office/drawing/2014/main" id="{641F92F3-4355-A449-1C33-9C436E08BA9D}"/>
                  </a:ext>
                </a:extLst>
              </p:cNvPr>
              <p:cNvGrpSpPr/>
              <p:nvPr/>
            </p:nvGrpSpPr>
            <p:grpSpPr>
              <a:xfrm>
                <a:off x="4215474" y="1698442"/>
                <a:ext cx="3647857" cy="1823374"/>
                <a:chOff x="6182087" y="4517849"/>
                <a:chExt cx="4032392" cy="2015583"/>
              </a:xfrm>
            </p:grpSpPr>
            <p:grpSp>
              <p:nvGrpSpPr>
                <p:cNvPr id="1667" name="Group 1666">
                  <a:extLst>
                    <a:ext uri="{FF2B5EF4-FFF2-40B4-BE49-F238E27FC236}">
                      <a16:creationId xmlns:a16="http://schemas.microsoft.com/office/drawing/2014/main" id="{4533AD8B-8156-09CC-6492-A53C3EB1EBF5}"/>
                    </a:ext>
                  </a:extLst>
                </p:cNvPr>
                <p:cNvGrpSpPr/>
                <p:nvPr/>
              </p:nvGrpSpPr>
              <p:grpSpPr>
                <a:xfrm>
                  <a:off x="6182087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787" name="Rectangle 1786">
                    <a:extLst>
                      <a:ext uri="{FF2B5EF4-FFF2-40B4-BE49-F238E27FC236}">
                        <a16:creationId xmlns:a16="http://schemas.microsoft.com/office/drawing/2014/main" id="{562B45BA-00EF-ED79-35D8-F5AF6AA0C8C3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88" name="Rectangle 1787">
                    <a:extLst>
                      <a:ext uri="{FF2B5EF4-FFF2-40B4-BE49-F238E27FC236}">
                        <a16:creationId xmlns:a16="http://schemas.microsoft.com/office/drawing/2014/main" id="{AA17F806-85EA-54D1-D7C9-E88EDB244DF0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89" name="Rectangle 1788">
                    <a:extLst>
                      <a:ext uri="{FF2B5EF4-FFF2-40B4-BE49-F238E27FC236}">
                        <a16:creationId xmlns:a16="http://schemas.microsoft.com/office/drawing/2014/main" id="{F1DEFC32-C8A8-46F6-0832-A36E63CB0EDF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90" name="Rectangle 1789">
                    <a:extLst>
                      <a:ext uri="{FF2B5EF4-FFF2-40B4-BE49-F238E27FC236}">
                        <a16:creationId xmlns:a16="http://schemas.microsoft.com/office/drawing/2014/main" id="{B9E43407-0AC7-9401-94A8-40846352FE23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91" name="Rectangle 1790">
                    <a:extLst>
                      <a:ext uri="{FF2B5EF4-FFF2-40B4-BE49-F238E27FC236}">
                        <a16:creationId xmlns:a16="http://schemas.microsoft.com/office/drawing/2014/main" id="{80AF5D86-9B3B-3E37-025D-1716A5B0EB2E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92" name="Rectangle 1791">
                    <a:extLst>
                      <a:ext uri="{FF2B5EF4-FFF2-40B4-BE49-F238E27FC236}">
                        <a16:creationId xmlns:a16="http://schemas.microsoft.com/office/drawing/2014/main" id="{9CA0A3F0-7F27-077C-972B-8154A31F3A6C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93" name="Rectangle 1792">
                    <a:extLst>
                      <a:ext uri="{FF2B5EF4-FFF2-40B4-BE49-F238E27FC236}">
                        <a16:creationId xmlns:a16="http://schemas.microsoft.com/office/drawing/2014/main" id="{07303305-99DD-0178-0646-E0F8067DE1AA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94" name="Rectangle 1793">
                    <a:extLst>
                      <a:ext uri="{FF2B5EF4-FFF2-40B4-BE49-F238E27FC236}">
                        <a16:creationId xmlns:a16="http://schemas.microsoft.com/office/drawing/2014/main" id="{F3E36D25-F2CE-66C2-D5F5-3B11A209CDC5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95" name="Rectangle 1794">
                    <a:extLst>
                      <a:ext uri="{FF2B5EF4-FFF2-40B4-BE49-F238E27FC236}">
                        <a16:creationId xmlns:a16="http://schemas.microsoft.com/office/drawing/2014/main" id="{2EEF0672-12F2-AD76-0C19-A8354A3800D1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96" name="Rectangle 1795">
                    <a:extLst>
                      <a:ext uri="{FF2B5EF4-FFF2-40B4-BE49-F238E27FC236}">
                        <a16:creationId xmlns:a16="http://schemas.microsoft.com/office/drawing/2014/main" id="{A8AF4274-718C-A1F6-798A-A54432512600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97" name="Rectangle 1796">
                    <a:extLst>
                      <a:ext uri="{FF2B5EF4-FFF2-40B4-BE49-F238E27FC236}">
                        <a16:creationId xmlns:a16="http://schemas.microsoft.com/office/drawing/2014/main" id="{4F064DD0-6EEF-FA1D-B2A9-A685CB0C62C5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98" name="Rectangle 1797">
                    <a:extLst>
                      <a:ext uri="{FF2B5EF4-FFF2-40B4-BE49-F238E27FC236}">
                        <a16:creationId xmlns:a16="http://schemas.microsoft.com/office/drawing/2014/main" id="{03041C43-B2A4-28D5-0D63-488F36181E81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99" name="Rectangle 1798">
                    <a:extLst>
                      <a:ext uri="{FF2B5EF4-FFF2-40B4-BE49-F238E27FC236}">
                        <a16:creationId xmlns:a16="http://schemas.microsoft.com/office/drawing/2014/main" id="{4BF3BCBD-125D-1F0B-2D66-90B58F2516BC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00" name="Rectangle 1799">
                    <a:extLst>
                      <a:ext uri="{FF2B5EF4-FFF2-40B4-BE49-F238E27FC236}">
                        <a16:creationId xmlns:a16="http://schemas.microsoft.com/office/drawing/2014/main" id="{EF2F9E3D-8CA5-294F-EFF3-F481B081E6DA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01" name="Rectangle 1800">
                    <a:extLst>
                      <a:ext uri="{FF2B5EF4-FFF2-40B4-BE49-F238E27FC236}">
                        <a16:creationId xmlns:a16="http://schemas.microsoft.com/office/drawing/2014/main" id="{743FBD04-FC48-C615-A924-B764B546DD5B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02" name="Rectangle 1801">
                    <a:extLst>
                      <a:ext uri="{FF2B5EF4-FFF2-40B4-BE49-F238E27FC236}">
                        <a16:creationId xmlns:a16="http://schemas.microsoft.com/office/drawing/2014/main" id="{727BA1AC-E242-91B7-BB1F-AFB73DD6B17C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668" name="Group 1667">
                  <a:extLst>
                    <a:ext uri="{FF2B5EF4-FFF2-40B4-BE49-F238E27FC236}">
                      <a16:creationId xmlns:a16="http://schemas.microsoft.com/office/drawing/2014/main" id="{78ACA14F-6FCC-29EB-61F2-44BE1ABAE1DF}"/>
                    </a:ext>
                  </a:extLst>
                </p:cNvPr>
                <p:cNvGrpSpPr/>
                <p:nvPr/>
              </p:nvGrpSpPr>
              <p:grpSpPr>
                <a:xfrm>
                  <a:off x="6686659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771" name="Rectangle 1770">
                    <a:extLst>
                      <a:ext uri="{FF2B5EF4-FFF2-40B4-BE49-F238E27FC236}">
                        <a16:creationId xmlns:a16="http://schemas.microsoft.com/office/drawing/2014/main" id="{7EF63AA6-45E4-E25F-017A-E24A6382AD97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72" name="Rectangle 1771">
                    <a:extLst>
                      <a:ext uri="{FF2B5EF4-FFF2-40B4-BE49-F238E27FC236}">
                        <a16:creationId xmlns:a16="http://schemas.microsoft.com/office/drawing/2014/main" id="{9F4A18A8-96EF-F4A8-7687-F5328F24B35B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73" name="Rectangle 1772">
                    <a:extLst>
                      <a:ext uri="{FF2B5EF4-FFF2-40B4-BE49-F238E27FC236}">
                        <a16:creationId xmlns:a16="http://schemas.microsoft.com/office/drawing/2014/main" id="{B93A6D1E-E79E-E313-B596-3D7429013702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74" name="Rectangle 1773">
                    <a:extLst>
                      <a:ext uri="{FF2B5EF4-FFF2-40B4-BE49-F238E27FC236}">
                        <a16:creationId xmlns:a16="http://schemas.microsoft.com/office/drawing/2014/main" id="{20205517-0DCC-EE5B-FB1A-9FC8F2513971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75" name="Rectangle 1774">
                    <a:extLst>
                      <a:ext uri="{FF2B5EF4-FFF2-40B4-BE49-F238E27FC236}">
                        <a16:creationId xmlns:a16="http://schemas.microsoft.com/office/drawing/2014/main" id="{304B55D0-484E-D29E-B383-440BF02324CA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76" name="Rectangle 1775">
                    <a:extLst>
                      <a:ext uri="{FF2B5EF4-FFF2-40B4-BE49-F238E27FC236}">
                        <a16:creationId xmlns:a16="http://schemas.microsoft.com/office/drawing/2014/main" id="{1E54593E-981A-FBDE-1DE3-EE4B39174724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77" name="Rectangle 1776">
                    <a:extLst>
                      <a:ext uri="{FF2B5EF4-FFF2-40B4-BE49-F238E27FC236}">
                        <a16:creationId xmlns:a16="http://schemas.microsoft.com/office/drawing/2014/main" id="{D43189BE-651C-399B-AF37-2A587EA6A15B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78" name="Rectangle 1777">
                    <a:extLst>
                      <a:ext uri="{FF2B5EF4-FFF2-40B4-BE49-F238E27FC236}">
                        <a16:creationId xmlns:a16="http://schemas.microsoft.com/office/drawing/2014/main" id="{719CC0F8-96A6-4706-2C90-B9BB1032FAFB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79" name="Rectangle 1778">
                    <a:extLst>
                      <a:ext uri="{FF2B5EF4-FFF2-40B4-BE49-F238E27FC236}">
                        <a16:creationId xmlns:a16="http://schemas.microsoft.com/office/drawing/2014/main" id="{CB65EA7B-DE88-17B7-CEFD-B046C3A645B7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80" name="Rectangle 1779">
                    <a:extLst>
                      <a:ext uri="{FF2B5EF4-FFF2-40B4-BE49-F238E27FC236}">
                        <a16:creationId xmlns:a16="http://schemas.microsoft.com/office/drawing/2014/main" id="{95724447-902F-E1FF-9509-ECDA0A92BE73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81" name="Rectangle 1780">
                    <a:extLst>
                      <a:ext uri="{FF2B5EF4-FFF2-40B4-BE49-F238E27FC236}">
                        <a16:creationId xmlns:a16="http://schemas.microsoft.com/office/drawing/2014/main" id="{A1911B7A-7FFA-0A0E-387A-2AA58BA22CC7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82" name="Rectangle 1781">
                    <a:extLst>
                      <a:ext uri="{FF2B5EF4-FFF2-40B4-BE49-F238E27FC236}">
                        <a16:creationId xmlns:a16="http://schemas.microsoft.com/office/drawing/2014/main" id="{7DC740C1-D8C5-7081-6CF5-C31488A5C26C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83" name="Rectangle 1782">
                    <a:extLst>
                      <a:ext uri="{FF2B5EF4-FFF2-40B4-BE49-F238E27FC236}">
                        <a16:creationId xmlns:a16="http://schemas.microsoft.com/office/drawing/2014/main" id="{50566CA2-488A-B7F8-E646-527FA488FF6A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84" name="Rectangle 1783">
                    <a:extLst>
                      <a:ext uri="{FF2B5EF4-FFF2-40B4-BE49-F238E27FC236}">
                        <a16:creationId xmlns:a16="http://schemas.microsoft.com/office/drawing/2014/main" id="{42793E8C-694A-7C6A-E5A8-2C42E2B0A964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85" name="Rectangle 1784">
                    <a:extLst>
                      <a:ext uri="{FF2B5EF4-FFF2-40B4-BE49-F238E27FC236}">
                        <a16:creationId xmlns:a16="http://schemas.microsoft.com/office/drawing/2014/main" id="{0F782136-0D92-339E-00CF-9AC30F9F389D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86" name="Rectangle 1785">
                    <a:extLst>
                      <a:ext uri="{FF2B5EF4-FFF2-40B4-BE49-F238E27FC236}">
                        <a16:creationId xmlns:a16="http://schemas.microsoft.com/office/drawing/2014/main" id="{63E74F4E-469F-EC42-0ADC-CC9B68E74CB8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669" name="Group 1668">
                  <a:extLst>
                    <a:ext uri="{FF2B5EF4-FFF2-40B4-BE49-F238E27FC236}">
                      <a16:creationId xmlns:a16="http://schemas.microsoft.com/office/drawing/2014/main" id="{8BEB5FC4-5965-7AA6-78A3-3EAD2984978C}"/>
                    </a:ext>
                  </a:extLst>
                </p:cNvPr>
                <p:cNvGrpSpPr/>
                <p:nvPr/>
              </p:nvGrpSpPr>
              <p:grpSpPr>
                <a:xfrm>
                  <a:off x="7191231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755" name="Rectangle 1754">
                    <a:extLst>
                      <a:ext uri="{FF2B5EF4-FFF2-40B4-BE49-F238E27FC236}">
                        <a16:creationId xmlns:a16="http://schemas.microsoft.com/office/drawing/2014/main" id="{C25A395C-58A7-D182-2387-0917E3606AC5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56" name="Rectangle 1755">
                    <a:extLst>
                      <a:ext uri="{FF2B5EF4-FFF2-40B4-BE49-F238E27FC236}">
                        <a16:creationId xmlns:a16="http://schemas.microsoft.com/office/drawing/2014/main" id="{EA62695B-035B-EEBC-3AF8-BF5FD0FB9642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57" name="Rectangle 1756">
                    <a:extLst>
                      <a:ext uri="{FF2B5EF4-FFF2-40B4-BE49-F238E27FC236}">
                        <a16:creationId xmlns:a16="http://schemas.microsoft.com/office/drawing/2014/main" id="{020FE985-48A6-C51A-97F3-34DFBD6E1F04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58" name="Rectangle 1757">
                    <a:extLst>
                      <a:ext uri="{FF2B5EF4-FFF2-40B4-BE49-F238E27FC236}">
                        <a16:creationId xmlns:a16="http://schemas.microsoft.com/office/drawing/2014/main" id="{6263D4C9-E671-6507-D439-533863FB9E27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59" name="Rectangle 1758">
                    <a:extLst>
                      <a:ext uri="{FF2B5EF4-FFF2-40B4-BE49-F238E27FC236}">
                        <a16:creationId xmlns:a16="http://schemas.microsoft.com/office/drawing/2014/main" id="{8F5ABB7F-B278-80B7-E0CD-36DD42A202D8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60" name="Rectangle 1759">
                    <a:extLst>
                      <a:ext uri="{FF2B5EF4-FFF2-40B4-BE49-F238E27FC236}">
                        <a16:creationId xmlns:a16="http://schemas.microsoft.com/office/drawing/2014/main" id="{D1827C8C-6ED3-50A5-A99D-B546C16615CB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61" name="Rectangle 1760">
                    <a:extLst>
                      <a:ext uri="{FF2B5EF4-FFF2-40B4-BE49-F238E27FC236}">
                        <a16:creationId xmlns:a16="http://schemas.microsoft.com/office/drawing/2014/main" id="{7181B628-656F-BF3A-4077-4A2773BA0B69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62" name="Rectangle 1761">
                    <a:extLst>
                      <a:ext uri="{FF2B5EF4-FFF2-40B4-BE49-F238E27FC236}">
                        <a16:creationId xmlns:a16="http://schemas.microsoft.com/office/drawing/2014/main" id="{86D8F748-EAAF-E54A-F394-9B93CFE93475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63" name="Rectangle 1762">
                    <a:extLst>
                      <a:ext uri="{FF2B5EF4-FFF2-40B4-BE49-F238E27FC236}">
                        <a16:creationId xmlns:a16="http://schemas.microsoft.com/office/drawing/2014/main" id="{FBDE421C-D3CF-29AB-C51C-5B46FD0B9356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64" name="Rectangle 1763">
                    <a:extLst>
                      <a:ext uri="{FF2B5EF4-FFF2-40B4-BE49-F238E27FC236}">
                        <a16:creationId xmlns:a16="http://schemas.microsoft.com/office/drawing/2014/main" id="{2F8C5B4D-8D38-0AEA-6BD0-5DEFC57218AC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65" name="Rectangle 1764">
                    <a:extLst>
                      <a:ext uri="{FF2B5EF4-FFF2-40B4-BE49-F238E27FC236}">
                        <a16:creationId xmlns:a16="http://schemas.microsoft.com/office/drawing/2014/main" id="{AC34D864-EDB6-0067-06D9-AE81FB43410C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66" name="Rectangle 1765">
                    <a:extLst>
                      <a:ext uri="{FF2B5EF4-FFF2-40B4-BE49-F238E27FC236}">
                        <a16:creationId xmlns:a16="http://schemas.microsoft.com/office/drawing/2014/main" id="{B08929F3-B7E1-7750-CD1B-F7B9888D7A2F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67" name="Rectangle 1766">
                    <a:extLst>
                      <a:ext uri="{FF2B5EF4-FFF2-40B4-BE49-F238E27FC236}">
                        <a16:creationId xmlns:a16="http://schemas.microsoft.com/office/drawing/2014/main" id="{8A4880A2-256D-6AB4-6D1A-4C0AAD3AB61A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68" name="Rectangle 1767">
                    <a:extLst>
                      <a:ext uri="{FF2B5EF4-FFF2-40B4-BE49-F238E27FC236}">
                        <a16:creationId xmlns:a16="http://schemas.microsoft.com/office/drawing/2014/main" id="{81944BED-0E24-442E-C1F1-5080D289B970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69" name="Rectangle 1768">
                    <a:extLst>
                      <a:ext uri="{FF2B5EF4-FFF2-40B4-BE49-F238E27FC236}">
                        <a16:creationId xmlns:a16="http://schemas.microsoft.com/office/drawing/2014/main" id="{62DF12A0-B9BF-5857-42F0-34E8BFEDAE42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70" name="Rectangle 1769">
                    <a:extLst>
                      <a:ext uri="{FF2B5EF4-FFF2-40B4-BE49-F238E27FC236}">
                        <a16:creationId xmlns:a16="http://schemas.microsoft.com/office/drawing/2014/main" id="{216997E4-FA9B-F8EF-2D8C-D17FEA34AD12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670" name="Group 1669">
                  <a:extLst>
                    <a:ext uri="{FF2B5EF4-FFF2-40B4-BE49-F238E27FC236}">
                      <a16:creationId xmlns:a16="http://schemas.microsoft.com/office/drawing/2014/main" id="{01745345-69DB-994A-5C09-291620438DC8}"/>
                    </a:ext>
                  </a:extLst>
                </p:cNvPr>
                <p:cNvGrpSpPr/>
                <p:nvPr/>
              </p:nvGrpSpPr>
              <p:grpSpPr>
                <a:xfrm>
                  <a:off x="7695803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739" name="Rectangle 1738">
                    <a:extLst>
                      <a:ext uri="{FF2B5EF4-FFF2-40B4-BE49-F238E27FC236}">
                        <a16:creationId xmlns:a16="http://schemas.microsoft.com/office/drawing/2014/main" id="{8D062EA2-4CBD-6F25-2F50-D7EED23D8534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40" name="Rectangle 1739">
                    <a:extLst>
                      <a:ext uri="{FF2B5EF4-FFF2-40B4-BE49-F238E27FC236}">
                        <a16:creationId xmlns:a16="http://schemas.microsoft.com/office/drawing/2014/main" id="{6B2184E4-403C-2741-0C6C-DA031EB5B991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41" name="Rectangle 1740">
                    <a:extLst>
                      <a:ext uri="{FF2B5EF4-FFF2-40B4-BE49-F238E27FC236}">
                        <a16:creationId xmlns:a16="http://schemas.microsoft.com/office/drawing/2014/main" id="{1979FDEA-3BB3-D0D9-7C3D-2872B273C5E8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42" name="Rectangle 1741">
                    <a:extLst>
                      <a:ext uri="{FF2B5EF4-FFF2-40B4-BE49-F238E27FC236}">
                        <a16:creationId xmlns:a16="http://schemas.microsoft.com/office/drawing/2014/main" id="{7275F65C-1397-1AEA-42A6-5A65786EFC60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43" name="Rectangle 1742">
                    <a:extLst>
                      <a:ext uri="{FF2B5EF4-FFF2-40B4-BE49-F238E27FC236}">
                        <a16:creationId xmlns:a16="http://schemas.microsoft.com/office/drawing/2014/main" id="{D6BDD62A-B6DC-6B80-7748-C9FE20FFF40C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44" name="Rectangle 1743">
                    <a:extLst>
                      <a:ext uri="{FF2B5EF4-FFF2-40B4-BE49-F238E27FC236}">
                        <a16:creationId xmlns:a16="http://schemas.microsoft.com/office/drawing/2014/main" id="{3FF2A218-3BAF-D289-E96D-1E7719E8E963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45" name="Rectangle 1744">
                    <a:extLst>
                      <a:ext uri="{FF2B5EF4-FFF2-40B4-BE49-F238E27FC236}">
                        <a16:creationId xmlns:a16="http://schemas.microsoft.com/office/drawing/2014/main" id="{FFA72242-86E0-ADBA-2C0E-28DC9754AFE5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46" name="Rectangle 1745">
                    <a:extLst>
                      <a:ext uri="{FF2B5EF4-FFF2-40B4-BE49-F238E27FC236}">
                        <a16:creationId xmlns:a16="http://schemas.microsoft.com/office/drawing/2014/main" id="{A2181B12-3F27-0958-AFA6-30AA241861D1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47" name="Rectangle 1746">
                    <a:extLst>
                      <a:ext uri="{FF2B5EF4-FFF2-40B4-BE49-F238E27FC236}">
                        <a16:creationId xmlns:a16="http://schemas.microsoft.com/office/drawing/2014/main" id="{C492D073-DC16-B5ED-A736-46D2253DE043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48" name="Rectangle 1747">
                    <a:extLst>
                      <a:ext uri="{FF2B5EF4-FFF2-40B4-BE49-F238E27FC236}">
                        <a16:creationId xmlns:a16="http://schemas.microsoft.com/office/drawing/2014/main" id="{D672145E-C867-BE96-D7F5-6BD8113199B9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49" name="Rectangle 1748">
                    <a:extLst>
                      <a:ext uri="{FF2B5EF4-FFF2-40B4-BE49-F238E27FC236}">
                        <a16:creationId xmlns:a16="http://schemas.microsoft.com/office/drawing/2014/main" id="{EAE006F1-8A0B-E7E2-0DE7-48790E26AA2E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50" name="Rectangle 1749">
                    <a:extLst>
                      <a:ext uri="{FF2B5EF4-FFF2-40B4-BE49-F238E27FC236}">
                        <a16:creationId xmlns:a16="http://schemas.microsoft.com/office/drawing/2014/main" id="{CE39D6B0-6DA5-61E3-5532-F645B701AD72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51" name="Rectangle 1750">
                    <a:extLst>
                      <a:ext uri="{FF2B5EF4-FFF2-40B4-BE49-F238E27FC236}">
                        <a16:creationId xmlns:a16="http://schemas.microsoft.com/office/drawing/2014/main" id="{476133FE-A6E2-777F-D5BC-AA3E0E5E7AF7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52" name="Rectangle 1751">
                    <a:extLst>
                      <a:ext uri="{FF2B5EF4-FFF2-40B4-BE49-F238E27FC236}">
                        <a16:creationId xmlns:a16="http://schemas.microsoft.com/office/drawing/2014/main" id="{5F2FF077-2001-FC5D-716C-371EF1CF8226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53" name="Rectangle 1752">
                    <a:extLst>
                      <a:ext uri="{FF2B5EF4-FFF2-40B4-BE49-F238E27FC236}">
                        <a16:creationId xmlns:a16="http://schemas.microsoft.com/office/drawing/2014/main" id="{66F6C8BD-3651-320C-3C7E-8FBC8A1B540C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54" name="Rectangle 1753">
                    <a:extLst>
                      <a:ext uri="{FF2B5EF4-FFF2-40B4-BE49-F238E27FC236}">
                        <a16:creationId xmlns:a16="http://schemas.microsoft.com/office/drawing/2014/main" id="{24A0E0F3-5672-5CC1-FB29-AB6C66C9F7AA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671" name="Group 1670">
                  <a:extLst>
                    <a:ext uri="{FF2B5EF4-FFF2-40B4-BE49-F238E27FC236}">
                      <a16:creationId xmlns:a16="http://schemas.microsoft.com/office/drawing/2014/main" id="{5777AA51-B8A9-752E-47AA-0AB12ADB2EE6}"/>
                    </a:ext>
                  </a:extLst>
                </p:cNvPr>
                <p:cNvGrpSpPr/>
                <p:nvPr/>
              </p:nvGrpSpPr>
              <p:grpSpPr>
                <a:xfrm>
                  <a:off x="8196191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723" name="Rectangle 1722">
                    <a:extLst>
                      <a:ext uri="{FF2B5EF4-FFF2-40B4-BE49-F238E27FC236}">
                        <a16:creationId xmlns:a16="http://schemas.microsoft.com/office/drawing/2014/main" id="{DB4ABDD7-BF77-DB31-2D6D-028730DEEADC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24" name="Rectangle 1723">
                    <a:extLst>
                      <a:ext uri="{FF2B5EF4-FFF2-40B4-BE49-F238E27FC236}">
                        <a16:creationId xmlns:a16="http://schemas.microsoft.com/office/drawing/2014/main" id="{55790602-5636-44F1-939C-0A58716D3AA9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25" name="Rectangle 1724">
                    <a:extLst>
                      <a:ext uri="{FF2B5EF4-FFF2-40B4-BE49-F238E27FC236}">
                        <a16:creationId xmlns:a16="http://schemas.microsoft.com/office/drawing/2014/main" id="{2499809D-AC14-724D-3071-7A9AFDCA3A7E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26" name="Rectangle 1725">
                    <a:extLst>
                      <a:ext uri="{FF2B5EF4-FFF2-40B4-BE49-F238E27FC236}">
                        <a16:creationId xmlns:a16="http://schemas.microsoft.com/office/drawing/2014/main" id="{97C42E9D-2350-918E-A154-BF7BAAA6061A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27" name="Rectangle 1726">
                    <a:extLst>
                      <a:ext uri="{FF2B5EF4-FFF2-40B4-BE49-F238E27FC236}">
                        <a16:creationId xmlns:a16="http://schemas.microsoft.com/office/drawing/2014/main" id="{8F638774-F74A-65DF-CBF4-1B66BB94567B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28" name="Rectangle 1727">
                    <a:extLst>
                      <a:ext uri="{FF2B5EF4-FFF2-40B4-BE49-F238E27FC236}">
                        <a16:creationId xmlns:a16="http://schemas.microsoft.com/office/drawing/2014/main" id="{DAF384E3-A326-C29B-1B99-A75136708DCD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29" name="Rectangle 1728">
                    <a:extLst>
                      <a:ext uri="{FF2B5EF4-FFF2-40B4-BE49-F238E27FC236}">
                        <a16:creationId xmlns:a16="http://schemas.microsoft.com/office/drawing/2014/main" id="{0FE818F3-52E2-61E3-74E9-86F5DF790AC8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30" name="Rectangle 1729">
                    <a:extLst>
                      <a:ext uri="{FF2B5EF4-FFF2-40B4-BE49-F238E27FC236}">
                        <a16:creationId xmlns:a16="http://schemas.microsoft.com/office/drawing/2014/main" id="{9DA0CF88-A958-BBC1-D05C-CC7DF344E330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31" name="Rectangle 1730">
                    <a:extLst>
                      <a:ext uri="{FF2B5EF4-FFF2-40B4-BE49-F238E27FC236}">
                        <a16:creationId xmlns:a16="http://schemas.microsoft.com/office/drawing/2014/main" id="{F336035A-D936-E958-DF90-81E193680696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32" name="Rectangle 1731">
                    <a:extLst>
                      <a:ext uri="{FF2B5EF4-FFF2-40B4-BE49-F238E27FC236}">
                        <a16:creationId xmlns:a16="http://schemas.microsoft.com/office/drawing/2014/main" id="{48E28B5D-2C58-75A8-C8F1-59B34A1784B1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33" name="Rectangle 1732">
                    <a:extLst>
                      <a:ext uri="{FF2B5EF4-FFF2-40B4-BE49-F238E27FC236}">
                        <a16:creationId xmlns:a16="http://schemas.microsoft.com/office/drawing/2014/main" id="{C9A9A199-CFB7-0433-9ADA-4EFE32FBA860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34" name="Rectangle 1733">
                    <a:extLst>
                      <a:ext uri="{FF2B5EF4-FFF2-40B4-BE49-F238E27FC236}">
                        <a16:creationId xmlns:a16="http://schemas.microsoft.com/office/drawing/2014/main" id="{7BA696F7-42CF-5ECB-E390-97ADB8616F7B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35" name="Rectangle 1734">
                    <a:extLst>
                      <a:ext uri="{FF2B5EF4-FFF2-40B4-BE49-F238E27FC236}">
                        <a16:creationId xmlns:a16="http://schemas.microsoft.com/office/drawing/2014/main" id="{ECB13F76-37B1-2886-33AC-D681DF68070D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36" name="Rectangle 1735">
                    <a:extLst>
                      <a:ext uri="{FF2B5EF4-FFF2-40B4-BE49-F238E27FC236}">
                        <a16:creationId xmlns:a16="http://schemas.microsoft.com/office/drawing/2014/main" id="{04338BCF-5DCD-956B-A37F-343C29D99809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37" name="Rectangle 1736">
                    <a:extLst>
                      <a:ext uri="{FF2B5EF4-FFF2-40B4-BE49-F238E27FC236}">
                        <a16:creationId xmlns:a16="http://schemas.microsoft.com/office/drawing/2014/main" id="{87DB06A6-61FE-1B81-15F7-9AA8E7502CFB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38" name="Rectangle 1737">
                    <a:extLst>
                      <a:ext uri="{FF2B5EF4-FFF2-40B4-BE49-F238E27FC236}">
                        <a16:creationId xmlns:a16="http://schemas.microsoft.com/office/drawing/2014/main" id="{CBB93B40-31F9-6F65-0A56-D93054C3CBC5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672" name="Group 1671">
                  <a:extLst>
                    <a:ext uri="{FF2B5EF4-FFF2-40B4-BE49-F238E27FC236}">
                      <a16:creationId xmlns:a16="http://schemas.microsoft.com/office/drawing/2014/main" id="{D0FF972B-2B8B-43A8-7FD7-99078CB391D8}"/>
                    </a:ext>
                  </a:extLst>
                </p:cNvPr>
                <p:cNvGrpSpPr/>
                <p:nvPr/>
              </p:nvGrpSpPr>
              <p:grpSpPr>
                <a:xfrm>
                  <a:off x="8700763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707" name="Rectangle 1706">
                    <a:extLst>
                      <a:ext uri="{FF2B5EF4-FFF2-40B4-BE49-F238E27FC236}">
                        <a16:creationId xmlns:a16="http://schemas.microsoft.com/office/drawing/2014/main" id="{F47CB028-A06B-EA1E-5B63-7A25024D0D3A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08" name="Rectangle 1707">
                    <a:extLst>
                      <a:ext uri="{FF2B5EF4-FFF2-40B4-BE49-F238E27FC236}">
                        <a16:creationId xmlns:a16="http://schemas.microsoft.com/office/drawing/2014/main" id="{8D380732-D9E1-29FB-53EC-83D2F5766309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09" name="Rectangle 1708">
                    <a:extLst>
                      <a:ext uri="{FF2B5EF4-FFF2-40B4-BE49-F238E27FC236}">
                        <a16:creationId xmlns:a16="http://schemas.microsoft.com/office/drawing/2014/main" id="{7F7A04B3-54ED-95EC-697B-72DF2F2A48B1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10" name="Rectangle 1709">
                    <a:extLst>
                      <a:ext uri="{FF2B5EF4-FFF2-40B4-BE49-F238E27FC236}">
                        <a16:creationId xmlns:a16="http://schemas.microsoft.com/office/drawing/2014/main" id="{B1604980-2996-38A1-F3A6-A6CBE92A1581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11" name="Rectangle 1710">
                    <a:extLst>
                      <a:ext uri="{FF2B5EF4-FFF2-40B4-BE49-F238E27FC236}">
                        <a16:creationId xmlns:a16="http://schemas.microsoft.com/office/drawing/2014/main" id="{55E75C55-C6CD-4298-435B-53C55B79922F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12" name="Rectangle 1711">
                    <a:extLst>
                      <a:ext uri="{FF2B5EF4-FFF2-40B4-BE49-F238E27FC236}">
                        <a16:creationId xmlns:a16="http://schemas.microsoft.com/office/drawing/2014/main" id="{87A6E8F3-B46A-0EF9-7018-991A8BD3E8BD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13" name="Rectangle 1712">
                    <a:extLst>
                      <a:ext uri="{FF2B5EF4-FFF2-40B4-BE49-F238E27FC236}">
                        <a16:creationId xmlns:a16="http://schemas.microsoft.com/office/drawing/2014/main" id="{F411DFDF-68D5-390B-6511-016368B17366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14" name="Rectangle 1713">
                    <a:extLst>
                      <a:ext uri="{FF2B5EF4-FFF2-40B4-BE49-F238E27FC236}">
                        <a16:creationId xmlns:a16="http://schemas.microsoft.com/office/drawing/2014/main" id="{D73B243C-0F52-833D-4D32-0ACCEC690D9A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15" name="Rectangle 1714">
                    <a:extLst>
                      <a:ext uri="{FF2B5EF4-FFF2-40B4-BE49-F238E27FC236}">
                        <a16:creationId xmlns:a16="http://schemas.microsoft.com/office/drawing/2014/main" id="{9E6DC497-6EC6-1D3F-015D-9372AAE8D2FF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16" name="Rectangle 1715">
                    <a:extLst>
                      <a:ext uri="{FF2B5EF4-FFF2-40B4-BE49-F238E27FC236}">
                        <a16:creationId xmlns:a16="http://schemas.microsoft.com/office/drawing/2014/main" id="{2EE92F78-1E87-5FF9-A049-EC8E64C5A4B7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17" name="Rectangle 1716">
                    <a:extLst>
                      <a:ext uri="{FF2B5EF4-FFF2-40B4-BE49-F238E27FC236}">
                        <a16:creationId xmlns:a16="http://schemas.microsoft.com/office/drawing/2014/main" id="{242C243C-6E32-DC99-CA67-A0E5D3BF1E81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18" name="Rectangle 1717">
                    <a:extLst>
                      <a:ext uri="{FF2B5EF4-FFF2-40B4-BE49-F238E27FC236}">
                        <a16:creationId xmlns:a16="http://schemas.microsoft.com/office/drawing/2014/main" id="{8C52D196-E2FC-3EEA-99AC-79BA5E028D34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19" name="Rectangle 1718">
                    <a:extLst>
                      <a:ext uri="{FF2B5EF4-FFF2-40B4-BE49-F238E27FC236}">
                        <a16:creationId xmlns:a16="http://schemas.microsoft.com/office/drawing/2014/main" id="{C097B0AE-5703-D781-C019-E5E8868D85DB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20" name="Rectangle 1719">
                    <a:extLst>
                      <a:ext uri="{FF2B5EF4-FFF2-40B4-BE49-F238E27FC236}">
                        <a16:creationId xmlns:a16="http://schemas.microsoft.com/office/drawing/2014/main" id="{A70A35DF-A973-A3E1-6F9C-E94943D29121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21" name="Rectangle 1720">
                    <a:extLst>
                      <a:ext uri="{FF2B5EF4-FFF2-40B4-BE49-F238E27FC236}">
                        <a16:creationId xmlns:a16="http://schemas.microsoft.com/office/drawing/2014/main" id="{14A22423-6006-83D3-8A4C-C03CF10362EC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22" name="Rectangle 1721">
                    <a:extLst>
                      <a:ext uri="{FF2B5EF4-FFF2-40B4-BE49-F238E27FC236}">
                        <a16:creationId xmlns:a16="http://schemas.microsoft.com/office/drawing/2014/main" id="{8B0A58BB-F94A-FA25-0ED2-05E63F21575F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673" name="Group 1672">
                  <a:extLst>
                    <a:ext uri="{FF2B5EF4-FFF2-40B4-BE49-F238E27FC236}">
                      <a16:creationId xmlns:a16="http://schemas.microsoft.com/office/drawing/2014/main" id="{7D9A939D-0E26-C83F-2319-1DBAB44B6289}"/>
                    </a:ext>
                  </a:extLst>
                </p:cNvPr>
                <p:cNvGrpSpPr/>
                <p:nvPr/>
              </p:nvGrpSpPr>
              <p:grpSpPr>
                <a:xfrm>
                  <a:off x="9205335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691" name="Rectangle 1690">
                    <a:extLst>
                      <a:ext uri="{FF2B5EF4-FFF2-40B4-BE49-F238E27FC236}">
                        <a16:creationId xmlns:a16="http://schemas.microsoft.com/office/drawing/2014/main" id="{6194F3AD-0E23-0A28-C29E-29BF550C87C7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92" name="Rectangle 1691">
                    <a:extLst>
                      <a:ext uri="{FF2B5EF4-FFF2-40B4-BE49-F238E27FC236}">
                        <a16:creationId xmlns:a16="http://schemas.microsoft.com/office/drawing/2014/main" id="{8A5527E3-076B-FB24-1BA0-34C3DB78CB8E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93" name="Rectangle 1692">
                    <a:extLst>
                      <a:ext uri="{FF2B5EF4-FFF2-40B4-BE49-F238E27FC236}">
                        <a16:creationId xmlns:a16="http://schemas.microsoft.com/office/drawing/2014/main" id="{1DD40BE7-4C6F-74AA-17CE-EBCB2F90153A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94" name="Rectangle 1693">
                    <a:extLst>
                      <a:ext uri="{FF2B5EF4-FFF2-40B4-BE49-F238E27FC236}">
                        <a16:creationId xmlns:a16="http://schemas.microsoft.com/office/drawing/2014/main" id="{99364EB7-C119-4298-EF1B-C353CD00BA89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95" name="Rectangle 1694">
                    <a:extLst>
                      <a:ext uri="{FF2B5EF4-FFF2-40B4-BE49-F238E27FC236}">
                        <a16:creationId xmlns:a16="http://schemas.microsoft.com/office/drawing/2014/main" id="{A9A0CACA-85DF-CFE7-0BBA-79E2C33BE94F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96" name="Rectangle 1695">
                    <a:extLst>
                      <a:ext uri="{FF2B5EF4-FFF2-40B4-BE49-F238E27FC236}">
                        <a16:creationId xmlns:a16="http://schemas.microsoft.com/office/drawing/2014/main" id="{A6BD2E81-3266-E3DA-9965-87F7BC0B8DBE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97" name="Rectangle 1696">
                    <a:extLst>
                      <a:ext uri="{FF2B5EF4-FFF2-40B4-BE49-F238E27FC236}">
                        <a16:creationId xmlns:a16="http://schemas.microsoft.com/office/drawing/2014/main" id="{338DAA5E-FF83-D949-7485-EDEF2C443836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98" name="Rectangle 1697">
                    <a:extLst>
                      <a:ext uri="{FF2B5EF4-FFF2-40B4-BE49-F238E27FC236}">
                        <a16:creationId xmlns:a16="http://schemas.microsoft.com/office/drawing/2014/main" id="{E75A5840-B803-1E71-A316-7BF4AFDD97AD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99" name="Rectangle 1698">
                    <a:extLst>
                      <a:ext uri="{FF2B5EF4-FFF2-40B4-BE49-F238E27FC236}">
                        <a16:creationId xmlns:a16="http://schemas.microsoft.com/office/drawing/2014/main" id="{ED35B7E1-97AE-45DF-AEDE-1EF910292BB4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00" name="Rectangle 1699">
                    <a:extLst>
                      <a:ext uri="{FF2B5EF4-FFF2-40B4-BE49-F238E27FC236}">
                        <a16:creationId xmlns:a16="http://schemas.microsoft.com/office/drawing/2014/main" id="{81D94698-4D97-626D-8972-F1F0011F8C6E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01" name="Rectangle 1700">
                    <a:extLst>
                      <a:ext uri="{FF2B5EF4-FFF2-40B4-BE49-F238E27FC236}">
                        <a16:creationId xmlns:a16="http://schemas.microsoft.com/office/drawing/2014/main" id="{AB11A1F2-EA06-B900-F058-DB6CDCB29904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02" name="Rectangle 1701">
                    <a:extLst>
                      <a:ext uri="{FF2B5EF4-FFF2-40B4-BE49-F238E27FC236}">
                        <a16:creationId xmlns:a16="http://schemas.microsoft.com/office/drawing/2014/main" id="{86CFF312-D747-1C1C-6DAC-44554B887DBD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03" name="Rectangle 1702">
                    <a:extLst>
                      <a:ext uri="{FF2B5EF4-FFF2-40B4-BE49-F238E27FC236}">
                        <a16:creationId xmlns:a16="http://schemas.microsoft.com/office/drawing/2014/main" id="{3B2B33DF-D401-5A0C-90FF-935924823556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04" name="Rectangle 1703">
                    <a:extLst>
                      <a:ext uri="{FF2B5EF4-FFF2-40B4-BE49-F238E27FC236}">
                        <a16:creationId xmlns:a16="http://schemas.microsoft.com/office/drawing/2014/main" id="{6B1CB02C-E2F0-2B46-FEAB-86FA5F3FF0E6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05" name="Rectangle 1704">
                    <a:extLst>
                      <a:ext uri="{FF2B5EF4-FFF2-40B4-BE49-F238E27FC236}">
                        <a16:creationId xmlns:a16="http://schemas.microsoft.com/office/drawing/2014/main" id="{507F02E8-BCC9-0FF5-A3E0-00BAAE3DC5F8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06" name="Rectangle 1705">
                    <a:extLst>
                      <a:ext uri="{FF2B5EF4-FFF2-40B4-BE49-F238E27FC236}">
                        <a16:creationId xmlns:a16="http://schemas.microsoft.com/office/drawing/2014/main" id="{2FEA3C6E-EA10-2F29-8FFC-638AE029E80D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674" name="Group 1673">
                  <a:extLst>
                    <a:ext uri="{FF2B5EF4-FFF2-40B4-BE49-F238E27FC236}">
                      <a16:creationId xmlns:a16="http://schemas.microsoft.com/office/drawing/2014/main" id="{2BEC86DB-6F59-35B9-2921-CDF248944874}"/>
                    </a:ext>
                  </a:extLst>
                </p:cNvPr>
                <p:cNvGrpSpPr/>
                <p:nvPr/>
              </p:nvGrpSpPr>
              <p:grpSpPr>
                <a:xfrm>
                  <a:off x="9709907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675" name="Rectangle 1674">
                    <a:extLst>
                      <a:ext uri="{FF2B5EF4-FFF2-40B4-BE49-F238E27FC236}">
                        <a16:creationId xmlns:a16="http://schemas.microsoft.com/office/drawing/2014/main" id="{18DA24BE-6FB2-FC9F-360C-BB4C9D509401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76" name="Rectangle 1675">
                    <a:extLst>
                      <a:ext uri="{FF2B5EF4-FFF2-40B4-BE49-F238E27FC236}">
                        <a16:creationId xmlns:a16="http://schemas.microsoft.com/office/drawing/2014/main" id="{A64CD88F-CB07-A760-9318-8A3E29467606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77" name="Rectangle 1676">
                    <a:extLst>
                      <a:ext uri="{FF2B5EF4-FFF2-40B4-BE49-F238E27FC236}">
                        <a16:creationId xmlns:a16="http://schemas.microsoft.com/office/drawing/2014/main" id="{86BECDDF-CD3C-C2A1-1246-B03A945AFC72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78" name="Rectangle 1677">
                    <a:extLst>
                      <a:ext uri="{FF2B5EF4-FFF2-40B4-BE49-F238E27FC236}">
                        <a16:creationId xmlns:a16="http://schemas.microsoft.com/office/drawing/2014/main" id="{0B091F1C-EF05-39A2-F15A-62C6DC4E2F52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79" name="Rectangle 1678">
                    <a:extLst>
                      <a:ext uri="{FF2B5EF4-FFF2-40B4-BE49-F238E27FC236}">
                        <a16:creationId xmlns:a16="http://schemas.microsoft.com/office/drawing/2014/main" id="{E58CDB6A-83E8-D273-8516-A3774CB97B7E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80" name="Rectangle 1679">
                    <a:extLst>
                      <a:ext uri="{FF2B5EF4-FFF2-40B4-BE49-F238E27FC236}">
                        <a16:creationId xmlns:a16="http://schemas.microsoft.com/office/drawing/2014/main" id="{B4269C59-9D91-3E94-76AD-93A6FED658F6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81" name="Rectangle 1680">
                    <a:extLst>
                      <a:ext uri="{FF2B5EF4-FFF2-40B4-BE49-F238E27FC236}">
                        <a16:creationId xmlns:a16="http://schemas.microsoft.com/office/drawing/2014/main" id="{E6BCD89F-0AA0-4D2A-6B1E-5A7F5C06E2B5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82" name="Rectangle 1681">
                    <a:extLst>
                      <a:ext uri="{FF2B5EF4-FFF2-40B4-BE49-F238E27FC236}">
                        <a16:creationId xmlns:a16="http://schemas.microsoft.com/office/drawing/2014/main" id="{B67E51E3-50D5-124B-265A-AFEBC9FB2D84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83" name="Rectangle 1682">
                    <a:extLst>
                      <a:ext uri="{FF2B5EF4-FFF2-40B4-BE49-F238E27FC236}">
                        <a16:creationId xmlns:a16="http://schemas.microsoft.com/office/drawing/2014/main" id="{34F36C61-4193-81E0-1AF1-721D7A86A5C3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84" name="Rectangle 1683">
                    <a:extLst>
                      <a:ext uri="{FF2B5EF4-FFF2-40B4-BE49-F238E27FC236}">
                        <a16:creationId xmlns:a16="http://schemas.microsoft.com/office/drawing/2014/main" id="{C13D297E-7103-860A-FAEF-863BB41219C5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85" name="Rectangle 1684">
                    <a:extLst>
                      <a:ext uri="{FF2B5EF4-FFF2-40B4-BE49-F238E27FC236}">
                        <a16:creationId xmlns:a16="http://schemas.microsoft.com/office/drawing/2014/main" id="{6A381093-3FF5-6FAB-EA14-A70823B8109E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86" name="Rectangle 1685">
                    <a:extLst>
                      <a:ext uri="{FF2B5EF4-FFF2-40B4-BE49-F238E27FC236}">
                        <a16:creationId xmlns:a16="http://schemas.microsoft.com/office/drawing/2014/main" id="{7BCCFE2E-878C-69DC-59FC-C0FAAD2BB877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87" name="Rectangle 1686">
                    <a:extLst>
                      <a:ext uri="{FF2B5EF4-FFF2-40B4-BE49-F238E27FC236}">
                        <a16:creationId xmlns:a16="http://schemas.microsoft.com/office/drawing/2014/main" id="{C90FB9C9-BA06-E0B1-9CED-70E264DCB262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88" name="Rectangle 1687">
                    <a:extLst>
                      <a:ext uri="{FF2B5EF4-FFF2-40B4-BE49-F238E27FC236}">
                        <a16:creationId xmlns:a16="http://schemas.microsoft.com/office/drawing/2014/main" id="{AA71CD42-AE57-C2DF-697F-CD974026A445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89" name="Rectangle 1688">
                    <a:extLst>
                      <a:ext uri="{FF2B5EF4-FFF2-40B4-BE49-F238E27FC236}">
                        <a16:creationId xmlns:a16="http://schemas.microsoft.com/office/drawing/2014/main" id="{D5D35608-C2C2-C1BF-24F4-494DBC2DBDCC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90" name="Rectangle 1689">
                    <a:extLst>
                      <a:ext uri="{FF2B5EF4-FFF2-40B4-BE49-F238E27FC236}">
                        <a16:creationId xmlns:a16="http://schemas.microsoft.com/office/drawing/2014/main" id="{7C7EC63B-6006-CD74-15E2-712DA9CC24E9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</p:grpSp>
          <p:grpSp>
            <p:nvGrpSpPr>
              <p:cNvPr id="1530" name="Group 1529">
                <a:extLst>
                  <a:ext uri="{FF2B5EF4-FFF2-40B4-BE49-F238E27FC236}">
                    <a16:creationId xmlns:a16="http://schemas.microsoft.com/office/drawing/2014/main" id="{78D407C6-8E96-47B1-9129-DA9140685CCE}"/>
                  </a:ext>
                </a:extLst>
              </p:cNvPr>
              <p:cNvGrpSpPr/>
              <p:nvPr/>
            </p:nvGrpSpPr>
            <p:grpSpPr>
              <a:xfrm>
                <a:off x="4213581" y="3521816"/>
                <a:ext cx="3647857" cy="1823374"/>
                <a:chOff x="6182087" y="4517849"/>
                <a:chExt cx="4032392" cy="2015583"/>
              </a:xfrm>
            </p:grpSpPr>
            <p:grpSp>
              <p:nvGrpSpPr>
                <p:cNvPr id="1531" name="Group 1530">
                  <a:extLst>
                    <a:ext uri="{FF2B5EF4-FFF2-40B4-BE49-F238E27FC236}">
                      <a16:creationId xmlns:a16="http://schemas.microsoft.com/office/drawing/2014/main" id="{742B0E30-C163-5C1C-794D-7784563718F1}"/>
                    </a:ext>
                  </a:extLst>
                </p:cNvPr>
                <p:cNvGrpSpPr/>
                <p:nvPr/>
              </p:nvGrpSpPr>
              <p:grpSpPr>
                <a:xfrm>
                  <a:off x="6182087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651" name="Rectangle 1650">
                    <a:extLst>
                      <a:ext uri="{FF2B5EF4-FFF2-40B4-BE49-F238E27FC236}">
                        <a16:creationId xmlns:a16="http://schemas.microsoft.com/office/drawing/2014/main" id="{8591FB59-531F-AE31-C19A-7A88E52754F2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52" name="Rectangle 1651">
                    <a:extLst>
                      <a:ext uri="{FF2B5EF4-FFF2-40B4-BE49-F238E27FC236}">
                        <a16:creationId xmlns:a16="http://schemas.microsoft.com/office/drawing/2014/main" id="{8DE0774B-C60B-87D4-2CA8-C5A1DC68BF22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53" name="Rectangle 1652">
                    <a:extLst>
                      <a:ext uri="{FF2B5EF4-FFF2-40B4-BE49-F238E27FC236}">
                        <a16:creationId xmlns:a16="http://schemas.microsoft.com/office/drawing/2014/main" id="{72AFD8E4-B562-EF92-3283-8FF50B647A40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54" name="Rectangle 1653">
                    <a:extLst>
                      <a:ext uri="{FF2B5EF4-FFF2-40B4-BE49-F238E27FC236}">
                        <a16:creationId xmlns:a16="http://schemas.microsoft.com/office/drawing/2014/main" id="{901E5B78-565E-A5C6-3FEC-79BA2DFFA708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55" name="Rectangle 1654">
                    <a:extLst>
                      <a:ext uri="{FF2B5EF4-FFF2-40B4-BE49-F238E27FC236}">
                        <a16:creationId xmlns:a16="http://schemas.microsoft.com/office/drawing/2014/main" id="{64D9B5FA-6390-5424-8690-6C40A88AB546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56" name="Rectangle 1655">
                    <a:extLst>
                      <a:ext uri="{FF2B5EF4-FFF2-40B4-BE49-F238E27FC236}">
                        <a16:creationId xmlns:a16="http://schemas.microsoft.com/office/drawing/2014/main" id="{CE2070B8-6485-6DCB-32E2-12BFC6EAE699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57" name="Rectangle 1656">
                    <a:extLst>
                      <a:ext uri="{FF2B5EF4-FFF2-40B4-BE49-F238E27FC236}">
                        <a16:creationId xmlns:a16="http://schemas.microsoft.com/office/drawing/2014/main" id="{597D1A3C-7AFA-060C-5C3A-C61AFB1E2383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58" name="Rectangle 1657">
                    <a:extLst>
                      <a:ext uri="{FF2B5EF4-FFF2-40B4-BE49-F238E27FC236}">
                        <a16:creationId xmlns:a16="http://schemas.microsoft.com/office/drawing/2014/main" id="{E6F9E300-D042-BE97-B1D3-229943BE4D1D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59" name="Rectangle 1658">
                    <a:extLst>
                      <a:ext uri="{FF2B5EF4-FFF2-40B4-BE49-F238E27FC236}">
                        <a16:creationId xmlns:a16="http://schemas.microsoft.com/office/drawing/2014/main" id="{23992270-8C00-69B4-20A7-BCF4436FF2B8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60" name="Rectangle 1659">
                    <a:extLst>
                      <a:ext uri="{FF2B5EF4-FFF2-40B4-BE49-F238E27FC236}">
                        <a16:creationId xmlns:a16="http://schemas.microsoft.com/office/drawing/2014/main" id="{16B6E0E9-BD2E-09B4-9376-C2B91A2146E4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61" name="Rectangle 1660">
                    <a:extLst>
                      <a:ext uri="{FF2B5EF4-FFF2-40B4-BE49-F238E27FC236}">
                        <a16:creationId xmlns:a16="http://schemas.microsoft.com/office/drawing/2014/main" id="{B66A559B-AAAE-863C-0B62-6108780793A5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62" name="Rectangle 1661">
                    <a:extLst>
                      <a:ext uri="{FF2B5EF4-FFF2-40B4-BE49-F238E27FC236}">
                        <a16:creationId xmlns:a16="http://schemas.microsoft.com/office/drawing/2014/main" id="{A869AEA1-ACE0-483A-A124-E726AB19572C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63" name="Rectangle 1662">
                    <a:extLst>
                      <a:ext uri="{FF2B5EF4-FFF2-40B4-BE49-F238E27FC236}">
                        <a16:creationId xmlns:a16="http://schemas.microsoft.com/office/drawing/2014/main" id="{7066E172-BF32-E730-EE9D-845F83806E8A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64" name="Rectangle 1663">
                    <a:extLst>
                      <a:ext uri="{FF2B5EF4-FFF2-40B4-BE49-F238E27FC236}">
                        <a16:creationId xmlns:a16="http://schemas.microsoft.com/office/drawing/2014/main" id="{1AD60F5F-33B6-174B-E831-DB005E756E79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65" name="Rectangle 1664">
                    <a:extLst>
                      <a:ext uri="{FF2B5EF4-FFF2-40B4-BE49-F238E27FC236}">
                        <a16:creationId xmlns:a16="http://schemas.microsoft.com/office/drawing/2014/main" id="{B3EDA0DD-A643-9A62-8006-A0D14BA5C789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66" name="Rectangle 1665">
                    <a:extLst>
                      <a:ext uri="{FF2B5EF4-FFF2-40B4-BE49-F238E27FC236}">
                        <a16:creationId xmlns:a16="http://schemas.microsoft.com/office/drawing/2014/main" id="{22E062AA-E7FB-0D95-64DB-86D29799DAF8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532" name="Group 1531">
                  <a:extLst>
                    <a:ext uri="{FF2B5EF4-FFF2-40B4-BE49-F238E27FC236}">
                      <a16:creationId xmlns:a16="http://schemas.microsoft.com/office/drawing/2014/main" id="{F2FD55BF-097A-CC32-B880-C1BD9EE40C7E}"/>
                    </a:ext>
                  </a:extLst>
                </p:cNvPr>
                <p:cNvGrpSpPr/>
                <p:nvPr/>
              </p:nvGrpSpPr>
              <p:grpSpPr>
                <a:xfrm>
                  <a:off x="6686659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635" name="Rectangle 1634">
                    <a:extLst>
                      <a:ext uri="{FF2B5EF4-FFF2-40B4-BE49-F238E27FC236}">
                        <a16:creationId xmlns:a16="http://schemas.microsoft.com/office/drawing/2014/main" id="{59AB8C9E-7EBE-D989-A6B4-19869189DE8A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36" name="Rectangle 1635">
                    <a:extLst>
                      <a:ext uri="{FF2B5EF4-FFF2-40B4-BE49-F238E27FC236}">
                        <a16:creationId xmlns:a16="http://schemas.microsoft.com/office/drawing/2014/main" id="{45C47455-FBA6-07E5-5C55-84EE81B034CB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37" name="Rectangle 1636">
                    <a:extLst>
                      <a:ext uri="{FF2B5EF4-FFF2-40B4-BE49-F238E27FC236}">
                        <a16:creationId xmlns:a16="http://schemas.microsoft.com/office/drawing/2014/main" id="{D7D8518B-B9FB-7676-6306-3468CE989A84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38" name="Rectangle 1637">
                    <a:extLst>
                      <a:ext uri="{FF2B5EF4-FFF2-40B4-BE49-F238E27FC236}">
                        <a16:creationId xmlns:a16="http://schemas.microsoft.com/office/drawing/2014/main" id="{936E6201-BCBF-E45D-82B3-2742D4775C78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39" name="Rectangle 1638">
                    <a:extLst>
                      <a:ext uri="{FF2B5EF4-FFF2-40B4-BE49-F238E27FC236}">
                        <a16:creationId xmlns:a16="http://schemas.microsoft.com/office/drawing/2014/main" id="{7603BB5A-9264-F314-042C-6DCD7052467E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40" name="Rectangle 1639">
                    <a:extLst>
                      <a:ext uri="{FF2B5EF4-FFF2-40B4-BE49-F238E27FC236}">
                        <a16:creationId xmlns:a16="http://schemas.microsoft.com/office/drawing/2014/main" id="{D1BD7A5C-0C49-7C68-246F-943C87427390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41" name="Rectangle 1640">
                    <a:extLst>
                      <a:ext uri="{FF2B5EF4-FFF2-40B4-BE49-F238E27FC236}">
                        <a16:creationId xmlns:a16="http://schemas.microsoft.com/office/drawing/2014/main" id="{DFA0E84F-0246-C696-DBA5-38C1FBB2880F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42" name="Rectangle 1641">
                    <a:extLst>
                      <a:ext uri="{FF2B5EF4-FFF2-40B4-BE49-F238E27FC236}">
                        <a16:creationId xmlns:a16="http://schemas.microsoft.com/office/drawing/2014/main" id="{C160D1B3-D4F9-759D-DF98-5D1D674033DB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43" name="Rectangle 1642">
                    <a:extLst>
                      <a:ext uri="{FF2B5EF4-FFF2-40B4-BE49-F238E27FC236}">
                        <a16:creationId xmlns:a16="http://schemas.microsoft.com/office/drawing/2014/main" id="{A40AC9C5-86D2-5511-19CC-1BEAE779EF48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44" name="Rectangle 1643">
                    <a:extLst>
                      <a:ext uri="{FF2B5EF4-FFF2-40B4-BE49-F238E27FC236}">
                        <a16:creationId xmlns:a16="http://schemas.microsoft.com/office/drawing/2014/main" id="{C2106855-81D5-08A4-CE5D-811F002BA076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45" name="Rectangle 1644">
                    <a:extLst>
                      <a:ext uri="{FF2B5EF4-FFF2-40B4-BE49-F238E27FC236}">
                        <a16:creationId xmlns:a16="http://schemas.microsoft.com/office/drawing/2014/main" id="{64EF1D95-2378-B49F-A7D3-603548F730E6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46" name="Rectangle 1645">
                    <a:extLst>
                      <a:ext uri="{FF2B5EF4-FFF2-40B4-BE49-F238E27FC236}">
                        <a16:creationId xmlns:a16="http://schemas.microsoft.com/office/drawing/2014/main" id="{A130DEDD-86C6-C851-284D-45BD64438734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47" name="Rectangle 1646">
                    <a:extLst>
                      <a:ext uri="{FF2B5EF4-FFF2-40B4-BE49-F238E27FC236}">
                        <a16:creationId xmlns:a16="http://schemas.microsoft.com/office/drawing/2014/main" id="{E875A223-78AF-35A9-DA31-4BF453949343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48" name="Rectangle 1647">
                    <a:extLst>
                      <a:ext uri="{FF2B5EF4-FFF2-40B4-BE49-F238E27FC236}">
                        <a16:creationId xmlns:a16="http://schemas.microsoft.com/office/drawing/2014/main" id="{4A31249B-B13A-C43E-DE12-E5FCC83A0D3E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49" name="Rectangle 1648">
                    <a:extLst>
                      <a:ext uri="{FF2B5EF4-FFF2-40B4-BE49-F238E27FC236}">
                        <a16:creationId xmlns:a16="http://schemas.microsoft.com/office/drawing/2014/main" id="{6E95CF9C-391A-9F96-DA14-D643FACB81F6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50" name="Rectangle 1649">
                    <a:extLst>
                      <a:ext uri="{FF2B5EF4-FFF2-40B4-BE49-F238E27FC236}">
                        <a16:creationId xmlns:a16="http://schemas.microsoft.com/office/drawing/2014/main" id="{110B373A-F61C-8D33-2E48-BA05C2E8A819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533" name="Group 1532">
                  <a:extLst>
                    <a:ext uri="{FF2B5EF4-FFF2-40B4-BE49-F238E27FC236}">
                      <a16:creationId xmlns:a16="http://schemas.microsoft.com/office/drawing/2014/main" id="{AEBCADBB-072A-3669-B55E-A06D282225CC}"/>
                    </a:ext>
                  </a:extLst>
                </p:cNvPr>
                <p:cNvGrpSpPr/>
                <p:nvPr/>
              </p:nvGrpSpPr>
              <p:grpSpPr>
                <a:xfrm>
                  <a:off x="7191231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619" name="Rectangle 1618">
                    <a:extLst>
                      <a:ext uri="{FF2B5EF4-FFF2-40B4-BE49-F238E27FC236}">
                        <a16:creationId xmlns:a16="http://schemas.microsoft.com/office/drawing/2014/main" id="{D9F5DDDC-AB63-5C04-604B-2F00A1DF859F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20" name="Rectangle 1619">
                    <a:extLst>
                      <a:ext uri="{FF2B5EF4-FFF2-40B4-BE49-F238E27FC236}">
                        <a16:creationId xmlns:a16="http://schemas.microsoft.com/office/drawing/2014/main" id="{3999668F-7F2F-5D75-0FA9-3570522F65B3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21" name="Rectangle 1620">
                    <a:extLst>
                      <a:ext uri="{FF2B5EF4-FFF2-40B4-BE49-F238E27FC236}">
                        <a16:creationId xmlns:a16="http://schemas.microsoft.com/office/drawing/2014/main" id="{D177790D-FBAB-0B10-912D-AEFC29867ED7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22" name="Rectangle 1621">
                    <a:extLst>
                      <a:ext uri="{FF2B5EF4-FFF2-40B4-BE49-F238E27FC236}">
                        <a16:creationId xmlns:a16="http://schemas.microsoft.com/office/drawing/2014/main" id="{D81B3CE8-1EA2-F903-8D24-D954959CBCAF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23" name="Rectangle 1622">
                    <a:extLst>
                      <a:ext uri="{FF2B5EF4-FFF2-40B4-BE49-F238E27FC236}">
                        <a16:creationId xmlns:a16="http://schemas.microsoft.com/office/drawing/2014/main" id="{C0E669AA-76D7-3158-6535-F0979F4B2500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24" name="Rectangle 1623">
                    <a:extLst>
                      <a:ext uri="{FF2B5EF4-FFF2-40B4-BE49-F238E27FC236}">
                        <a16:creationId xmlns:a16="http://schemas.microsoft.com/office/drawing/2014/main" id="{9594FD67-0E50-A70E-6875-4D11C672EACD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25" name="Rectangle 1624">
                    <a:extLst>
                      <a:ext uri="{FF2B5EF4-FFF2-40B4-BE49-F238E27FC236}">
                        <a16:creationId xmlns:a16="http://schemas.microsoft.com/office/drawing/2014/main" id="{3CF2E21B-2FB5-2FF5-42D3-EFDE718DB031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26" name="Rectangle 1625">
                    <a:extLst>
                      <a:ext uri="{FF2B5EF4-FFF2-40B4-BE49-F238E27FC236}">
                        <a16:creationId xmlns:a16="http://schemas.microsoft.com/office/drawing/2014/main" id="{04FF6B73-96CE-6A03-122D-0D9E2D4E95AF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27" name="Rectangle 1626">
                    <a:extLst>
                      <a:ext uri="{FF2B5EF4-FFF2-40B4-BE49-F238E27FC236}">
                        <a16:creationId xmlns:a16="http://schemas.microsoft.com/office/drawing/2014/main" id="{E03300F1-2F48-63B5-3695-E9483B3B496A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28" name="Rectangle 1627">
                    <a:extLst>
                      <a:ext uri="{FF2B5EF4-FFF2-40B4-BE49-F238E27FC236}">
                        <a16:creationId xmlns:a16="http://schemas.microsoft.com/office/drawing/2014/main" id="{7E0C02D0-B304-195A-160F-B638B7C367EF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29" name="Rectangle 1628">
                    <a:extLst>
                      <a:ext uri="{FF2B5EF4-FFF2-40B4-BE49-F238E27FC236}">
                        <a16:creationId xmlns:a16="http://schemas.microsoft.com/office/drawing/2014/main" id="{02786839-6D4A-6BD6-2EA5-BB1AA8EC6044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30" name="Rectangle 1629">
                    <a:extLst>
                      <a:ext uri="{FF2B5EF4-FFF2-40B4-BE49-F238E27FC236}">
                        <a16:creationId xmlns:a16="http://schemas.microsoft.com/office/drawing/2014/main" id="{14006D94-5A02-19E0-3E1D-602488548169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31" name="Rectangle 1630">
                    <a:extLst>
                      <a:ext uri="{FF2B5EF4-FFF2-40B4-BE49-F238E27FC236}">
                        <a16:creationId xmlns:a16="http://schemas.microsoft.com/office/drawing/2014/main" id="{42BD90BB-9BA0-C08D-2DE9-438AF30C2F16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32" name="Rectangle 1631">
                    <a:extLst>
                      <a:ext uri="{FF2B5EF4-FFF2-40B4-BE49-F238E27FC236}">
                        <a16:creationId xmlns:a16="http://schemas.microsoft.com/office/drawing/2014/main" id="{51BD4314-B564-4C98-9313-F382D29295FD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33" name="Rectangle 1632">
                    <a:extLst>
                      <a:ext uri="{FF2B5EF4-FFF2-40B4-BE49-F238E27FC236}">
                        <a16:creationId xmlns:a16="http://schemas.microsoft.com/office/drawing/2014/main" id="{CF220010-67A1-C6BD-0F69-04337063704C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34" name="Rectangle 1633">
                    <a:extLst>
                      <a:ext uri="{FF2B5EF4-FFF2-40B4-BE49-F238E27FC236}">
                        <a16:creationId xmlns:a16="http://schemas.microsoft.com/office/drawing/2014/main" id="{DCB8E272-9FE6-3408-3658-DC2CF750119D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534" name="Group 1533">
                  <a:extLst>
                    <a:ext uri="{FF2B5EF4-FFF2-40B4-BE49-F238E27FC236}">
                      <a16:creationId xmlns:a16="http://schemas.microsoft.com/office/drawing/2014/main" id="{C143D3EA-AFFD-3C48-A953-65109CCB091D}"/>
                    </a:ext>
                  </a:extLst>
                </p:cNvPr>
                <p:cNvGrpSpPr/>
                <p:nvPr/>
              </p:nvGrpSpPr>
              <p:grpSpPr>
                <a:xfrm>
                  <a:off x="7695803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603" name="Rectangle 1602">
                    <a:extLst>
                      <a:ext uri="{FF2B5EF4-FFF2-40B4-BE49-F238E27FC236}">
                        <a16:creationId xmlns:a16="http://schemas.microsoft.com/office/drawing/2014/main" id="{9BF7D1E2-6897-5D62-5400-A5C06F1F93A8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04" name="Rectangle 1603">
                    <a:extLst>
                      <a:ext uri="{FF2B5EF4-FFF2-40B4-BE49-F238E27FC236}">
                        <a16:creationId xmlns:a16="http://schemas.microsoft.com/office/drawing/2014/main" id="{5A624261-E521-DE29-7054-22E53A8538CB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05" name="Rectangle 1604">
                    <a:extLst>
                      <a:ext uri="{FF2B5EF4-FFF2-40B4-BE49-F238E27FC236}">
                        <a16:creationId xmlns:a16="http://schemas.microsoft.com/office/drawing/2014/main" id="{7C07BF81-89A7-2668-A441-9954927C3127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06" name="Rectangle 1605">
                    <a:extLst>
                      <a:ext uri="{FF2B5EF4-FFF2-40B4-BE49-F238E27FC236}">
                        <a16:creationId xmlns:a16="http://schemas.microsoft.com/office/drawing/2014/main" id="{ECD497F3-D66D-F81A-3CAC-055D9E216C32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07" name="Rectangle 1606">
                    <a:extLst>
                      <a:ext uri="{FF2B5EF4-FFF2-40B4-BE49-F238E27FC236}">
                        <a16:creationId xmlns:a16="http://schemas.microsoft.com/office/drawing/2014/main" id="{F53F5771-27D9-52E5-EE04-DA71883C848E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08" name="Rectangle 1607">
                    <a:extLst>
                      <a:ext uri="{FF2B5EF4-FFF2-40B4-BE49-F238E27FC236}">
                        <a16:creationId xmlns:a16="http://schemas.microsoft.com/office/drawing/2014/main" id="{154E49DC-50C3-9E77-864A-515A49914F6C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09" name="Rectangle 1608">
                    <a:extLst>
                      <a:ext uri="{FF2B5EF4-FFF2-40B4-BE49-F238E27FC236}">
                        <a16:creationId xmlns:a16="http://schemas.microsoft.com/office/drawing/2014/main" id="{384997E6-84AC-F79D-856A-D2F9CE386E64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10" name="Rectangle 1609">
                    <a:extLst>
                      <a:ext uri="{FF2B5EF4-FFF2-40B4-BE49-F238E27FC236}">
                        <a16:creationId xmlns:a16="http://schemas.microsoft.com/office/drawing/2014/main" id="{FDCE2965-FE15-9CA0-6D07-641D4464A3FF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11" name="Rectangle 1610">
                    <a:extLst>
                      <a:ext uri="{FF2B5EF4-FFF2-40B4-BE49-F238E27FC236}">
                        <a16:creationId xmlns:a16="http://schemas.microsoft.com/office/drawing/2014/main" id="{F1F23BCB-A456-11FD-A671-276FAD51A683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12" name="Rectangle 1611">
                    <a:extLst>
                      <a:ext uri="{FF2B5EF4-FFF2-40B4-BE49-F238E27FC236}">
                        <a16:creationId xmlns:a16="http://schemas.microsoft.com/office/drawing/2014/main" id="{752FCB92-F018-5B1C-CC7C-C69B67083A6D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13" name="Rectangle 1612">
                    <a:extLst>
                      <a:ext uri="{FF2B5EF4-FFF2-40B4-BE49-F238E27FC236}">
                        <a16:creationId xmlns:a16="http://schemas.microsoft.com/office/drawing/2014/main" id="{89085054-DC7E-100D-8B9C-EE7D030170FA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14" name="Rectangle 1613">
                    <a:extLst>
                      <a:ext uri="{FF2B5EF4-FFF2-40B4-BE49-F238E27FC236}">
                        <a16:creationId xmlns:a16="http://schemas.microsoft.com/office/drawing/2014/main" id="{62188E1E-9333-E2DF-152E-6B58A57886B9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15" name="Rectangle 1614">
                    <a:extLst>
                      <a:ext uri="{FF2B5EF4-FFF2-40B4-BE49-F238E27FC236}">
                        <a16:creationId xmlns:a16="http://schemas.microsoft.com/office/drawing/2014/main" id="{EBB8A20D-84B7-1E37-4889-FACD9FD0FA33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16" name="Rectangle 1615">
                    <a:extLst>
                      <a:ext uri="{FF2B5EF4-FFF2-40B4-BE49-F238E27FC236}">
                        <a16:creationId xmlns:a16="http://schemas.microsoft.com/office/drawing/2014/main" id="{A65C4F7B-3C4A-4511-6875-E5AB3443B013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17" name="Rectangle 1616">
                    <a:extLst>
                      <a:ext uri="{FF2B5EF4-FFF2-40B4-BE49-F238E27FC236}">
                        <a16:creationId xmlns:a16="http://schemas.microsoft.com/office/drawing/2014/main" id="{3CAF9C9F-AE40-FE64-FAC4-26A120C9584C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18" name="Rectangle 1617">
                    <a:extLst>
                      <a:ext uri="{FF2B5EF4-FFF2-40B4-BE49-F238E27FC236}">
                        <a16:creationId xmlns:a16="http://schemas.microsoft.com/office/drawing/2014/main" id="{959378C1-2D24-1BA1-C566-73A1F8BE5092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535" name="Group 1534">
                  <a:extLst>
                    <a:ext uri="{FF2B5EF4-FFF2-40B4-BE49-F238E27FC236}">
                      <a16:creationId xmlns:a16="http://schemas.microsoft.com/office/drawing/2014/main" id="{2572BE3B-3CE7-84AD-535D-7969B9C6FBE8}"/>
                    </a:ext>
                  </a:extLst>
                </p:cNvPr>
                <p:cNvGrpSpPr/>
                <p:nvPr/>
              </p:nvGrpSpPr>
              <p:grpSpPr>
                <a:xfrm>
                  <a:off x="8196191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587" name="Rectangle 1586">
                    <a:extLst>
                      <a:ext uri="{FF2B5EF4-FFF2-40B4-BE49-F238E27FC236}">
                        <a16:creationId xmlns:a16="http://schemas.microsoft.com/office/drawing/2014/main" id="{5037C56C-4C34-ADD2-794C-659AFC7BC1EE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88" name="Rectangle 1587">
                    <a:extLst>
                      <a:ext uri="{FF2B5EF4-FFF2-40B4-BE49-F238E27FC236}">
                        <a16:creationId xmlns:a16="http://schemas.microsoft.com/office/drawing/2014/main" id="{E393D075-E7E7-7D70-FDA5-0051D4681E3B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89" name="Rectangle 1588">
                    <a:extLst>
                      <a:ext uri="{FF2B5EF4-FFF2-40B4-BE49-F238E27FC236}">
                        <a16:creationId xmlns:a16="http://schemas.microsoft.com/office/drawing/2014/main" id="{4CC0EF7A-6C9F-FFA8-5B6B-CEA159336AB5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90" name="Rectangle 1589">
                    <a:extLst>
                      <a:ext uri="{FF2B5EF4-FFF2-40B4-BE49-F238E27FC236}">
                        <a16:creationId xmlns:a16="http://schemas.microsoft.com/office/drawing/2014/main" id="{8EB90614-CA61-2E49-ACFC-36E7BEE951B4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91" name="Rectangle 1590">
                    <a:extLst>
                      <a:ext uri="{FF2B5EF4-FFF2-40B4-BE49-F238E27FC236}">
                        <a16:creationId xmlns:a16="http://schemas.microsoft.com/office/drawing/2014/main" id="{49A52476-2BF6-8C40-44CA-EB23B2379EC8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92" name="Rectangle 1591">
                    <a:extLst>
                      <a:ext uri="{FF2B5EF4-FFF2-40B4-BE49-F238E27FC236}">
                        <a16:creationId xmlns:a16="http://schemas.microsoft.com/office/drawing/2014/main" id="{0653FB5F-C87D-50FD-3B3F-C4556C9AF4CB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93" name="Rectangle 1592">
                    <a:extLst>
                      <a:ext uri="{FF2B5EF4-FFF2-40B4-BE49-F238E27FC236}">
                        <a16:creationId xmlns:a16="http://schemas.microsoft.com/office/drawing/2014/main" id="{DADEDFD6-4C77-5617-CDAF-456BAF388B2C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94" name="Rectangle 1593">
                    <a:extLst>
                      <a:ext uri="{FF2B5EF4-FFF2-40B4-BE49-F238E27FC236}">
                        <a16:creationId xmlns:a16="http://schemas.microsoft.com/office/drawing/2014/main" id="{1217E014-4E5C-6BCD-5CE2-FC95736B4AD5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95" name="Rectangle 1594">
                    <a:extLst>
                      <a:ext uri="{FF2B5EF4-FFF2-40B4-BE49-F238E27FC236}">
                        <a16:creationId xmlns:a16="http://schemas.microsoft.com/office/drawing/2014/main" id="{568E3061-95E4-112C-709D-85BE4CCF8530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96" name="Rectangle 1595">
                    <a:extLst>
                      <a:ext uri="{FF2B5EF4-FFF2-40B4-BE49-F238E27FC236}">
                        <a16:creationId xmlns:a16="http://schemas.microsoft.com/office/drawing/2014/main" id="{1E87362F-0C56-1D6F-89E3-CFDA34D86D5A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97" name="Rectangle 1596">
                    <a:extLst>
                      <a:ext uri="{FF2B5EF4-FFF2-40B4-BE49-F238E27FC236}">
                        <a16:creationId xmlns:a16="http://schemas.microsoft.com/office/drawing/2014/main" id="{018D0ED9-13EB-3313-C027-3D79900B33F9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98" name="Rectangle 1597">
                    <a:extLst>
                      <a:ext uri="{FF2B5EF4-FFF2-40B4-BE49-F238E27FC236}">
                        <a16:creationId xmlns:a16="http://schemas.microsoft.com/office/drawing/2014/main" id="{39C64ACE-A3E7-D8DF-69F7-27EB4756EDA7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99" name="Rectangle 1598">
                    <a:extLst>
                      <a:ext uri="{FF2B5EF4-FFF2-40B4-BE49-F238E27FC236}">
                        <a16:creationId xmlns:a16="http://schemas.microsoft.com/office/drawing/2014/main" id="{3C4312CB-7756-928F-AFF2-47E8F4D0AABD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00" name="Rectangle 1599">
                    <a:extLst>
                      <a:ext uri="{FF2B5EF4-FFF2-40B4-BE49-F238E27FC236}">
                        <a16:creationId xmlns:a16="http://schemas.microsoft.com/office/drawing/2014/main" id="{70AC8F68-D63F-723E-8B56-CD26DB893AD2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01" name="Rectangle 1600">
                    <a:extLst>
                      <a:ext uri="{FF2B5EF4-FFF2-40B4-BE49-F238E27FC236}">
                        <a16:creationId xmlns:a16="http://schemas.microsoft.com/office/drawing/2014/main" id="{E170464A-4B67-CED9-64E4-9BC54D83DF33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02" name="Rectangle 1601">
                    <a:extLst>
                      <a:ext uri="{FF2B5EF4-FFF2-40B4-BE49-F238E27FC236}">
                        <a16:creationId xmlns:a16="http://schemas.microsoft.com/office/drawing/2014/main" id="{DCA2A5ED-8FC3-1289-68CA-EBBA2671EEF5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536" name="Group 1535">
                  <a:extLst>
                    <a:ext uri="{FF2B5EF4-FFF2-40B4-BE49-F238E27FC236}">
                      <a16:creationId xmlns:a16="http://schemas.microsoft.com/office/drawing/2014/main" id="{239E1582-41C1-98AD-4BDA-44A94A226325}"/>
                    </a:ext>
                  </a:extLst>
                </p:cNvPr>
                <p:cNvGrpSpPr/>
                <p:nvPr/>
              </p:nvGrpSpPr>
              <p:grpSpPr>
                <a:xfrm>
                  <a:off x="8700763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571" name="Rectangle 1570">
                    <a:extLst>
                      <a:ext uri="{FF2B5EF4-FFF2-40B4-BE49-F238E27FC236}">
                        <a16:creationId xmlns:a16="http://schemas.microsoft.com/office/drawing/2014/main" id="{A123C9C1-CBD3-F63B-ECAD-0684063D62BC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72" name="Rectangle 1571">
                    <a:extLst>
                      <a:ext uri="{FF2B5EF4-FFF2-40B4-BE49-F238E27FC236}">
                        <a16:creationId xmlns:a16="http://schemas.microsoft.com/office/drawing/2014/main" id="{7B046C80-A2D0-8DC7-0342-79903CD39BE8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73" name="Rectangle 1572">
                    <a:extLst>
                      <a:ext uri="{FF2B5EF4-FFF2-40B4-BE49-F238E27FC236}">
                        <a16:creationId xmlns:a16="http://schemas.microsoft.com/office/drawing/2014/main" id="{507DB20E-4E47-B699-96F1-A7CB1DF7629E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74" name="Rectangle 1573">
                    <a:extLst>
                      <a:ext uri="{FF2B5EF4-FFF2-40B4-BE49-F238E27FC236}">
                        <a16:creationId xmlns:a16="http://schemas.microsoft.com/office/drawing/2014/main" id="{743E945A-98FB-9B2A-EE05-AE9EBC30413A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75" name="Rectangle 1574">
                    <a:extLst>
                      <a:ext uri="{FF2B5EF4-FFF2-40B4-BE49-F238E27FC236}">
                        <a16:creationId xmlns:a16="http://schemas.microsoft.com/office/drawing/2014/main" id="{F1D1F69E-70BA-9C7F-A85A-6E67C4F22349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76" name="Rectangle 1575">
                    <a:extLst>
                      <a:ext uri="{FF2B5EF4-FFF2-40B4-BE49-F238E27FC236}">
                        <a16:creationId xmlns:a16="http://schemas.microsoft.com/office/drawing/2014/main" id="{D167C70D-C678-09E6-712E-BD203C01C49E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77" name="Rectangle 1576">
                    <a:extLst>
                      <a:ext uri="{FF2B5EF4-FFF2-40B4-BE49-F238E27FC236}">
                        <a16:creationId xmlns:a16="http://schemas.microsoft.com/office/drawing/2014/main" id="{5A738517-8D40-BFEB-29DD-4CBC6309D7F8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78" name="Rectangle 1577">
                    <a:extLst>
                      <a:ext uri="{FF2B5EF4-FFF2-40B4-BE49-F238E27FC236}">
                        <a16:creationId xmlns:a16="http://schemas.microsoft.com/office/drawing/2014/main" id="{A244DAFA-B960-FD00-F635-C67A57FED1F9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79" name="Rectangle 1578">
                    <a:extLst>
                      <a:ext uri="{FF2B5EF4-FFF2-40B4-BE49-F238E27FC236}">
                        <a16:creationId xmlns:a16="http://schemas.microsoft.com/office/drawing/2014/main" id="{3A04ABD7-FACD-11EF-93AC-48C7352016E1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80" name="Rectangle 1579">
                    <a:extLst>
                      <a:ext uri="{FF2B5EF4-FFF2-40B4-BE49-F238E27FC236}">
                        <a16:creationId xmlns:a16="http://schemas.microsoft.com/office/drawing/2014/main" id="{40D6E605-6C6C-311A-135B-5C0F9DADBF57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81" name="Rectangle 1580">
                    <a:extLst>
                      <a:ext uri="{FF2B5EF4-FFF2-40B4-BE49-F238E27FC236}">
                        <a16:creationId xmlns:a16="http://schemas.microsoft.com/office/drawing/2014/main" id="{6CB4C92D-E29A-2074-9755-57144CEA78A5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82" name="Rectangle 1581">
                    <a:extLst>
                      <a:ext uri="{FF2B5EF4-FFF2-40B4-BE49-F238E27FC236}">
                        <a16:creationId xmlns:a16="http://schemas.microsoft.com/office/drawing/2014/main" id="{2787C152-3C08-187A-4CFC-D3A12D63D575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83" name="Rectangle 1582">
                    <a:extLst>
                      <a:ext uri="{FF2B5EF4-FFF2-40B4-BE49-F238E27FC236}">
                        <a16:creationId xmlns:a16="http://schemas.microsoft.com/office/drawing/2014/main" id="{768F2F5F-52E7-4E2F-045A-77F78FBE3008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84" name="Rectangle 1583">
                    <a:extLst>
                      <a:ext uri="{FF2B5EF4-FFF2-40B4-BE49-F238E27FC236}">
                        <a16:creationId xmlns:a16="http://schemas.microsoft.com/office/drawing/2014/main" id="{C301CA8A-E350-72FF-3B43-A921A37B2401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85" name="Rectangle 1584">
                    <a:extLst>
                      <a:ext uri="{FF2B5EF4-FFF2-40B4-BE49-F238E27FC236}">
                        <a16:creationId xmlns:a16="http://schemas.microsoft.com/office/drawing/2014/main" id="{8EBFFE05-ECC7-0E9A-5B28-4A05DEDAC1CA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86" name="Rectangle 1585">
                    <a:extLst>
                      <a:ext uri="{FF2B5EF4-FFF2-40B4-BE49-F238E27FC236}">
                        <a16:creationId xmlns:a16="http://schemas.microsoft.com/office/drawing/2014/main" id="{36C59F62-E4F8-965E-8225-49548EC0713C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537" name="Group 1536">
                  <a:extLst>
                    <a:ext uri="{FF2B5EF4-FFF2-40B4-BE49-F238E27FC236}">
                      <a16:creationId xmlns:a16="http://schemas.microsoft.com/office/drawing/2014/main" id="{F6BD05A2-0559-3577-0296-A01B4EA1F953}"/>
                    </a:ext>
                  </a:extLst>
                </p:cNvPr>
                <p:cNvGrpSpPr/>
                <p:nvPr/>
              </p:nvGrpSpPr>
              <p:grpSpPr>
                <a:xfrm>
                  <a:off x="9205335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555" name="Rectangle 1554">
                    <a:extLst>
                      <a:ext uri="{FF2B5EF4-FFF2-40B4-BE49-F238E27FC236}">
                        <a16:creationId xmlns:a16="http://schemas.microsoft.com/office/drawing/2014/main" id="{40B9414F-8114-C17C-0610-42A299A5031B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56" name="Rectangle 1555">
                    <a:extLst>
                      <a:ext uri="{FF2B5EF4-FFF2-40B4-BE49-F238E27FC236}">
                        <a16:creationId xmlns:a16="http://schemas.microsoft.com/office/drawing/2014/main" id="{17DC85FA-0223-CDB9-F345-BEC51B14FB64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57" name="Rectangle 1556">
                    <a:extLst>
                      <a:ext uri="{FF2B5EF4-FFF2-40B4-BE49-F238E27FC236}">
                        <a16:creationId xmlns:a16="http://schemas.microsoft.com/office/drawing/2014/main" id="{4D125FF9-1FDC-C55A-5718-00C02EEAA222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58" name="Rectangle 1557">
                    <a:extLst>
                      <a:ext uri="{FF2B5EF4-FFF2-40B4-BE49-F238E27FC236}">
                        <a16:creationId xmlns:a16="http://schemas.microsoft.com/office/drawing/2014/main" id="{CB34AF18-EDC8-FA09-E1E1-9B9FAE7BAB73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59" name="Rectangle 1558">
                    <a:extLst>
                      <a:ext uri="{FF2B5EF4-FFF2-40B4-BE49-F238E27FC236}">
                        <a16:creationId xmlns:a16="http://schemas.microsoft.com/office/drawing/2014/main" id="{467C702B-F9C0-837E-306D-8DE1AF8D5FFB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60" name="Rectangle 1559">
                    <a:extLst>
                      <a:ext uri="{FF2B5EF4-FFF2-40B4-BE49-F238E27FC236}">
                        <a16:creationId xmlns:a16="http://schemas.microsoft.com/office/drawing/2014/main" id="{580D8ADF-CCDC-4F52-731D-D43303F9903B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61" name="Rectangle 1560">
                    <a:extLst>
                      <a:ext uri="{FF2B5EF4-FFF2-40B4-BE49-F238E27FC236}">
                        <a16:creationId xmlns:a16="http://schemas.microsoft.com/office/drawing/2014/main" id="{0BBBB106-15A9-EF4B-5147-5458D23E382C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62" name="Rectangle 1561">
                    <a:extLst>
                      <a:ext uri="{FF2B5EF4-FFF2-40B4-BE49-F238E27FC236}">
                        <a16:creationId xmlns:a16="http://schemas.microsoft.com/office/drawing/2014/main" id="{9E26A6DB-B889-7DD8-CEF4-00FD8FAF30DA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63" name="Rectangle 1562">
                    <a:extLst>
                      <a:ext uri="{FF2B5EF4-FFF2-40B4-BE49-F238E27FC236}">
                        <a16:creationId xmlns:a16="http://schemas.microsoft.com/office/drawing/2014/main" id="{8221921D-6A62-5F20-559F-3AEA26105E63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64" name="Rectangle 1563">
                    <a:extLst>
                      <a:ext uri="{FF2B5EF4-FFF2-40B4-BE49-F238E27FC236}">
                        <a16:creationId xmlns:a16="http://schemas.microsoft.com/office/drawing/2014/main" id="{CB9F56F3-B4CD-D55A-B6A1-FF36AC9BBD03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65" name="Rectangle 1564">
                    <a:extLst>
                      <a:ext uri="{FF2B5EF4-FFF2-40B4-BE49-F238E27FC236}">
                        <a16:creationId xmlns:a16="http://schemas.microsoft.com/office/drawing/2014/main" id="{004BE47A-6FFF-A576-68EE-1415862DC0A0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66" name="Rectangle 1565">
                    <a:extLst>
                      <a:ext uri="{FF2B5EF4-FFF2-40B4-BE49-F238E27FC236}">
                        <a16:creationId xmlns:a16="http://schemas.microsoft.com/office/drawing/2014/main" id="{625CF6C4-519E-640C-F12E-E6ADA6D68866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67" name="Rectangle 1566">
                    <a:extLst>
                      <a:ext uri="{FF2B5EF4-FFF2-40B4-BE49-F238E27FC236}">
                        <a16:creationId xmlns:a16="http://schemas.microsoft.com/office/drawing/2014/main" id="{17BD13FB-1E95-6D98-7CA8-5B4D18D0CB33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68" name="Rectangle 1567">
                    <a:extLst>
                      <a:ext uri="{FF2B5EF4-FFF2-40B4-BE49-F238E27FC236}">
                        <a16:creationId xmlns:a16="http://schemas.microsoft.com/office/drawing/2014/main" id="{FA182EA2-4A9E-EB08-5658-6720DF3F186F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69" name="Rectangle 1568">
                    <a:extLst>
                      <a:ext uri="{FF2B5EF4-FFF2-40B4-BE49-F238E27FC236}">
                        <a16:creationId xmlns:a16="http://schemas.microsoft.com/office/drawing/2014/main" id="{8F9A4A90-C9CB-A519-9ED5-FC963CBFDE58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70" name="Rectangle 1569">
                    <a:extLst>
                      <a:ext uri="{FF2B5EF4-FFF2-40B4-BE49-F238E27FC236}">
                        <a16:creationId xmlns:a16="http://schemas.microsoft.com/office/drawing/2014/main" id="{2951D443-0947-7DD4-C352-DAC9164AF101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538" name="Group 1537">
                  <a:extLst>
                    <a:ext uri="{FF2B5EF4-FFF2-40B4-BE49-F238E27FC236}">
                      <a16:creationId xmlns:a16="http://schemas.microsoft.com/office/drawing/2014/main" id="{D7AFD613-11C2-F7E3-31A2-31D9A56F9E92}"/>
                    </a:ext>
                  </a:extLst>
                </p:cNvPr>
                <p:cNvGrpSpPr/>
                <p:nvPr/>
              </p:nvGrpSpPr>
              <p:grpSpPr>
                <a:xfrm>
                  <a:off x="9709907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539" name="Rectangle 1538">
                    <a:extLst>
                      <a:ext uri="{FF2B5EF4-FFF2-40B4-BE49-F238E27FC236}">
                        <a16:creationId xmlns:a16="http://schemas.microsoft.com/office/drawing/2014/main" id="{9035000E-2582-EB1E-CBD6-F608CEFD20FD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40" name="Rectangle 1539">
                    <a:extLst>
                      <a:ext uri="{FF2B5EF4-FFF2-40B4-BE49-F238E27FC236}">
                        <a16:creationId xmlns:a16="http://schemas.microsoft.com/office/drawing/2014/main" id="{2608511D-12D7-FA75-1133-476B84AFC7AD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41" name="Rectangle 1540">
                    <a:extLst>
                      <a:ext uri="{FF2B5EF4-FFF2-40B4-BE49-F238E27FC236}">
                        <a16:creationId xmlns:a16="http://schemas.microsoft.com/office/drawing/2014/main" id="{34CB276C-7D6F-DA2E-A81B-F2C50EDC8258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42" name="Rectangle 1541">
                    <a:extLst>
                      <a:ext uri="{FF2B5EF4-FFF2-40B4-BE49-F238E27FC236}">
                        <a16:creationId xmlns:a16="http://schemas.microsoft.com/office/drawing/2014/main" id="{5BFD9184-EF84-8BC7-15FE-FFA3970C2672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43" name="Rectangle 1542">
                    <a:extLst>
                      <a:ext uri="{FF2B5EF4-FFF2-40B4-BE49-F238E27FC236}">
                        <a16:creationId xmlns:a16="http://schemas.microsoft.com/office/drawing/2014/main" id="{F19F71F4-F17C-BDCC-0F69-A165155814AB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44" name="Rectangle 1543">
                    <a:extLst>
                      <a:ext uri="{FF2B5EF4-FFF2-40B4-BE49-F238E27FC236}">
                        <a16:creationId xmlns:a16="http://schemas.microsoft.com/office/drawing/2014/main" id="{28C39628-AEAC-D3E4-781E-37635455A3DD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45" name="Rectangle 1544">
                    <a:extLst>
                      <a:ext uri="{FF2B5EF4-FFF2-40B4-BE49-F238E27FC236}">
                        <a16:creationId xmlns:a16="http://schemas.microsoft.com/office/drawing/2014/main" id="{F6B618CD-41F5-4D56-B734-1821E1949F24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46" name="Rectangle 1545">
                    <a:extLst>
                      <a:ext uri="{FF2B5EF4-FFF2-40B4-BE49-F238E27FC236}">
                        <a16:creationId xmlns:a16="http://schemas.microsoft.com/office/drawing/2014/main" id="{760B05FA-DD52-B33D-DE4B-7EE7264C5A45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47" name="Rectangle 1546">
                    <a:extLst>
                      <a:ext uri="{FF2B5EF4-FFF2-40B4-BE49-F238E27FC236}">
                        <a16:creationId xmlns:a16="http://schemas.microsoft.com/office/drawing/2014/main" id="{89F94E37-31E7-A6A8-03A4-702415C54AC5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48" name="Rectangle 1547">
                    <a:extLst>
                      <a:ext uri="{FF2B5EF4-FFF2-40B4-BE49-F238E27FC236}">
                        <a16:creationId xmlns:a16="http://schemas.microsoft.com/office/drawing/2014/main" id="{0A4E1CFA-7D79-567D-66B4-CA50D6736F37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49" name="Rectangle 1548">
                    <a:extLst>
                      <a:ext uri="{FF2B5EF4-FFF2-40B4-BE49-F238E27FC236}">
                        <a16:creationId xmlns:a16="http://schemas.microsoft.com/office/drawing/2014/main" id="{C0175878-9A5E-3B2F-8B9A-B0BFDB98B805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50" name="Rectangle 1549">
                    <a:extLst>
                      <a:ext uri="{FF2B5EF4-FFF2-40B4-BE49-F238E27FC236}">
                        <a16:creationId xmlns:a16="http://schemas.microsoft.com/office/drawing/2014/main" id="{6212C1CB-14A3-C7A7-8567-A5188FD21ED8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51" name="Rectangle 1550">
                    <a:extLst>
                      <a:ext uri="{FF2B5EF4-FFF2-40B4-BE49-F238E27FC236}">
                        <a16:creationId xmlns:a16="http://schemas.microsoft.com/office/drawing/2014/main" id="{04DF6686-9A1D-0105-B39F-8E3D923632FF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52" name="Rectangle 1551">
                    <a:extLst>
                      <a:ext uri="{FF2B5EF4-FFF2-40B4-BE49-F238E27FC236}">
                        <a16:creationId xmlns:a16="http://schemas.microsoft.com/office/drawing/2014/main" id="{78AC818C-73D0-259F-2028-A65B10219335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53" name="Rectangle 1552">
                    <a:extLst>
                      <a:ext uri="{FF2B5EF4-FFF2-40B4-BE49-F238E27FC236}">
                        <a16:creationId xmlns:a16="http://schemas.microsoft.com/office/drawing/2014/main" id="{8806AC77-C6FF-798C-B9B8-D247929E6D78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54" name="Rectangle 1553">
                    <a:extLst>
                      <a:ext uri="{FF2B5EF4-FFF2-40B4-BE49-F238E27FC236}">
                        <a16:creationId xmlns:a16="http://schemas.microsoft.com/office/drawing/2014/main" id="{45B65055-0461-C969-26FE-98A03B381D74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DB68D08-E2E6-5F73-837B-E8597B6335F4}"/>
                </a:ext>
              </a:extLst>
            </p:cNvPr>
            <p:cNvGrpSpPr/>
            <p:nvPr/>
          </p:nvGrpSpPr>
          <p:grpSpPr>
            <a:xfrm>
              <a:off x="556809" y="3506230"/>
              <a:ext cx="3392891" cy="1696370"/>
              <a:chOff x="569509" y="1698442"/>
              <a:chExt cx="7293822" cy="3646748"/>
            </a:xfrm>
          </p:grpSpPr>
          <p:grpSp>
            <p:nvGrpSpPr>
              <p:cNvPr id="979" name="Group 978">
                <a:extLst>
                  <a:ext uri="{FF2B5EF4-FFF2-40B4-BE49-F238E27FC236}">
                    <a16:creationId xmlns:a16="http://schemas.microsoft.com/office/drawing/2014/main" id="{84EFCA18-D2D0-67A6-56F4-5C252333EB63}"/>
                  </a:ext>
                </a:extLst>
              </p:cNvPr>
              <p:cNvGrpSpPr/>
              <p:nvPr/>
            </p:nvGrpSpPr>
            <p:grpSpPr>
              <a:xfrm>
                <a:off x="571402" y="1698442"/>
                <a:ext cx="3647857" cy="1823374"/>
                <a:chOff x="6182087" y="4517849"/>
                <a:chExt cx="4032392" cy="2015583"/>
              </a:xfrm>
            </p:grpSpPr>
            <p:grpSp>
              <p:nvGrpSpPr>
                <p:cNvPr id="1391" name="Group 1390">
                  <a:extLst>
                    <a:ext uri="{FF2B5EF4-FFF2-40B4-BE49-F238E27FC236}">
                      <a16:creationId xmlns:a16="http://schemas.microsoft.com/office/drawing/2014/main" id="{C9651EE1-BB5B-6BD8-EC0D-B6EA7C407BF8}"/>
                    </a:ext>
                  </a:extLst>
                </p:cNvPr>
                <p:cNvGrpSpPr/>
                <p:nvPr/>
              </p:nvGrpSpPr>
              <p:grpSpPr>
                <a:xfrm>
                  <a:off x="6182087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511" name="Rectangle 1510">
                    <a:extLst>
                      <a:ext uri="{FF2B5EF4-FFF2-40B4-BE49-F238E27FC236}">
                        <a16:creationId xmlns:a16="http://schemas.microsoft.com/office/drawing/2014/main" id="{F7877564-D448-EA22-E06A-F0084E79C3B8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12" name="Rectangle 1511">
                    <a:extLst>
                      <a:ext uri="{FF2B5EF4-FFF2-40B4-BE49-F238E27FC236}">
                        <a16:creationId xmlns:a16="http://schemas.microsoft.com/office/drawing/2014/main" id="{B53F03E3-AC96-F2A7-1948-24390EB0E88A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13" name="Rectangle 1512">
                    <a:extLst>
                      <a:ext uri="{FF2B5EF4-FFF2-40B4-BE49-F238E27FC236}">
                        <a16:creationId xmlns:a16="http://schemas.microsoft.com/office/drawing/2014/main" id="{0352B8EA-521B-8B31-B966-712CC1EFD39B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14" name="Rectangle 1513">
                    <a:extLst>
                      <a:ext uri="{FF2B5EF4-FFF2-40B4-BE49-F238E27FC236}">
                        <a16:creationId xmlns:a16="http://schemas.microsoft.com/office/drawing/2014/main" id="{8D24AD8D-74D6-41ED-6288-356396274A60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15" name="Rectangle 1514">
                    <a:extLst>
                      <a:ext uri="{FF2B5EF4-FFF2-40B4-BE49-F238E27FC236}">
                        <a16:creationId xmlns:a16="http://schemas.microsoft.com/office/drawing/2014/main" id="{9EBD9C3C-842B-9957-E45D-BBB3614B4397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16" name="Rectangle 1515">
                    <a:extLst>
                      <a:ext uri="{FF2B5EF4-FFF2-40B4-BE49-F238E27FC236}">
                        <a16:creationId xmlns:a16="http://schemas.microsoft.com/office/drawing/2014/main" id="{CBFF6CAD-8E0B-DDF0-88B6-3041B814FA62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17" name="Rectangle 1516">
                    <a:extLst>
                      <a:ext uri="{FF2B5EF4-FFF2-40B4-BE49-F238E27FC236}">
                        <a16:creationId xmlns:a16="http://schemas.microsoft.com/office/drawing/2014/main" id="{E709CF13-5AAE-008C-A2BD-A119877C8975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18" name="Rectangle 1517">
                    <a:extLst>
                      <a:ext uri="{FF2B5EF4-FFF2-40B4-BE49-F238E27FC236}">
                        <a16:creationId xmlns:a16="http://schemas.microsoft.com/office/drawing/2014/main" id="{EBA59E67-C19A-7EC4-39A7-0EF36AC743BF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19" name="Rectangle 1518">
                    <a:extLst>
                      <a:ext uri="{FF2B5EF4-FFF2-40B4-BE49-F238E27FC236}">
                        <a16:creationId xmlns:a16="http://schemas.microsoft.com/office/drawing/2014/main" id="{C6C93F72-DEC0-5CBB-BCCF-5F18FE22D4B3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20" name="Rectangle 1519">
                    <a:extLst>
                      <a:ext uri="{FF2B5EF4-FFF2-40B4-BE49-F238E27FC236}">
                        <a16:creationId xmlns:a16="http://schemas.microsoft.com/office/drawing/2014/main" id="{B6FD4F0D-89D0-4AFC-5DDB-249F6369EF14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21" name="Rectangle 1520">
                    <a:extLst>
                      <a:ext uri="{FF2B5EF4-FFF2-40B4-BE49-F238E27FC236}">
                        <a16:creationId xmlns:a16="http://schemas.microsoft.com/office/drawing/2014/main" id="{B928B2E8-C091-7E56-96D0-9BD60E99C747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22" name="Rectangle 1521">
                    <a:extLst>
                      <a:ext uri="{FF2B5EF4-FFF2-40B4-BE49-F238E27FC236}">
                        <a16:creationId xmlns:a16="http://schemas.microsoft.com/office/drawing/2014/main" id="{5C97E74F-5677-6D80-F9E4-D7E37AD3C5E2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23" name="Rectangle 1522">
                    <a:extLst>
                      <a:ext uri="{FF2B5EF4-FFF2-40B4-BE49-F238E27FC236}">
                        <a16:creationId xmlns:a16="http://schemas.microsoft.com/office/drawing/2014/main" id="{D0CE60AE-FABB-7B37-88A4-B80AC9746477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24" name="Rectangle 1523">
                    <a:extLst>
                      <a:ext uri="{FF2B5EF4-FFF2-40B4-BE49-F238E27FC236}">
                        <a16:creationId xmlns:a16="http://schemas.microsoft.com/office/drawing/2014/main" id="{A78CE16B-760B-D75A-6EE3-220D86AA0E4C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25" name="Rectangle 1524">
                    <a:extLst>
                      <a:ext uri="{FF2B5EF4-FFF2-40B4-BE49-F238E27FC236}">
                        <a16:creationId xmlns:a16="http://schemas.microsoft.com/office/drawing/2014/main" id="{C32123D1-6247-C454-396C-D58BF82451CA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26" name="Rectangle 1525">
                    <a:extLst>
                      <a:ext uri="{FF2B5EF4-FFF2-40B4-BE49-F238E27FC236}">
                        <a16:creationId xmlns:a16="http://schemas.microsoft.com/office/drawing/2014/main" id="{BD8FEA50-F6BB-95B0-7305-E0639DE8DF7E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392" name="Group 1391">
                  <a:extLst>
                    <a:ext uri="{FF2B5EF4-FFF2-40B4-BE49-F238E27FC236}">
                      <a16:creationId xmlns:a16="http://schemas.microsoft.com/office/drawing/2014/main" id="{BEF40A66-E09C-335D-1054-1E5BA324A613}"/>
                    </a:ext>
                  </a:extLst>
                </p:cNvPr>
                <p:cNvGrpSpPr/>
                <p:nvPr/>
              </p:nvGrpSpPr>
              <p:grpSpPr>
                <a:xfrm>
                  <a:off x="6686659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495" name="Rectangle 1494">
                    <a:extLst>
                      <a:ext uri="{FF2B5EF4-FFF2-40B4-BE49-F238E27FC236}">
                        <a16:creationId xmlns:a16="http://schemas.microsoft.com/office/drawing/2014/main" id="{14A2F22C-3645-C2DE-AF1A-BBC8BE43CD38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96" name="Rectangle 1495">
                    <a:extLst>
                      <a:ext uri="{FF2B5EF4-FFF2-40B4-BE49-F238E27FC236}">
                        <a16:creationId xmlns:a16="http://schemas.microsoft.com/office/drawing/2014/main" id="{D9934356-4E51-B6DA-40F1-2328C2659D15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97" name="Rectangle 1496">
                    <a:extLst>
                      <a:ext uri="{FF2B5EF4-FFF2-40B4-BE49-F238E27FC236}">
                        <a16:creationId xmlns:a16="http://schemas.microsoft.com/office/drawing/2014/main" id="{95C1041A-A641-05A4-86DD-6A72E9117664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98" name="Rectangle 1497">
                    <a:extLst>
                      <a:ext uri="{FF2B5EF4-FFF2-40B4-BE49-F238E27FC236}">
                        <a16:creationId xmlns:a16="http://schemas.microsoft.com/office/drawing/2014/main" id="{A2F6DEF0-7992-DF74-3E00-F10EA06732F7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99" name="Rectangle 1498">
                    <a:extLst>
                      <a:ext uri="{FF2B5EF4-FFF2-40B4-BE49-F238E27FC236}">
                        <a16:creationId xmlns:a16="http://schemas.microsoft.com/office/drawing/2014/main" id="{80DAE6D5-B9B5-85DF-2259-7689C5AB0DE9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00" name="Rectangle 1499">
                    <a:extLst>
                      <a:ext uri="{FF2B5EF4-FFF2-40B4-BE49-F238E27FC236}">
                        <a16:creationId xmlns:a16="http://schemas.microsoft.com/office/drawing/2014/main" id="{CB720404-6186-2210-8271-D0F184BC83F3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01" name="Rectangle 1500">
                    <a:extLst>
                      <a:ext uri="{FF2B5EF4-FFF2-40B4-BE49-F238E27FC236}">
                        <a16:creationId xmlns:a16="http://schemas.microsoft.com/office/drawing/2014/main" id="{3674F0E4-4738-80FE-D855-BA1B43EC45C9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02" name="Rectangle 1501">
                    <a:extLst>
                      <a:ext uri="{FF2B5EF4-FFF2-40B4-BE49-F238E27FC236}">
                        <a16:creationId xmlns:a16="http://schemas.microsoft.com/office/drawing/2014/main" id="{69718AAC-9A79-9014-B0C6-6ED88374FA62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03" name="Rectangle 1502">
                    <a:extLst>
                      <a:ext uri="{FF2B5EF4-FFF2-40B4-BE49-F238E27FC236}">
                        <a16:creationId xmlns:a16="http://schemas.microsoft.com/office/drawing/2014/main" id="{27831B17-9EC5-C95E-23F8-C8BF05223853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04" name="Rectangle 1503">
                    <a:extLst>
                      <a:ext uri="{FF2B5EF4-FFF2-40B4-BE49-F238E27FC236}">
                        <a16:creationId xmlns:a16="http://schemas.microsoft.com/office/drawing/2014/main" id="{A327A3D5-67BA-B69D-542B-4736D7EE1E20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05" name="Rectangle 1504">
                    <a:extLst>
                      <a:ext uri="{FF2B5EF4-FFF2-40B4-BE49-F238E27FC236}">
                        <a16:creationId xmlns:a16="http://schemas.microsoft.com/office/drawing/2014/main" id="{AFCD29E8-A374-9533-718E-20BA5CE5D74D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06" name="Rectangle 1505">
                    <a:extLst>
                      <a:ext uri="{FF2B5EF4-FFF2-40B4-BE49-F238E27FC236}">
                        <a16:creationId xmlns:a16="http://schemas.microsoft.com/office/drawing/2014/main" id="{8AB82489-45BB-7DD8-E053-AF8350F055E8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07" name="Rectangle 1506">
                    <a:extLst>
                      <a:ext uri="{FF2B5EF4-FFF2-40B4-BE49-F238E27FC236}">
                        <a16:creationId xmlns:a16="http://schemas.microsoft.com/office/drawing/2014/main" id="{093166EC-0DF9-6415-BB71-3E1B44D42CF7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08" name="Rectangle 1507">
                    <a:extLst>
                      <a:ext uri="{FF2B5EF4-FFF2-40B4-BE49-F238E27FC236}">
                        <a16:creationId xmlns:a16="http://schemas.microsoft.com/office/drawing/2014/main" id="{EBE16A33-C819-5E6F-78BE-DF75F2D72514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09" name="Rectangle 1508">
                    <a:extLst>
                      <a:ext uri="{FF2B5EF4-FFF2-40B4-BE49-F238E27FC236}">
                        <a16:creationId xmlns:a16="http://schemas.microsoft.com/office/drawing/2014/main" id="{7192A67B-4F8D-BB45-1199-89566FB71156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10" name="Rectangle 1509">
                    <a:extLst>
                      <a:ext uri="{FF2B5EF4-FFF2-40B4-BE49-F238E27FC236}">
                        <a16:creationId xmlns:a16="http://schemas.microsoft.com/office/drawing/2014/main" id="{1F9FFBB2-674C-1136-92F8-27E5FF0A4582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393" name="Group 1392">
                  <a:extLst>
                    <a:ext uri="{FF2B5EF4-FFF2-40B4-BE49-F238E27FC236}">
                      <a16:creationId xmlns:a16="http://schemas.microsoft.com/office/drawing/2014/main" id="{566FF9CD-DFE0-B37A-F45A-59A786F714CE}"/>
                    </a:ext>
                  </a:extLst>
                </p:cNvPr>
                <p:cNvGrpSpPr/>
                <p:nvPr/>
              </p:nvGrpSpPr>
              <p:grpSpPr>
                <a:xfrm>
                  <a:off x="7191231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479" name="Rectangle 1478">
                    <a:extLst>
                      <a:ext uri="{FF2B5EF4-FFF2-40B4-BE49-F238E27FC236}">
                        <a16:creationId xmlns:a16="http://schemas.microsoft.com/office/drawing/2014/main" id="{FC14A8FF-3FCA-B454-F686-638A459BC22A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80" name="Rectangle 1479">
                    <a:extLst>
                      <a:ext uri="{FF2B5EF4-FFF2-40B4-BE49-F238E27FC236}">
                        <a16:creationId xmlns:a16="http://schemas.microsoft.com/office/drawing/2014/main" id="{88D22B9D-BDE5-C182-7C04-6C01CE32D638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81" name="Rectangle 1480">
                    <a:extLst>
                      <a:ext uri="{FF2B5EF4-FFF2-40B4-BE49-F238E27FC236}">
                        <a16:creationId xmlns:a16="http://schemas.microsoft.com/office/drawing/2014/main" id="{014A4852-A803-F118-EA51-F70A1AB5F2D4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82" name="Rectangle 1481">
                    <a:extLst>
                      <a:ext uri="{FF2B5EF4-FFF2-40B4-BE49-F238E27FC236}">
                        <a16:creationId xmlns:a16="http://schemas.microsoft.com/office/drawing/2014/main" id="{87041A9F-F460-E3EC-966E-7C6EF5DC70A1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83" name="Rectangle 1482">
                    <a:extLst>
                      <a:ext uri="{FF2B5EF4-FFF2-40B4-BE49-F238E27FC236}">
                        <a16:creationId xmlns:a16="http://schemas.microsoft.com/office/drawing/2014/main" id="{AD1DB4D1-2692-08FB-B799-6A28202B135B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84" name="Rectangle 1483">
                    <a:extLst>
                      <a:ext uri="{FF2B5EF4-FFF2-40B4-BE49-F238E27FC236}">
                        <a16:creationId xmlns:a16="http://schemas.microsoft.com/office/drawing/2014/main" id="{8D150989-85C2-349B-09BC-C096936969C9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85" name="Rectangle 1484">
                    <a:extLst>
                      <a:ext uri="{FF2B5EF4-FFF2-40B4-BE49-F238E27FC236}">
                        <a16:creationId xmlns:a16="http://schemas.microsoft.com/office/drawing/2014/main" id="{E2D7F79D-00F1-26FC-DF9D-6C8DA2A55AFA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86" name="Rectangle 1485">
                    <a:extLst>
                      <a:ext uri="{FF2B5EF4-FFF2-40B4-BE49-F238E27FC236}">
                        <a16:creationId xmlns:a16="http://schemas.microsoft.com/office/drawing/2014/main" id="{474B4333-2685-F99A-7A2A-92C043B9FB2A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87" name="Rectangle 1486">
                    <a:extLst>
                      <a:ext uri="{FF2B5EF4-FFF2-40B4-BE49-F238E27FC236}">
                        <a16:creationId xmlns:a16="http://schemas.microsoft.com/office/drawing/2014/main" id="{338E114C-6B22-6AF6-29A3-AEB2471CA775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88" name="Rectangle 1487">
                    <a:extLst>
                      <a:ext uri="{FF2B5EF4-FFF2-40B4-BE49-F238E27FC236}">
                        <a16:creationId xmlns:a16="http://schemas.microsoft.com/office/drawing/2014/main" id="{88EBA562-066F-74DA-5365-DF3E86B6F282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89" name="Rectangle 1488">
                    <a:extLst>
                      <a:ext uri="{FF2B5EF4-FFF2-40B4-BE49-F238E27FC236}">
                        <a16:creationId xmlns:a16="http://schemas.microsoft.com/office/drawing/2014/main" id="{B65A823E-DF6A-7711-2269-5DA967E8521A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90" name="Rectangle 1489">
                    <a:extLst>
                      <a:ext uri="{FF2B5EF4-FFF2-40B4-BE49-F238E27FC236}">
                        <a16:creationId xmlns:a16="http://schemas.microsoft.com/office/drawing/2014/main" id="{58FE91A5-91E2-F15F-5469-74D34A268FA4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91" name="Rectangle 1490">
                    <a:extLst>
                      <a:ext uri="{FF2B5EF4-FFF2-40B4-BE49-F238E27FC236}">
                        <a16:creationId xmlns:a16="http://schemas.microsoft.com/office/drawing/2014/main" id="{41F219AF-1028-8826-AEEB-39EDD87D3355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92" name="Rectangle 1491">
                    <a:extLst>
                      <a:ext uri="{FF2B5EF4-FFF2-40B4-BE49-F238E27FC236}">
                        <a16:creationId xmlns:a16="http://schemas.microsoft.com/office/drawing/2014/main" id="{B3867B2D-56F3-4B90-51CF-CB63156220FB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93" name="Rectangle 1492">
                    <a:extLst>
                      <a:ext uri="{FF2B5EF4-FFF2-40B4-BE49-F238E27FC236}">
                        <a16:creationId xmlns:a16="http://schemas.microsoft.com/office/drawing/2014/main" id="{923B74B5-AC82-994A-B972-2EC2B5F83582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94" name="Rectangle 1493">
                    <a:extLst>
                      <a:ext uri="{FF2B5EF4-FFF2-40B4-BE49-F238E27FC236}">
                        <a16:creationId xmlns:a16="http://schemas.microsoft.com/office/drawing/2014/main" id="{C4926585-2A00-7BD5-D8AA-CB8CBEFCCBB4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394" name="Group 1393">
                  <a:extLst>
                    <a:ext uri="{FF2B5EF4-FFF2-40B4-BE49-F238E27FC236}">
                      <a16:creationId xmlns:a16="http://schemas.microsoft.com/office/drawing/2014/main" id="{78BE22F3-3D64-DCC0-B35B-CC39AB0CAC93}"/>
                    </a:ext>
                  </a:extLst>
                </p:cNvPr>
                <p:cNvGrpSpPr/>
                <p:nvPr/>
              </p:nvGrpSpPr>
              <p:grpSpPr>
                <a:xfrm>
                  <a:off x="7695803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463" name="Rectangle 1462">
                    <a:extLst>
                      <a:ext uri="{FF2B5EF4-FFF2-40B4-BE49-F238E27FC236}">
                        <a16:creationId xmlns:a16="http://schemas.microsoft.com/office/drawing/2014/main" id="{300BE676-3CE3-CFA9-1FB5-1660BFE4CC0B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64" name="Rectangle 1463">
                    <a:extLst>
                      <a:ext uri="{FF2B5EF4-FFF2-40B4-BE49-F238E27FC236}">
                        <a16:creationId xmlns:a16="http://schemas.microsoft.com/office/drawing/2014/main" id="{650ED9E3-6477-41E9-D3E4-A3847C41B847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65" name="Rectangle 1464">
                    <a:extLst>
                      <a:ext uri="{FF2B5EF4-FFF2-40B4-BE49-F238E27FC236}">
                        <a16:creationId xmlns:a16="http://schemas.microsoft.com/office/drawing/2014/main" id="{D6553D19-70AD-00CE-06DF-2F9F8E77FE3B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66" name="Rectangle 1465">
                    <a:extLst>
                      <a:ext uri="{FF2B5EF4-FFF2-40B4-BE49-F238E27FC236}">
                        <a16:creationId xmlns:a16="http://schemas.microsoft.com/office/drawing/2014/main" id="{EAAD5CFB-F29C-31C9-BEF2-ECB46631731A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67" name="Rectangle 1466">
                    <a:extLst>
                      <a:ext uri="{FF2B5EF4-FFF2-40B4-BE49-F238E27FC236}">
                        <a16:creationId xmlns:a16="http://schemas.microsoft.com/office/drawing/2014/main" id="{1AA3538D-EB10-6BF9-8E12-E4D8433D8F3F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68" name="Rectangle 1467">
                    <a:extLst>
                      <a:ext uri="{FF2B5EF4-FFF2-40B4-BE49-F238E27FC236}">
                        <a16:creationId xmlns:a16="http://schemas.microsoft.com/office/drawing/2014/main" id="{70C241BB-8293-788C-80F3-E932999DC62E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69" name="Rectangle 1468">
                    <a:extLst>
                      <a:ext uri="{FF2B5EF4-FFF2-40B4-BE49-F238E27FC236}">
                        <a16:creationId xmlns:a16="http://schemas.microsoft.com/office/drawing/2014/main" id="{BD422695-6B80-7C12-6A0A-5E99C7BAB297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70" name="Rectangle 1469">
                    <a:extLst>
                      <a:ext uri="{FF2B5EF4-FFF2-40B4-BE49-F238E27FC236}">
                        <a16:creationId xmlns:a16="http://schemas.microsoft.com/office/drawing/2014/main" id="{F74BEA78-583F-514A-CB6B-B09C696FF8BD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71" name="Rectangle 1470">
                    <a:extLst>
                      <a:ext uri="{FF2B5EF4-FFF2-40B4-BE49-F238E27FC236}">
                        <a16:creationId xmlns:a16="http://schemas.microsoft.com/office/drawing/2014/main" id="{FBF0236A-298C-7E72-2A9F-74225DFEF539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72" name="Rectangle 1471">
                    <a:extLst>
                      <a:ext uri="{FF2B5EF4-FFF2-40B4-BE49-F238E27FC236}">
                        <a16:creationId xmlns:a16="http://schemas.microsoft.com/office/drawing/2014/main" id="{4E1F212F-1FA2-F645-2069-9C2200923846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73" name="Rectangle 1472">
                    <a:extLst>
                      <a:ext uri="{FF2B5EF4-FFF2-40B4-BE49-F238E27FC236}">
                        <a16:creationId xmlns:a16="http://schemas.microsoft.com/office/drawing/2014/main" id="{74F25D49-1FB0-A4A0-C897-EC2474769032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74" name="Rectangle 1473">
                    <a:extLst>
                      <a:ext uri="{FF2B5EF4-FFF2-40B4-BE49-F238E27FC236}">
                        <a16:creationId xmlns:a16="http://schemas.microsoft.com/office/drawing/2014/main" id="{FA7D0150-362C-50A5-A0A0-50A254123320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75" name="Rectangle 1474">
                    <a:extLst>
                      <a:ext uri="{FF2B5EF4-FFF2-40B4-BE49-F238E27FC236}">
                        <a16:creationId xmlns:a16="http://schemas.microsoft.com/office/drawing/2014/main" id="{C9A39913-1D1B-EE72-CCD1-7F7F71D60158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76" name="Rectangle 1475">
                    <a:extLst>
                      <a:ext uri="{FF2B5EF4-FFF2-40B4-BE49-F238E27FC236}">
                        <a16:creationId xmlns:a16="http://schemas.microsoft.com/office/drawing/2014/main" id="{B71242F8-754C-90B4-9E75-FF3BC92400D4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77" name="Rectangle 1476">
                    <a:extLst>
                      <a:ext uri="{FF2B5EF4-FFF2-40B4-BE49-F238E27FC236}">
                        <a16:creationId xmlns:a16="http://schemas.microsoft.com/office/drawing/2014/main" id="{26A90B5C-1BF7-EB40-5B57-C6E80ED706DC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78" name="Rectangle 1477">
                    <a:extLst>
                      <a:ext uri="{FF2B5EF4-FFF2-40B4-BE49-F238E27FC236}">
                        <a16:creationId xmlns:a16="http://schemas.microsoft.com/office/drawing/2014/main" id="{DB8D33ED-3F72-DA09-F101-5603AE4E6D78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395" name="Group 1394">
                  <a:extLst>
                    <a:ext uri="{FF2B5EF4-FFF2-40B4-BE49-F238E27FC236}">
                      <a16:creationId xmlns:a16="http://schemas.microsoft.com/office/drawing/2014/main" id="{E8331DB5-DB8B-1A93-7C4A-20F6B799A019}"/>
                    </a:ext>
                  </a:extLst>
                </p:cNvPr>
                <p:cNvGrpSpPr/>
                <p:nvPr/>
              </p:nvGrpSpPr>
              <p:grpSpPr>
                <a:xfrm>
                  <a:off x="8196191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447" name="Rectangle 1446">
                    <a:extLst>
                      <a:ext uri="{FF2B5EF4-FFF2-40B4-BE49-F238E27FC236}">
                        <a16:creationId xmlns:a16="http://schemas.microsoft.com/office/drawing/2014/main" id="{3E831DC7-35BF-C9D4-3DAF-D335C9FC9756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48" name="Rectangle 1447">
                    <a:extLst>
                      <a:ext uri="{FF2B5EF4-FFF2-40B4-BE49-F238E27FC236}">
                        <a16:creationId xmlns:a16="http://schemas.microsoft.com/office/drawing/2014/main" id="{BC112F05-9B5F-E13D-7D16-11BC9E1BE915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49" name="Rectangle 1448">
                    <a:extLst>
                      <a:ext uri="{FF2B5EF4-FFF2-40B4-BE49-F238E27FC236}">
                        <a16:creationId xmlns:a16="http://schemas.microsoft.com/office/drawing/2014/main" id="{E54EA0C6-0CDF-BC14-FCC5-BCA2BA0A20C1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50" name="Rectangle 1449">
                    <a:extLst>
                      <a:ext uri="{FF2B5EF4-FFF2-40B4-BE49-F238E27FC236}">
                        <a16:creationId xmlns:a16="http://schemas.microsoft.com/office/drawing/2014/main" id="{9AB2EF43-F8E9-3871-19E1-782BABE468DD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51" name="Rectangle 1450">
                    <a:extLst>
                      <a:ext uri="{FF2B5EF4-FFF2-40B4-BE49-F238E27FC236}">
                        <a16:creationId xmlns:a16="http://schemas.microsoft.com/office/drawing/2014/main" id="{44AFA3B7-CED7-F79C-0C78-F0D0A8229146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52" name="Rectangle 1451">
                    <a:extLst>
                      <a:ext uri="{FF2B5EF4-FFF2-40B4-BE49-F238E27FC236}">
                        <a16:creationId xmlns:a16="http://schemas.microsoft.com/office/drawing/2014/main" id="{3F532B79-CFDB-B99D-2D1B-89BE684AD273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53" name="Rectangle 1452">
                    <a:extLst>
                      <a:ext uri="{FF2B5EF4-FFF2-40B4-BE49-F238E27FC236}">
                        <a16:creationId xmlns:a16="http://schemas.microsoft.com/office/drawing/2014/main" id="{AE62E5C7-C948-E7D8-46FE-84E48494A3BB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54" name="Rectangle 1453">
                    <a:extLst>
                      <a:ext uri="{FF2B5EF4-FFF2-40B4-BE49-F238E27FC236}">
                        <a16:creationId xmlns:a16="http://schemas.microsoft.com/office/drawing/2014/main" id="{A2E86D48-33BC-1A70-2DE5-BDB6C7AAC705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55" name="Rectangle 1454">
                    <a:extLst>
                      <a:ext uri="{FF2B5EF4-FFF2-40B4-BE49-F238E27FC236}">
                        <a16:creationId xmlns:a16="http://schemas.microsoft.com/office/drawing/2014/main" id="{C8D4F8C7-8DDD-56BC-DF35-C8AADC7378B0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56" name="Rectangle 1455">
                    <a:extLst>
                      <a:ext uri="{FF2B5EF4-FFF2-40B4-BE49-F238E27FC236}">
                        <a16:creationId xmlns:a16="http://schemas.microsoft.com/office/drawing/2014/main" id="{CF0F8E42-2B0C-2DED-B565-E525CDACDB85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57" name="Rectangle 1456">
                    <a:extLst>
                      <a:ext uri="{FF2B5EF4-FFF2-40B4-BE49-F238E27FC236}">
                        <a16:creationId xmlns:a16="http://schemas.microsoft.com/office/drawing/2014/main" id="{6330D3A3-9996-D4EA-DB86-7535A41B2907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58" name="Rectangle 1457">
                    <a:extLst>
                      <a:ext uri="{FF2B5EF4-FFF2-40B4-BE49-F238E27FC236}">
                        <a16:creationId xmlns:a16="http://schemas.microsoft.com/office/drawing/2014/main" id="{C7C51EB7-0EB6-095C-089D-C7056617628E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59" name="Rectangle 1458">
                    <a:extLst>
                      <a:ext uri="{FF2B5EF4-FFF2-40B4-BE49-F238E27FC236}">
                        <a16:creationId xmlns:a16="http://schemas.microsoft.com/office/drawing/2014/main" id="{5B2FCE4F-6E02-8794-12D1-7CE4AFBFCA2E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60" name="Rectangle 1459">
                    <a:extLst>
                      <a:ext uri="{FF2B5EF4-FFF2-40B4-BE49-F238E27FC236}">
                        <a16:creationId xmlns:a16="http://schemas.microsoft.com/office/drawing/2014/main" id="{1B6A6760-D89D-2FDD-96DC-C920F019CC8A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61" name="Rectangle 1460">
                    <a:extLst>
                      <a:ext uri="{FF2B5EF4-FFF2-40B4-BE49-F238E27FC236}">
                        <a16:creationId xmlns:a16="http://schemas.microsoft.com/office/drawing/2014/main" id="{6BB58798-8FC8-DF75-516C-EBF6DB13E6D5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62" name="Rectangle 1461">
                    <a:extLst>
                      <a:ext uri="{FF2B5EF4-FFF2-40B4-BE49-F238E27FC236}">
                        <a16:creationId xmlns:a16="http://schemas.microsoft.com/office/drawing/2014/main" id="{8A59D153-4A04-9A9D-72B3-B639A98DEAD5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396" name="Group 1395">
                  <a:extLst>
                    <a:ext uri="{FF2B5EF4-FFF2-40B4-BE49-F238E27FC236}">
                      <a16:creationId xmlns:a16="http://schemas.microsoft.com/office/drawing/2014/main" id="{FC9A3E1C-8632-2B67-12E4-9167DD618332}"/>
                    </a:ext>
                  </a:extLst>
                </p:cNvPr>
                <p:cNvGrpSpPr/>
                <p:nvPr/>
              </p:nvGrpSpPr>
              <p:grpSpPr>
                <a:xfrm>
                  <a:off x="8700763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431" name="Rectangle 1430">
                    <a:extLst>
                      <a:ext uri="{FF2B5EF4-FFF2-40B4-BE49-F238E27FC236}">
                        <a16:creationId xmlns:a16="http://schemas.microsoft.com/office/drawing/2014/main" id="{34F52A26-89A2-6E59-082F-083A00F4C545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32" name="Rectangle 1431">
                    <a:extLst>
                      <a:ext uri="{FF2B5EF4-FFF2-40B4-BE49-F238E27FC236}">
                        <a16:creationId xmlns:a16="http://schemas.microsoft.com/office/drawing/2014/main" id="{082D3106-CA40-4302-5C23-617BC898FAD0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33" name="Rectangle 1432">
                    <a:extLst>
                      <a:ext uri="{FF2B5EF4-FFF2-40B4-BE49-F238E27FC236}">
                        <a16:creationId xmlns:a16="http://schemas.microsoft.com/office/drawing/2014/main" id="{79AE55FF-5E67-9AEB-4C4F-77B55A10A925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34" name="Rectangle 1433">
                    <a:extLst>
                      <a:ext uri="{FF2B5EF4-FFF2-40B4-BE49-F238E27FC236}">
                        <a16:creationId xmlns:a16="http://schemas.microsoft.com/office/drawing/2014/main" id="{AF73DAA2-AE87-E6A9-C47D-93E800C281F6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35" name="Rectangle 1434">
                    <a:extLst>
                      <a:ext uri="{FF2B5EF4-FFF2-40B4-BE49-F238E27FC236}">
                        <a16:creationId xmlns:a16="http://schemas.microsoft.com/office/drawing/2014/main" id="{DEE89CBF-E538-BCF4-34A2-DD263D69F2CC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36" name="Rectangle 1435">
                    <a:extLst>
                      <a:ext uri="{FF2B5EF4-FFF2-40B4-BE49-F238E27FC236}">
                        <a16:creationId xmlns:a16="http://schemas.microsoft.com/office/drawing/2014/main" id="{DF9183D9-6A41-830F-6BB8-6B4590D9D67D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37" name="Rectangle 1436">
                    <a:extLst>
                      <a:ext uri="{FF2B5EF4-FFF2-40B4-BE49-F238E27FC236}">
                        <a16:creationId xmlns:a16="http://schemas.microsoft.com/office/drawing/2014/main" id="{B04E18EF-82DC-E7D6-71B9-E23C4246D97D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38" name="Rectangle 1437">
                    <a:extLst>
                      <a:ext uri="{FF2B5EF4-FFF2-40B4-BE49-F238E27FC236}">
                        <a16:creationId xmlns:a16="http://schemas.microsoft.com/office/drawing/2014/main" id="{BCD16FE5-55CF-1F37-AD63-E34874C7AC4D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39" name="Rectangle 1438">
                    <a:extLst>
                      <a:ext uri="{FF2B5EF4-FFF2-40B4-BE49-F238E27FC236}">
                        <a16:creationId xmlns:a16="http://schemas.microsoft.com/office/drawing/2014/main" id="{187E6FFF-24B5-B62E-BA36-10FAC34EE04B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40" name="Rectangle 1439">
                    <a:extLst>
                      <a:ext uri="{FF2B5EF4-FFF2-40B4-BE49-F238E27FC236}">
                        <a16:creationId xmlns:a16="http://schemas.microsoft.com/office/drawing/2014/main" id="{8A6C4BAA-B4AF-096C-2895-A0AECEAF99A2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41" name="Rectangle 1440">
                    <a:extLst>
                      <a:ext uri="{FF2B5EF4-FFF2-40B4-BE49-F238E27FC236}">
                        <a16:creationId xmlns:a16="http://schemas.microsoft.com/office/drawing/2014/main" id="{CB7443A0-81F0-9878-02F9-DA619D55250E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42" name="Rectangle 1441">
                    <a:extLst>
                      <a:ext uri="{FF2B5EF4-FFF2-40B4-BE49-F238E27FC236}">
                        <a16:creationId xmlns:a16="http://schemas.microsoft.com/office/drawing/2014/main" id="{69ED1A7B-8FD5-8E9C-6E69-F9DE4261BA29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43" name="Rectangle 1442">
                    <a:extLst>
                      <a:ext uri="{FF2B5EF4-FFF2-40B4-BE49-F238E27FC236}">
                        <a16:creationId xmlns:a16="http://schemas.microsoft.com/office/drawing/2014/main" id="{3F3BB26C-E838-C2B4-D2EC-DBBA71094F16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44" name="Rectangle 1443">
                    <a:extLst>
                      <a:ext uri="{FF2B5EF4-FFF2-40B4-BE49-F238E27FC236}">
                        <a16:creationId xmlns:a16="http://schemas.microsoft.com/office/drawing/2014/main" id="{8E5D4F0E-CDAB-1F7C-B61C-DC06643CFD0E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45" name="Rectangle 1444">
                    <a:extLst>
                      <a:ext uri="{FF2B5EF4-FFF2-40B4-BE49-F238E27FC236}">
                        <a16:creationId xmlns:a16="http://schemas.microsoft.com/office/drawing/2014/main" id="{AC7541E5-D88F-1639-B697-D894C3778B0B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46" name="Rectangle 1445">
                    <a:extLst>
                      <a:ext uri="{FF2B5EF4-FFF2-40B4-BE49-F238E27FC236}">
                        <a16:creationId xmlns:a16="http://schemas.microsoft.com/office/drawing/2014/main" id="{6270C5A4-5132-A8B2-4A5C-62800F08D819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397" name="Group 1396">
                  <a:extLst>
                    <a:ext uri="{FF2B5EF4-FFF2-40B4-BE49-F238E27FC236}">
                      <a16:creationId xmlns:a16="http://schemas.microsoft.com/office/drawing/2014/main" id="{3957E754-B70F-D16D-ACE8-C42C4963D84C}"/>
                    </a:ext>
                  </a:extLst>
                </p:cNvPr>
                <p:cNvGrpSpPr/>
                <p:nvPr/>
              </p:nvGrpSpPr>
              <p:grpSpPr>
                <a:xfrm>
                  <a:off x="9205335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415" name="Rectangle 1414">
                    <a:extLst>
                      <a:ext uri="{FF2B5EF4-FFF2-40B4-BE49-F238E27FC236}">
                        <a16:creationId xmlns:a16="http://schemas.microsoft.com/office/drawing/2014/main" id="{DFCA8337-BE2F-7494-A620-BA37D4FA9A31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16" name="Rectangle 1415">
                    <a:extLst>
                      <a:ext uri="{FF2B5EF4-FFF2-40B4-BE49-F238E27FC236}">
                        <a16:creationId xmlns:a16="http://schemas.microsoft.com/office/drawing/2014/main" id="{1084B8C3-6B35-16B4-133A-6FEACCC96F98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17" name="Rectangle 1416">
                    <a:extLst>
                      <a:ext uri="{FF2B5EF4-FFF2-40B4-BE49-F238E27FC236}">
                        <a16:creationId xmlns:a16="http://schemas.microsoft.com/office/drawing/2014/main" id="{BA282CCA-1F42-D57A-D7DF-E09A192EDC13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18" name="Rectangle 1417">
                    <a:extLst>
                      <a:ext uri="{FF2B5EF4-FFF2-40B4-BE49-F238E27FC236}">
                        <a16:creationId xmlns:a16="http://schemas.microsoft.com/office/drawing/2014/main" id="{433CEDAB-FEFC-9FF8-8223-7D8B93894946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19" name="Rectangle 1418">
                    <a:extLst>
                      <a:ext uri="{FF2B5EF4-FFF2-40B4-BE49-F238E27FC236}">
                        <a16:creationId xmlns:a16="http://schemas.microsoft.com/office/drawing/2014/main" id="{6C192A0E-5FBD-025A-89B9-F485C15B5E93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20" name="Rectangle 1419">
                    <a:extLst>
                      <a:ext uri="{FF2B5EF4-FFF2-40B4-BE49-F238E27FC236}">
                        <a16:creationId xmlns:a16="http://schemas.microsoft.com/office/drawing/2014/main" id="{E0DEE912-FECE-7F23-0866-CD38CA66A552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21" name="Rectangle 1420">
                    <a:extLst>
                      <a:ext uri="{FF2B5EF4-FFF2-40B4-BE49-F238E27FC236}">
                        <a16:creationId xmlns:a16="http://schemas.microsoft.com/office/drawing/2014/main" id="{73342566-5ECA-4A33-19B2-DA8761EF9178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22" name="Rectangle 1421">
                    <a:extLst>
                      <a:ext uri="{FF2B5EF4-FFF2-40B4-BE49-F238E27FC236}">
                        <a16:creationId xmlns:a16="http://schemas.microsoft.com/office/drawing/2014/main" id="{34A975D5-FC42-553C-11DB-A5E2D1B9D92E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23" name="Rectangle 1422">
                    <a:extLst>
                      <a:ext uri="{FF2B5EF4-FFF2-40B4-BE49-F238E27FC236}">
                        <a16:creationId xmlns:a16="http://schemas.microsoft.com/office/drawing/2014/main" id="{E9CCB340-8980-5BAA-6824-E1CD76AE3CED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24" name="Rectangle 1423">
                    <a:extLst>
                      <a:ext uri="{FF2B5EF4-FFF2-40B4-BE49-F238E27FC236}">
                        <a16:creationId xmlns:a16="http://schemas.microsoft.com/office/drawing/2014/main" id="{21A6D3AD-89E8-ED6D-0CA7-8426E48E4536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25" name="Rectangle 1424">
                    <a:extLst>
                      <a:ext uri="{FF2B5EF4-FFF2-40B4-BE49-F238E27FC236}">
                        <a16:creationId xmlns:a16="http://schemas.microsoft.com/office/drawing/2014/main" id="{4F424C04-4DE3-82F5-C971-393804011581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26" name="Rectangle 1425">
                    <a:extLst>
                      <a:ext uri="{FF2B5EF4-FFF2-40B4-BE49-F238E27FC236}">
                        <a16:creationId xmlns:a16="http://schemas.microsoft.com/office/drawing/2014/main" id="{ADA5AD36-7F38-FFA1-1A55-B111506F1103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27" name="Rectangle 1426">
                    <a:extLst>
                      <a:ext uri="{FF2B5EF4-FFF2-40B4-BE49-F238E27FC236}">
                        <a16:creationId xmlns:a16="http://schemas.microsoft.com/office/drawing/2014/main" id="{983572BF-FC50-8BD7-5264-F60016F598D0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28" name="Rectangle 1427">
                    <a:extLst>
                      <a:ext uri="{FF2B5EF4-FFF2-40B4-BE49-F238E27FC236}">
                        <a16:creationId xmlns:a16="http://schemas.microsoft.com/office/drawing/2014/main" id="{844576CA-8DCD-3C15-7419-33A626457E86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29" name="Rectangle 1428">
                    <a:extLst>
                      <a:ext uri="{FF2B5EF4-FFF2-40B4-BE49-F238E27FC236}">
                        <a16:creationId xmlns:a16="http://schemas.microsoft.com/office/drawing/2014/main" id="{CAD6FC5A-1F28-4415-42FF-C802160ADD50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30" name="Rectangle 1429">
                    <a:extLst>
                      <a:ext uri="{FF2B5EF4-FFF2-40B4-BE49-F238E27FC236}">
                        <a16:creationId xmlns:a16="http://schemas.microsoft.com/office/drawing/2014/main" id="{A629B8DA-D3D2-2980-EF25-E88822E33E3E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398" name="Group 1397">
                  <a:extLst>
                    <a:ext uri="{FF2B5EF4-FFF2-40B4-BE49-F238E27FC236}">
                      <a16:creationId xmlns:a16="http://schemas.microsoft.com/office/drawing/2014/main" id="{952238FE-54A5-D656-E159-916F060AC009}"/>
                    </a:ext>
                  </a:extLst>
                </p:cNvPr>
                <p:cNvGrpSpPr/>
                <p:nvPr/>
              </p:nvGrpSpPr>
              <p:grpSpPr>
                <a:xfrm>
                  <a:off x="9709907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399" name="Rectangle 1398">
                    <a:extLst>
                      <a:ext uri="{FF2B5EF4-FFF2-40B4-BE49-F238E27FC236}">
                        <a16:creationId xmlns:a16="http://schemas.microsoft.com/office/drawing/2014/main" id="{ACC8BCF9-26CD-F250-89D9-A9ABBE06B2B0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00" name="Rectangle 1399">
                    <a:extLst>
                      <a:ext uri="{FF2B5EF4-FFF2-40B4-BE49-F238E27FC236}">
                        <a16:creationId xmlns:a16="http://schemas.microsoft.com/office/drawing/2014/main" id="{FC6F7442-6C4C-562E-3B9D-5EB17FA94078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01" name="Rectangle 1400">
                    <a:extLst>
                      <a:ext uri="{FF2B5EF4-FFF2-40B4-BE49-F238E27FC236}">
                        <a16:creationId xmlns:a16="http://schemas.microsoft.com/office/drawing/2014/main" id="{AD76BA63-0201-09FC-B0C8-E9EF027C3322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02" name="Rectangle 1401">
                    <a:extLst>
                      <a:ext uri="{FF2B5EF4-FFF2-40B4-BE49-F238E27FC236}">
                        <a16:creationId xmlns:a16="http://schemas.microsoft.com/office/drawing/2014/main" id="{0B140FF9-B04B-8278-274E-A882C4EDE9B6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03" name="Rectangle 1402">
                    <a:extLst>
                      <a:ext uri="{FF2B5EF4-FFF2-40B4-BE49-F238E27FC236}">
                        <a16:creationId xmlns:a16="http://schemas.microsoft.com/office/drawing/2014/main" id="{84ED9E4D-7A03-0885-30D8-F48C1E2DB4F9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04" name="Rectangle 1403">
                    <a:extLst>
                      <a:ext uri="{FF2B5EF4-FFF2-40B4-BE49-F238E27FC236}">
                        <a16:creationId xmlns:a16="http://schemas.microsoft.com/office/drawing/2014/main" id="{F16BB70E-8F5C-4663-FC07-3C47604E9B3A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05" name="Rectangle 1404">
                    <a:extLst>
                      <a:ext uri="{FF2B5EF4-FFF2-40B4-BE49-F238E27FC236}">
                        <a16:creationId xmlns:a16="http://schemas.microsoft.com/office/drawing/2014/main" id="{0A7768B6-7C87-F454-5797-1E5048814588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06" name="Rectangle 1405">
                    <a:extLst>
                      <a:ext uri="{FF2B5EF4-FFF2-40B4-BE49-F238E27FC236}">
                        <a16:creationId xmlns:a16="http://schemas.microsoft.com/office/drawing/2014/main" id="{F88DFB2A-F4A3-0906-903E-04D5C6CDD270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07" name="Rectangle 1406">
                    <a:extLst>
                      <a:ext uri="{FF2B5EF4-FFF2-40B4-BE49-F238E27FC236}">
                        <a16:creationId xmlns:a16="http://schemas.microsoft.com/office/drawing/2014/main" id="{2D25DC82-8164-AA52-2B38-FE9A057AEFCC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08" name="Rectangle 1407">
                    <a:extLst>
                      <a:ext uri="{FF2B5EF4-FFF2-40B4-BE49-F238E27FC236}">
                        <a16:creationId xmlns:a16="http://schemas.microsoft.com/office/drawing/2014/main" id="{5179D932-5F06-1AA9-581F-77E952F8542B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09" name="Rectangle 1408">
                    <a:extLst>
                      <a:ext uri="{FF2B5EF4-FFF2-40B4-BE49-F238E27FC236}">
                        <a16:creationId xmlns:a16="http://schemas.microsoft.com/office/drawing/2014/main" id="{A4EACBC4-8004-962D-46D1-310872D2A41E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10" name="Rectangle 1409">
                    <a:extLst>
                      <a:ext uri="{FF2B5EF4-FFF2-40B4-BE49-F238E27FC236}">
                        <a16:creationId xmlns:a16="http://schemas.microsoft.com/office/drawing/2014/main" id="{7929C3B0-2316-FE73-1344-D1B719BF30BD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11" name="Rectangle 1410">
                    <a:extLst>
                      <a:ext uri="{FF2B5EF4-FFF2-40B4-BE49-F238E27FC236}">
                        <a16:creationId xmlns:a16="http://schemas.microsoft.com/office/drawing/2014/main" id="{8DB201DF-DAD6-7305-2CC8-DF9B3AB67318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12" name="Rectangle 1411">
                    <a:extLst>
                      <a:ext uri="{FF2B5EF4-FFF2-40B4-BE49-F238E27FC236}">
                        <a16:creationId xmlns:a16="http://schemas.microsoft.com/office/drawing/2014/main" id="{CBA4F8B8-CFDB-F5CB-79BB-B4D2D080E40F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13" name="Rectangle 1412">
                    <a:extLst>
                      <a:ext uri="{FF2B5EF4-FFF2-40B4-BE49-F238E27FC236}">
                        <a16:creationId xmlns:a16="http://schemas.microsoft.com/office/drawing/2014/main" id="{95B4FE68-3CCF-AF32-C144-F94C2C454E35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14" name="Rectangle 1413">
                    <a:extLst>
                      <a:ext uri="{FF2B5EF4-FFF2-40B4-BE49-F238E27FC236}">
                        <a16:creationId xmlns:a16="http://schemas.microsoft.com/office/drawing/2014/main" id="{18A06FE6-4CB6-C2BB-738B-0066E02C68CF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</p:grpSp>
          <p:grpSp>
            <p:nvGrpSpPr>
              <p:cNvPr id="980" name="Group 979">
                <a:extLst>
                  <a:ext uri="{FF2B5EF4-FFF2-40B4-BE49-F238E27FC236}">
                    <a16:creationId xmlns:a16="http://schemas.microsoft.com/office/drawing/2014/main" id="{40AC97C1-2010-32E5-7819-ED45B0BDD22F}"/>
                  </a:ext>
                </a:extLst>
              </p:cNvPr>
              <p:cNvGrpSpPr/>
              <p:nvPr/>
            </p:nvGrpSpPr>
            <p:grpSpPr>
              <a:xfrm>
                <a:off x="569509" y="3521816"/>
                <a:ext cx="3647857" cy="1823374"/>
                <a:chOff x="6182087" y="4517849"/>
                <a:chExt cx="4032392" cy="2015583"/>
              </a:xfrm>
            </p:grpSpPr>
            <p:grpSp>
              <p:nvGrpSpPr>
                <p:cNvPr id="1255" name="Group 1254">
                  <a:extLst>
                    <a:ext uri="{FF2B5EF4-FFF2-40B4-BE49-F238E27FC236}">
                      <a16:creationId xmlns:a16="http://schemas.microsoft.com/office/drawing/2014/main" id="{2FBCFFF9-1C5C-83BA-31B2-53943B4555E8}"/>
                    </a:ext>
                  </a:extLst>
                </p:cNvPr>
                <p:cNvGrpSpPr/>
                <p:nvPr/>
              </p:nvGrpSpPr>
              <p:grpSpPr>
                <a:xfrm>
                  <a:off x="6182087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375" name="Rectangle 1374">
                    <a:extLst>
                      <a:ext uri="{FF2B5EF4-FFF2-40B4-BE49-F238E27FC236}">
                        <a16:creationId xmlns:a16="http://schemas.microsoft.com/office/drawing/2014/main" id="{24F5C956-279E-6AC6-3786-81218DE5937C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76" name="Rectangle 1375">
                    <a:extLst>
                      <a:ext uri="{FF2B5EF4-FFF2-40B4-BE49-F238E27FC236}">
                        <a16:creationId xmlns:a16="http://schemas.microsoft.com/office/drawing/2014/main" id="{D9749C00-06F3-5447-8F06-EBE5C0216E54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77" name="Rectangle 1376">
                    <a:extLst>
                      <a:ext uri="{FF2B5EF4-FFF2-40B4-BE49-F238E27FC236}">
                        <a16:creationId xmlns:a16="http://schemas.microsoft.com/office/drawing/2014/main" id="{E1E61653-45A7-64B5-A0B2-18EEE794E1E9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78" name="Rectangle 1377">
                    <a:extLst>
                      <a:ext uri="{FF2B5EF4-FFF2-40B4-BE49-F238E27FC236}">
                        <a16:creationId xmlns:a16="http://schemas.microsoft.com/office/drawing/2014/main" id="{4B19FAB6-2267-9B31-B8AF-4477B8E4717B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79" name="Rectangle 1378">
                    <a:extLst>
                      <a:ext uri="{FF2B5EF4-FFF2-40B4-BE49-F238E27FC236}">
                        <a16:creationId xmlns:a16="http://schemas.microsoft.com/office/drawing/2014/main" id="{DDCDD611-CAD4-35DB-FBC3-C3AC236DBF0B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80" name="Rectangle 1379">
                    <a:extLst>
                      <a:ext uri="{FF2B5EF4-FFF2-40B4-BE49-F238E27FC236}">
                        <a16:creationId xmlns:a16="http://schemas.microsoft.com/office/drawing/2014/main" id="{4DC7C280-FE72-4474-3B5E-966D3347B4C8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81" name="Rectangle 1380">
                    <a:extLst>
                      <a:ext uri="{FF2B5EF4-FFF2-40B4-BE49-F238E27FC236}">
                        <a16:creationId xmlns:a16="http://schemas.microsoft.com/office/drawing/2014/main" id="{2ED743FF-8E18-865D-2DBC-72BD925320AC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82" name="Rectangle 1381">
                    <a:extLst>
                      <a:ext uri="{FF2B5EF4-FFF2-40B4-BE49-F238E27FC236}">
                        <a16:creationId xmlns:a16="http://schemas.microsoft.com/office/drawing/2014/main" id="{AF1AD0F8-1A4B-7780-D1B5-B89487CD58DA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83" name="Rectangle 1382">
                    <a:extLst>
                      <a:ext uri="{FF2B5EF4-FFF2-40B4-BE49-F238E27FC236}">
                        <a16:creationId xmlns:a16="http://schemas.microsoft.com/office/drawing/2014/main" id="{BE64BA9F-C874-0CA3-6CFA-8C46E4959514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84" name="Rectangle 1383">
                    <a:extLst>
                      <a:ext uri="{FF2B5EF4-FFF2-40B4-BE49-F238E27FC236}">
                        <a16:creationId xmlns:a16="http://schemas.microsoft.com/office/drawing/2014/main" id="{58C63D23-4DE0-2F36-9EA4-F01422B6F95C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85" name="Rectangle 1384">
                    <a:extLst>
                      <a:ext uri="{FF2B5EF4-FFF2-40B4-BE49-F238E27FC236}">
                        <a16:creationId xmlns:a16="http://schemas.microsoft.com/office/drawing/2014/main" id="{36C653EB-F4F3-2D84-1EC8-A4F966FA74F2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86" name="Rectangle 1385">
                    <a:extLst>
                      <a:ext uri="{FF2B5EF4-FFF2-40B4-BE49-F238E27FC236}">
                        <a16:creationId xmlns:a16="http://schemas.microsoft.com/office/drawing/2014/main" id="{916A64B3-21FE-6803-B793-17C7D8A7FAA5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87" name="Rectangle 1386">
                    <a:extLst>
                      <a:ext uri="{FF2B5EF4-FFF2-40B4-BE49-F238E27FC236}">
                        <a16:creationId xmlns:a16="http://schemas.microsoft.com/office/drawing/2014/main" id="{11F5B27D-7BA3-9D3F-8F22-89EFEA5D129D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88" name="Rectangle 1387">
                    <a:extLst>
                      <a:ext uri="{FF2B5EF4-FFF2-40B4-BE49-F238E27FC236}">
                        <a16:creationId xmlns:a16="http://schemas.microsoft.com/office/drawing/2014/main" id="{BF731D2F-EA95-AE2C-8D8B-6D9FDB5CD506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89" name="Rectangle 1388">
                    <a:extLst>
                      <a:ext uri="{FF2B5EF4-FFF2-40B4-BE49-F238E27FC236}">
                        <a16:creationId xmlns:a16="http://schemas.microsoft.com/office/drawing/2014/main" id="{57D4BDBF-1201-707E-00AF-B9463F991D30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90" name="Rectangle 1389">
                    <a:extLst>
                      <a:ext uri="{FF2B5EF4-FFF2-40B4-BE49-F238E27FC236}">
                        <a16:creationId xmlns:a16="http://schemas.microsoft.com/office/drawing/2014/main" id="{DDF1F889-3482-02ED-00DC-68E6EE5B26DF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256" name="Group 1255">
                  <a:extLst>
                    <a:ext uri="{FF2B5EF4-FFF2-40B4-BE49-F238E27FC236}">
                      <a16:creationId xmlns:a16="http://schemas.microsoft.com/office/drawing/2014/main" id="{C312B65A-168D-0D3B-CECE-1A140C206A9A}"/>
                    </a:ext>
                  </a:extLst>
                </p:cNvPr>
                <p:cNvGrpSpPr/>
                <p:nvPr/>
              </p:nvGrpSpPr>
              <p:grpSpPr>
                <a:xfrm>
                  <a:off x="6686659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359" name="Rectangle 1358">
                    <a:extLst>
                      <a:ext uri="{FF2B5EF4-FFF2-40B4-BE49-F238E27FC236}">
                        <a16:creationId xmlns:a16="http://schemas.microsoft.com/office/drawing/2014/main" id="{5E75261F-6067-4AD1-2D82-73839AC6B1B4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60" name="Rectangle 1359">
                    <a:extLst>
                      <a:ext uri="{FF2B5EF4-FFF2-40B4-BE49-F238E27FC236}">
                        <a16:creationId xmlns:a16="http://schemas.microsoft.com/office/drawing/2014/main" id="{B96696BD-160B-32D4-5A89-06E445C6638E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61" name="Rectangle 1360">
                    <a:extLst>
                      <a:ext uri="{FF2B5EF4-FFF2-40B4-BE49-F238E27FC236}">
                        <a16:creationId xmlns:a16="http://schemas.microsoft.com/office/drawing/2014/main" id="{5B2F98D7-4D2F-6BD9-0883-4346FD339D93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62" name="Rectangle 1361">
                    <a:extLst>
                      <a:ext uri="{FF2B5EF4-FFF2-40B4-BE49-F238E27FC236}">
                        <a16:creationId xmlns:a16="http://schemas.microsoft.com/office/drawing/2014/main" id="{B1036F1F-DCF8-0873-A689-1ECF8CD5CEF8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63" name="Rectangle 1362">
                    <a:extLst>
                      <a:ext uri="{FF2B5EF4-FFF2-40B4-BE49-F238E27FC236}">
                        <a16:creationId xmlns:a16="http://schemas.microsoft.com/office/drawing/2014/main" id="{42D9458D-B62A-EF55-87CE-3A966092D192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64" name="Rectangle 1363">
                    <a:extLst>
                      <a:ext uri="{FF2B5EF4-FFF2-40B4-BE49-F238E27FC236}">
                        <a16:creationId xmlns:a16="http://schemas.microsoft.com/office/drawing/2014/main" id="{9A9C54B9-CEF2-F39B-EE06-926436C8A794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65" name="Rectangle 1364">
                    <a:extLst>
                      <a:ext uri="{FF2B5EF4-FFF2-40B4-BE49-F238E27FC236}">
                        <a16:creationId xmlns:a16="http://schemas.microsoft.com/office/drawing/2014/main" id="{C93E2194-D6B6-4505-2116-04A65CDE1F5D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66" name="Rectangle 1365">
                    <a:extLst>
                      <a:ext uri="{FF2B5EF4-FFF2-40B4-BE49-F238E27FC236}">
                        <a16:creationId xmlns:a16="http://schemas.microsoft.com/office/drawing/2014/main" id="{4F4AC4E6-4C94-DA5B-3CBC-2A9277415F87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67" name="Rectangle 1366">
                    <a:extLst>
                      <a:ext uri="{FF2B5EF4-FFF2-40B4-BE49-F238E27FC236}">
                        <a16:creationId xmlns:a16="http://schemas.microsoft.com/office/drawing/2014/main" id="{4BDC42DF-9B0E-87A7-4711-B8CA387715C1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68" name="Rectangle 1367">
                    <a:extLst>
                      <a:ext uri="{FF2B5EF4-FFF2-40B4-BE49-F238E27FC236}">
                        <a16:creationId xmlns:a16="http://schemas.microsoft.com/office/drawing/2014/main" id="{03EAAC50-6466-C610-FF62-D6BBF0FF886E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69" name="Rectangle 1368">
                    <a:extLst>
                      <a:ext uri="{FF2B5EF4-FFF2-40B4-BE49-F238E27FC236}">
                        <a16:creationId xmlns:a16="http://schemas.microsoft.com/office/drawing/2014/main" id="{59EE4C76-8DF4-645C-6DBD-BEE188BA193F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70" name="Rectangle 1369">
                    <a:extLst>
                      <a:ext uri="{FF2B5EF4-FFF2-40B4-BE49-F238E27FC236}">
                        <a16:creationId xmlns:a16="http://schemas.microsoft.com/office/drawing/2014/main" id="{AE998D07-DBF8-E4EE-AF4F-6B95639AA0F3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71" name="Rectangle 1370">
                    <a:extLst>
                      <a:ext uri="{FF2B5EF4-FFF2-40B4-BE49-F238E27FC236}">
                        <a16:creationId xmlns:a16="http://schemas.microsoft.com/office/drawing/2014/main" id="{EA050653-72DA-03CE-3E88-35BF576AE712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72" name="Rectangle 1371">
                    <a:extLst>
                      <a:ext uri="{FF2B5EF4-FFF2-40B4-BE49-F238E27FC236}">
                        <a16:creationId xmlns:a16="http://schemas.microsoft.com/office/drawing/2014/main" id="{1101DA45-FF2D-D644-9864-87AA119E3522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73" name="Rectangle 1372">
                    <a:extLst>
                      <a:ext uri="{FF2B5EF4-FFF2-40B4-BE49-F238E27FC236}">
                        <a16:creationId xmlns:a16="http://schemas.microsoft.com/office/drawing/2014/main" id="{B79F4E05-6495-1851-5B86-F557D58CFF9A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74" name="Rectangle 1373">
                    <a:extLst>
                      <a:ext uri="{FF2B5EF4-FFF2-40B4-BE49-F238E27FC236}">
                        <a16:creationId xmlns:a16="http://schemas.microsoft.com/office/drawing/2014/main" id="{DBF30D85-A195-9FA4-B8FD-057EEE1DD11D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257" name="Group 1256">
                  <a:extLst>
                    <a:ext uri="{FF2B5EF4-FFF2-40B4-BE49-F238E27FC236}">
                      <a16:creationId xmlns:a16="http://schemas.microsoft.com/office/drawing/2014/main" id="{6D718ABF-C827-0D37-2829-AED8B6074F1D}"/>
                    </a:ext>
                  </a:extLst>
                </p:cNvPr>
                <p:cNvGrpSpPr/>
                <p:nvPr/>
              </p:nvGrpSpPr>
              <p:grpSpPr>
                <a:xfrm>
                  <a:off x="7191231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343" name="Rectangle 1342">
                    <a:extLst>
                      <a:ext uri="{FF2B5EF4-FFF2-40B4-BE49-F238E27FC236}">
                        <a16:creationId xmlns:a16="http://schemas.microsoft.com/office/drawing/2014/main" id="{ED1C1C08-5313-1A15-A1DF-04FE06C4A3FA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44" name="Rectangle 1343">
                    <a:extLst>
                      <a:ext uri="{FF2B5EF4-FFF2-40B4-BE49-F238E27FC236}">
                        <a16:creationId xmlns:a16="http://schemas.microsoft.com/office/drawing/2014/main" id="{EF6DD7CF-7010-91A7-3CB6-DDAD9E6C8BF1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45" name="Rectangle 1344">
                    <a:extLst>
                      <a:ext uri="{FF2B5EF4-FFF2-40B4-BE49-F238E27FC236}">
                        <a16:creationId xmlns:a16="http://schemas.microsoft.com/office/drawing/2014/main" id="{01FE228D-031F-BD89-8BB4-5DF0487DBEBA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46" name="Rectangle 1345">
                    <a:extLst>
                      <a:ext uri="{FF2B5EF4-FFF2-40B4-BE49-F238E27FC236}">
                        <a16:creationId xmlns:a16="http://schemas.microsoft.com/office/drawing/2014/main" id="{69DA01D0-5225-688A-9B8E-528330BAFC95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47" name="Rectangle 1346">
                    <a:extLst>
                      <a:ext uri="{FF2B5EF4-FFF2-40B4-BE49-F238E27FC236}">
                        <a16:creationId xmlns:a16="http://schemas.microsoft.com/office/drawing/2014/main" id="{1137DDC8-0027-FB0A-4172-9383F47459CF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48" name="Rectangle 1347">
                    <a:extLst>
                      <a:ext uri="{FF2B5EF4-FFF2-40B4-BE49-F238E27FC236}">
                        <a16:creationId xmlns:a16="http://schemas.microsoft.com/office/drawing/2014/main" id="{66BA8AEF-5B48-F210-1EDD-31DAC6CE39A8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49" name="Rectangle 1348">
                    <a:extLst>
                      <a:ext uri="{FF2B5EF4-FFF2-40B4-BE49-F238E27FC236}">
                        <a16:creationId xmlns:a16="http://schemas.microsoft.com/office/drawing/2014/main" id="{F339BE3C-B337-AEDD-C22D-7C8017E904EB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50" name="Rectangle 1349">
                    <a:extLst>
                      <a:ext uri="{FF2B5EF4-FFF2-40B4-BE49-F238E27FC236}">
                        <a16:creationId xmlns:a16="http://schemas.microsoft.com/office/drawing/2014/main" id="{3C8A855B-886D-64A0-4ACE-666485592BF5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51" name="Rectangle 1350">
                    <a:extLst>
                      <a:ext uri="{FF2B5EF4-FFF2-40B4-BE49-F238E27FC236}">
                        <a16:creationId xmlns:a16="http://schemas.microsoft.com/office/drawing/2014/main" id="{0478D36E-B036-A29F-ADF8-40FA90EF1FCC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52" name="Rectangle 1351">
                    <a:extLst>
                      <a:ext uri="{FF2B5EF4-FFF2-40B4-BE49-F238E27FC236}">
                        <a16:creationId xmlns:a16="http://schemas.microsoft.com/office/drawing/2014/main" id="{4CE15935-4FFA-567D-51FD-2F60F77B4316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53" name="Rectangle 1352">
                    <a:extLst>
                      <a:ext uri="{FF2B5EF4-FFF2-40B4-BE49-F238E27FC236}">
                        <a16:creationId xmlns:a16="http://schemas.microsoft.com/office/drawing/2014/main" id="{0D374C4F-3B06-68DC-30AA-9EC134C7E42A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54" name="Rectangle 1353">
                    <a:extLst>
                      <a:ext uri="{FF2B5EF4-FFF2-40B4-BE49-F238E27FC236}">
                        <a16:creationId xmlns:a16="http://schemas.microsoft.com/office/drawing/2014/main" id="{47FADDEB-E9F1-33BE-D838-ABB881565CAD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55" name="Rectangle 1354">
                    <a:extLst>
                      <a:ext uri="{FF2B5EF4-FFF2-40B4-BE49-F238E27FC236}">
                        <a16:creationId xmlns:a16="http://schemas.microsoft.com/office/drawing/2014/main" id="{9A48AF21-19BA-933A-7356-43DC00F45165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56" name="Rectangle 1355">
                    <a:extLst>
                      <a:ext uri="{FF2B5EF4-FFF2-40B4-BE49-F238E27FC236}">
                        <a16:creationId xmlns:a16="http://schemas.microsoft.com/office/drawing/2014/main" id="{5BFB5562-281E-9CDC-B142-EA8C90F5873D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57" name="Rectangle 1356">
                    <a:extLst>
                      <a:ext uri="{FF2B5EF4-FFF2-40B4-BE49-F238E27FC236}">
                        <a16:creationId xmlns:a16="http://schemas.microsoft.com/office/drawing/2014/main" id="{07ACD194-C1E3-5D8C-0FD2-DB0F291B159A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58" name="Rectangle 1357">
                    <a:extLst>
                      <a:ext uri="{FF2B5EF4-FFF2-40B4-BE49-F238E27FC236}">
                        <a16:creationId xmlns:a16="http://schemas.microsoft.com/office/drawing/2014/main" id="{7D023BC4-171A-6DA5-3619-C6E67D22F209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258" name="Group 1257">
                  <a:extLst>
                    <a:ext uri="{FF2B5EF4-FFF2-40B4-BE49-F238E27FC236}">
                      <a16:creationId xmlns:a16="http://schemas.microsoft.com/office/drawing/2014/main" id="{C00E70AC-0A81-1A77-9B90-47719BBF7EC5}"/>
                    </a:ext>
                  </a:extLst>
                </p:cNvPr>
                <p:cNvGrpSpPr/>
                <p:nvPr/>
              </p:nvGrpSpPr>
              <p:grpSpPr>
                <a:xfrm>
                  <a:off x="7695803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327" name="Rectangle 1326">
                    <a:extLst>
                      <a:ext uri="{FF2B5EF4-FFF2-40B4-BE49-F238E27FC236}">
                        <a16:creationId xmlns:a16="http://schemas.microsoft.com/office/drawing/2014/main" id="{1C6E5BFB-CD66-5C68-A081-0D25D75608CC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28" name="Rectangle 1327">
                    <a:extLst>
                      <a:ext uri="{FF2B5EF4-FFF2-40B4-BE49-F238E27FC236}">
                        <a16:creationId xmlns:a16="http://schemas.microsoft.com/office/drawing/2014/main" id="{5DBDF69F-2ECE-1979-97EF-E1333F2D0BED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29" name="Rectangle 1328">
                    <a:extLst>
                      <a:ext uri="{FF2B5EF4-FFF2-40B4-BE49-F238E27FC236}">
                        <a16:creationId xmlns:a16="http://schemas.microsoft.com/office/drawing/2014/main" id="{2B7DC5B3-E840-3126-41FB-14948C3508F6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30" name="Rectangle 1329">
                    <a:extLst>
                      <a:ext uri="{FF2B5EF4-FFF2-40B4-BE49-F238E27FC236}">
                        <a16:creationId xmlns:a16="http://schemas.microsoft.com/office/drawing/2014/main" id="{B177DDF5-55EB-8831-0353-82E38D602569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31" name="Rectangle 1330">
                    <a:extLst>
                      <a:ext uri="{FF2B5EF4-FFF2-40B4-BE49-F238E27FC236}">
                        <a16:creationId xmlns:a16="http://schemas.microsoft.com/office/drawing/2014/main" id="{68587E38-F1C7-C6D7-1637-7B2E87E03755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32" name="Rectangle 1331">
                    <a:extLst>
                      <a:ext uri="{FF2B5EF4-FFF2-40B4-BE49-F238E27FC236}">
                        <a16:creationId xmlns:a16="http://schemas.microsoft.com/office/drawing/2014/main" id="{5DC7F017-25D5-AB0E-A0BB-8443AF2E8639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33" name="Rectangle 1332">
                    <a:extLst>
                      <a:ext uri="{FF2B5EF4-FFF2-40B4-BE49-F238E27FC236}">
                        <a16:creationId xmlns:a16="http://schemas.microsoft.com/office/drawing/2014/main" id="{6E55BFB9-1B0C-AAE7-D090-758825BB2045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34" name="Rectangle 1333">
                    <a:extLst>
                      <a:ext uri="{FF2B5EF4-FFF2-40B4-BE49-F238E27FC236}">
                        <a16:creationId xmlns:a16="http://schemas.microsoft.com/office/drawing/2014/main" id="{50E1E8A5-7097-0D9F-4C62-5711D0196C34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35" name="Rectangle 1334">
                    <a:extLst>
                      <a:ext uri="{FF2B5EF4-FFF2-40B4-BE49-F238E27FC236}">
                        <a16:creationId xmlns:a16="http://schemas.microsoft.com/office/drawing/2014/main" id="{FA5EF9BE-23BD-3733-4942-5AC8AF3538AD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36" name="Rectangle 1335">
                    <a:extLst>
                      <a:ext uri="{FF2B5EF4-FFF2-40B4-BE49-F238E27FC236}">
                        <a16:creationId xmlns:a16="http://schemas.microsoft.com/office/drawing/2014/main" id="{8DBA3DF6-5947-7764-8E17-2F760FFE973C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37" name="Rectangle 1336">
                    <a:extLst>
                      <a:ext uri="{FF2B5EF4-FFF2-40B4-BE49-F238E27FC236}">
                        <a16:creationId xmlns:a16="http://schemas.microsoft.com/office/drawing/2014/main" id="{07942595-3CE9-3FA0-A303-B97E59E5A08D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38" name="Rectangle 1337">
                    <a:extLst>
                      <a:ext uri="{FF2B5EF4-FFF2-40B4-BE49-F238E27FC236}">
                        <a16:creationId xmlns:a16="http://schemas.microsoft.com/office/drawing/2014/main" id="{F92A6BB7-C7EE-6F28-557B-6C237F831EBE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39" name="Rectangle 1338">
                    <a:extLst>
                      <a:ext uri="{FF2B5EF4-FFF2-40B4-BE49-F238E27FC236}">
                        <a16:creationId xmlns:a16="http://schemas.microsoft.com/office/drawing/2014/main" id="{1763E792-707D-437D-3EAA-140D1469C88F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40" name="Rectangle 1339">
                    <a:extLst>
                      <a:ext uri="{FF2B5EF4-FFF2-40B4-BE49-F238E27FC236}">
                        <a16:creationId xmlns:a16="http://schemas.microsoft.com/office/drawing/2014/main" id="{85F6ACAB-8D9A-C03D-870E-3E7A44051079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41" name="Rectangle 1340">
                    <a:extLst>
                      <a:ext uri="{FF2B5EF4-FFF2-40B4-BE49-F238E27FC236}">
                        <a16:creationId xmlns:a16="http://schemas.microsoft.com/office/drawing/2014/main" id="{C7884562-E3ED-A6C2-0FBC-52203C183D5C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42" name="Rectangle 1341">
                    <a:extLst>
                      <a:ext uri="{FF2B5EF4-FFF2-40B4-BE49-F238E27FC236}">
                        <a16:creationId xmlns:a16="http://schemas.microsoft.com/office/drawing/2014/main" id="{C34A6C62-03DA-2D6C-828E-CF42CC2BD4B0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259" name="Group 1258">
                  <a:extLst>
                    <a:ext uri="{FF2B5EF4-FFF2-40B4-BE49-F238E27FC236}">
                      <a16:creationId xmlns:a16="http://schemas.microsoft.com/office/drawing/2014/main" id="{9027E8BD-8ACC-FDD6-041C-74C667A17495}"/>
                    </a:ext>
                  </a:extLst>
                </p:cNvPr>
                <p:cNvGrpSpPr/>
                <p:nvPr/>
              </p:nvGrpSpPr>
              <p:grpSpPr>
                <a:xfrm>
                  <a:off x="8196191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311" name="Rectangle 1310">
                    <a:extLst>
                      <a:ext uri="{FF2B5EF4-FFF2-40B4-BE49-F238E27FC236}">
                        <a16:creationId xmlns:a16="http://schemas.microsoft.com/office/drawing/2014/main" id="{38E27CC3-7090-76F3-3FFF-D9500FB5417A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12" name="Rectangle 1311">
                    <a:extLst>
                      <a:ext uri="{FF2B5EF4-FFF2-40B4-BE49-F238E27FC236}">
                        <a16:creationId xmlns:a16="http://schemas.microsoft.com/office/drawing/2014/main" id="{472366DC-8E69-DA3A-14E5-5930CC2755FC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13" name="Rectangle 1312">
                    <a:extLst>
                      <a:ext uri="{FF2B5EF4-FFF2-40B4-BE49-F238E27FC236}">
                        <a16:creationId xmlns:a16="http://schemas.microsoft.com/office/drawing/2014/main" id="{BF90F4B7-EF4E-1FB4-C177-0C9BBA5A9EF0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14" name="Rectangle 1313">
                    <a:extLst>
                      <a:ext uri="{FF2B5EF4-FFF2-40B4-BE49-F238E27FC236}">
                        <a16:creationId xmlns:a16="http://schemas.microsoft.com/office/drawing/2014/main" id="{FFCBF30F-D36C-BDB3-0087-5390C54845AA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15" name="Rectangle 1314">
                    <a:extLst>
                      <a:ext uri="{FF2B5EF4-FFF2-40B4-BE49-F238E27FC236}">
                        <a16:creationId xmlns:a16="http://schemas.microsoft.com/office/drawing/2014/main" id="{E0D6BD08-5B07-7BDD-735F-90B8EFCC92EC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16" name="Rectangle 1315">
                    <a:extLst>
                      <a:ext uri="{FF2B5EF4-FFF2-40B4-BE49-F238E27FC236}">
                        <a16:creationId xmlns:a16="http://schemas.microsoft.com/office/drawing/2014/main" id="{52C23696-E13C-83E7-B670-0CEB5772A3BC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17" name="Rectangle 1316">
                    <a:extLst>
                      <a:ext uri="{FF2B5EF4-FFF2-40B4-BE49-F238E27FC236}">
                        <a16:creationId xmlns:a16="http://schemas.microsoft.com/office/drawing/2014/main" id="{FDED2629-D15B-4C1D-4D3F-D74D2CA812DD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18" name="Rectangle 1317">
                    <a:extLst>
                      <a:ext uri="{FF2B5EF4-FFF2-40B4-BE49-F238E27FC236}">
                        <a16:creationId xmlns:a16="http://schemas.microsoft.com/office/drawing/2014/main" id="{20880455-C964-59C6-5270-8698616A7430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19" name="Rectangle 1318">
                    <a:extLst>
                      <a:ext uri="{FF2B5EF4-FFF2-40B4-BE49-F238E27FC236}">
                        <a16:creationId xmlns:a16="http://schemas.microsoft.com/office/drawing/2014/main" id="{B63D0758-5464-DF25-4E86-4DBD9FAEF899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20" name="Rectangle 1319">
                    <a:extLst>
                      <a:ext uri="{FF2B5EF4-FFF2-40B4-BE49-F238E27FC236}">
                        <a16:creationId xmlns:a16="http://schemas.microsoft.com/office/drawing/2014/main" id="{E3344B00-00B3-879E-97F4-F7B7BCFA53E6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21" name="Rectangle 1320">
                    <a:extLst>
                      <a:ext uri="{FF2B5EF4-FFF2-40B4-BE49-F238E27FC236}">
                        <a16:creationId xmlns:a16="http://schemas.microsoft.com/office/drawing/2014/main" id="{2A721F6D-EB80-CB26-9346-3A9D8A87DC73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22" name="Rectangle 1321">
                    <a:extLst>
                      <a:ext uri="{FF2B5EF4-FFF2-40B4-BE49-F238E27FC236}">
                        <a16:creationId xmlns:a16="http://schemas.microsoft.com/office/drawing/2014/main" id="{0118C7D9-A9D6-902B-A56C-A6F7F6D3A35E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23" name="Rectangle 1322">
                    <a:extLst>
                      <a:ext uri="{FF2B5EF4-FFF2-40B4-BE49-F238E27FC236}">
                        <a16:creationId xmlns:a16="http://schemas.microsoft.com/office/drawing/2014/main" id="{422691CE-B559-A564-71B9-DC478D96F065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24" name="Rectangle 1323">
                    <a:extLst>
                      <a:ext uri="{FF2B5EF4-FFF2-40B4-BE49-F238E27FC236}">
                        <a16:creationId xmlns:a16="http://schemas.microsoft.com/office/drawing/2014/main" id="{B5C0E8C9-76FF-CC8D-7983-7106AEC6FA3D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25" name="Rectangle 1324">
                    <a:extLst>
                      <a:ext uri="{FF2B5EF4-FFF2-40B4-BE49-F238E27FC236}">
                        <a16:creationId xmlns:a16="http://schemas.microsoft.com/office/drawing/2014/main" id="{E0E46296-BA76-1B20-8B11-9BEC49544561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26" name="Rectangle 1325">
                    <a:extLst>
                      <a:ext uri="{FF2B5EF4-FFF2-40B4-BE49-F238E27FC236}">
                        <a16:creationId xmlns:a16="http://schemas.microsoft.com/office/drawing/2014/main" id="{802FF8A3-43D4-4038-60F4-10C808FE6029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260" name="Group 1259">
                  <a:extLst>
                    <a:ext uri="{FF2B5EF4-FFF2-40B4-BE49-F238E27FC236}">
                      <a16:creationId xmlns:a16="http://schemas.microsoft.com/office/drawing/2014/main" id="{D6B1BA74-3348-A2EA-E10F-B418E6C4EF5C}"/>
                    </a:ext>
                  </a:extLst>
                </p:cNvPr>
                <p:cNvGrpSpPr/>
                <p:nvPr/>
              </p:nvGrpSpPr>
              <p:grpSpPr>
                <a:xfrm>
                  <a:off x="8700763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295" name="Rectangle 1294">
                    <a:extLst>
                      <a:ext uri="{FF2B5EF4-FFF2-40B4-BE49-F238E27FC236}">
                        <a16:creationId xmlns:a16="http://schemas.microsoft.com/office/drawing/2014/main" id="{1D05E02F-EB4B-B997-E48D-B82BFEEA546D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96" name="Rectangle 1295">
                    <a:extLst>
                      <a:ext uri="{FF2B5EF4-FFF2-40B4-BE49-F238E27FC236}">
                        <a16:creationId xmlns:a16="http://schemas.microsoft.com/office/drawing/2014/main" id="{B34C621D-CDE8-6D8B-BE3A-EAEC4854C73F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97" name="Rectangle 1296">
                    <a:extLst>
                      <a:ext uri="{FF2B5EF4-FFF2-40B4-BE49-F238E27FC236}">
                        <a16:creationId xmlns:a16="http://schemas.microsoft.com/office/drawing/2014/main" id="{14345716-1683-7C0F-D215-91A679A48144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98" name="Rectangle 1297">
                    <a:extLst>
                      <a:ext uri="{FF2B5EF4-FFF2-40B4-BE49-F238E27FC236}">
                        <a16:creationId xmlns:a16="http://schemas.microsoft.com/office/drawing/2014/main" id="{3C8EB645-F19A-AA8E-63E0-ECA79005C105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99" name="Rectangle 1298">
                    <a:extLst>
                      <a:ext uri="{FF2B5EF4-FFF2-40B4-BE49-F238E27FC236}">
                        <a16:creationId xmlns:a16="http://schemas.microsoft.com/office/drawing/2014/main" id="{D8A52B32-391B-DEEA-C714-C48633E26087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00" name="Rectangle 1299">
                    <a:extLst>
                      <a:ext uri="{FF2B5EF4-FFF2-40B4-BE49-F238E27FC236}">
                        <a16:creationId xmlns:a16="http://schemas.microsoft.com/office/drawing/2014/main" id="{A67F8B9A-4D68-BFA6-6054-2993FFFF8E91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01" name="Rectangle 1300">
                    <a:extLst>
                      <a:ext uri="{FF2B5EF4-FFF2-40B4-BE49-F238E27FC236}">
                        <a16:creationId xmlns:a16="http://schemas.microsoft.com/office/drawing/2014/main" id="{94DE5E77-0DE9-D597-47E3-32D19F274D7A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02" name="Rectangle 1301">
                    <a:extLst>
                      <a:ext uri="{FF2B5EF4-FFF2-40B4-BE49-F238E27FC236}">
                        <a16:creationId xmlns:a16="http://schemas.microsoft.com/office/drawing/2014/main" id="{33C8A47A-FEC9-7D00-2F43-242E9F1DE140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03" name="Rectangle 1302">
                    <a:extLst>
                      <a:ext uri="{FF2B5EF4-FFF2-40B4-BE49-F238E27FC236}">
                        <a16:creationId xmlns:a16="http://schemas.microsoft.com/office/drawing/2014/main" id="{81F95615-7463-8725-CA70-CB3D126DAEF5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04" name="Rectangle 1303">
                    <a:extLst>
                      <a:ext uri="{FF2B5EF4-FFF2-40B4-BE49-F238E27FC236}">
                        <a16:creationId xmlns:a16="http://schemas.microsoft.com/office/drawing/2014/main" id="{517D29D7-806B-EA55-4BC3-F7FF9846C0B7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05" name="Rectangle 1304">
                    <a:extLst>
                      <a:ext uri="{FF2B5EF4-FFF2-40B4-BE49-F238E27FC236}">
                        <a16:creationId xmlns:a16="http://schemas.microsoft.com/office/drawing/2014/main" id="{D556C010-E2FB-A9C5-4689-3FD0203FBE91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06" name="Rectangle 1305">
                    <a:extLst>
                      <a:ext uri="{FF2B5EF4-FFF2-40B4-BE49-F238E27FC236}">
                        <a16:creationId xmlns:a16="http://schemas.microsoft.com/office/drawing/2014/main" id="{A3F5185B-2637-1547-EE6F-79C8947365BE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07" name="Rectangle 1306">
                    <a:extLst>
                      <a:ext uri="{FF2B5EF4-FFF2-40B4-BE49-F238E27FC236}">
                        <a16:creationId xmlns:a16="http://schemas.microsoft.com/office/drawing/2014/main" id="{1BD3BEEB-C03D-AA6F-31FB-FCFF700BEFCE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08" name="Rectangle 1307">
                    <a:extLst>
                      <a:ext uri="{FF2B5EF4-FFF2-40B4-BE49-F238E27FC236}">
                        <a16:creationId xmlns:a16="http://schemas.microsoft.com/office/drawing/2014/main" id="{60FADFD5-9B0F-9456-7535-3437E629CDF7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09" name="Rectangle 1308">
                    <a:extLst>
                      <a:ext uri="{FF2B5EF4-FFF2-40B4-BE49-F238E27FC236}">
                        <a16:creationId xmlns:a16="http://schemas.microsoft.com/office/drawing/2014/main" id="{A68A0B8F-5634-A708-B1C9-6964596A008E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10" name="Rectangle 1309">
                    <a:extLst>
                      <a:ext uri="{FF2B5EF4-FFF2-40B4-BE49-F238E27FC236}">
                        <a16:creationId xmlns:a16="http://schemas.microsoft.com/office/drawing/2014/main" id="{7260CDF7-7D9D-55CC-1C4B-9B0B367BF6CD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261" name="Group 1260">
                  <a:extLst>
                    <a:ext uri="{FF2B5EF4-FFF2-40B4-BE49-F238E27FC236}">
                      <a16:creationId xmlns:a16="http://schemas.microsoft.com/office/drawing/2014/main" id="{23FB74DE-BDFC-F3FE-F008-F5121ABF66D9}"/>
                    </a:ext>
                  </a:extLst>
                </p:cNvPr>
                <p:cNvGrpSpPr/>
                <p:nvPr/>
              </p:nvGrpSpPr>
              <p:grpSpPr>
                <a:xfrm>
                  <a:off x="9205335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279" name="Rectangle 1278">
                    <a:extLst>
                      <a:ext uri="{FF2B5EF4-FFF2-40B4-BE49-F238E27FC236}">
                        <a16:creationId xmlns:a16="http://schemas.microsoft.com/office/drawing/2014/main" id="{69F29F26-D596-E12C-067B-2F9C38CF42FD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80" name="Rectangle 1279">
                    <a:extLst>
                      <a:ext uri="{FF2B5EF4-FFF2-40B4-BE49-F238E27FC236}">
                        <a16:creationId xmlns:a16="http://schemas.microsoft.com/office/drawing/2014/main" id="{3634F315-B5D7-7CD2-3472-3CD795C696D3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81" name="Rectangle 1280">
                    <a:extLst>
                      <a:ext uri="{FF2B5EF4-FFF2-40B4-BE49-F238E27FC236}">
                        <a16:creationId xmlns:a16="http://schemas.microsoft.com/office/drawing/2014/main" id="{2792A2EB-F22C-09EB-686F-29CF686CB4A8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82" name="Rectangle 1281">
                    <a:extLst>
                      <a:ext uri="{FF2B5EF4-FFF2-40B4-BE49-F238E27FC236}">
                        <a16:creationId xmlns:a16="http://schemas.microsoft.com/office/drawing/2014/main" id="{06228F5E-9A56-C005-0519-20F520B07E99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83" name="Rectangle 1282">
                    <a:extLst>
                      <a:ext uri="{FF2B5EF4-FFF2-40B4-BE49-F238E27FC236}">
                        <a16:creationId xmlns:a16="http://schemas.microsoft.com/office/drawing/2014/main" id="{530359BE-B9F3-D089-70B2-E412EBA45E6C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84" name="Rectangle 1283">
                    <a:extLst>
                      <a:ext uri="{FF2B5EF4-FFF2-40B4-BE49-F238E27FC236}">
                        <a16:creationId xmlns:a16="http://schemas.microsoft.com/office/drawing/2014/main" id="{25629692-D7EF-199A-63E0-ECAE681D6CEA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85" name="Rectangle 1284">
                    <a:extLst>
                      <a:ext uri="{FF2B5EF4-FFF2-40B4-BE49-F238E27FC236}">
                        <a16:creationId xmlns:a16="http://schemas.microsoft.com/office/drawing/2014/main" id="{469A176D-941B-0680-C46C-CF13703CF55C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86" name="Rectangle 1285">
                    <a:extLst>
                      <a:ext uri="{FF2B5EF4-FFF2-40B4-BE49-F238E27FC236}">
                        <a16:creationId xmlns:a16="http://schemas.microsoft.com/office/drawing/2014/main" id="{2717561C-0FFB-4C2E-40CE-ED140F016715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87" name="Rectangle 1286">
                    <a:extLst>
                      <a:ext uri="{FF2B5EF4-FFF2-40B4-BE49-F238E27FC236}">
                        <a16:creationId xmlns:a16="http://schemas.microsoft.com/office/drawing/2014/main" id="{5CCDCC0F-1F8B-BE0C-0DC8-06EBD6D104D6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88" name="Rectangle 1287">
                    <a:extLst>
                      <a:ext uri="{FF2B5EF4-FFF2-40B4-BE49-F238E27FC236}">
                        <a16:creationId xmlns:a16="http://schemas.microsoft.com/office/drawing/2014/main" id="{4F3AA713-BA44-5C5B-6AA9-72207C4DCEFF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89" name="Rectangle 1288">
                    <a:extLst>
                      <a:ext uri="{FF2B5EF4-FFF2-40B4-BE49-F238E27FC236}">
                        <a16:creationId xmlns:a16="http://schemas.microsoft.com/office/drawing/2014/main" id="{54AD029C-59B7-EB50-CCF2-BB66F1B4A654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90" name="Rectangle 1289">
                    <a:extLst>
                      <a:ext uri="{FF2B5EF4-FFF2-40B4-BE49-F238E27FC236}">
                        <a16:creationId xmlns:a16="http://schemas.microsoft.com/office/drawing/2014/main" id="{488CD8CA-EB9E-661A-F80B-00EFF85E6537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91" name="Rectangle 1290">
                    <a:extLst>
                      <a:ext uri="{FF2B5EF4-FFF2-40B4-BE49-F238E27FC236}">
                        <a16:creationId xmlns:a16="http://schemas.microsoft.com/office/drawing/2014/main" id="{77D5E6B4-329D-D4E7-EFB3-389A8E9EA5A0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92" name="Rectangle 1291">
                    <a:extLst>
                      <a:ext uri="{FF2B5EF4-FFF2-40B4-BE49-F238E27FC236}">
                        <a16:creationId xmlns:a16="http://schemas.microsoft.com/office/drawing/2014/main" id="{99A6C7A0-29FF-912A-C52D-7E91DF5FDCB5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93" name="Rectangle 1292">
                    <a:extLst>
                      <a:ext uri="{FF2B5EF4-FFF2-40B4-BE49-F238E27FC236}">
                        <a16:creationId xmlns:a16="http://schemas.microsoft.com/office/drawing/2014/main" id="{20AC12B2-2B53-A3D2-9438-F9C1A67115CA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94" name="Rectangle 1293">
                    <a:extLst>
                      <a:ext uri="{FF2B5EF4-FFF2-40B4-BE49-F238E27FC236}">
                        <a16:creationId xmlns:a16="http://schemas.microsoft.com/office/drawing/2014/main" id="{678EE816-0333-E351-CC82-1473E87C26DD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262" name="Group 1261">
                  <a:extLst>
                    <a:ext uri="{FF2B5EF4-FFF2-40B4-BE49-F238E27FC236}">
                      <a16:creationId xmlns:a16="http://schemas.microsoft.com/office/drawing/2014/main" id="{74F97C9C-BEAD-1276-7AAE-DEAADD1CD1CF}"/>
                    </a:ext>
                  </a:extLst>
                </p:cNvPr>
                <p:cNvGrpSpPr/>
                <p:nvPr/>
              </p:nvGrpSpPr>
              <p:grpSpPr>
                <a:xfrm>
                  <a:off x="9709907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263" name="Rectangle 1262">
                    <a:extLst>
                      <a:ext uri="{FF2B5EF4-FFF2-40B4-BE49-F238E27FC236}">
                        <a16:creationId xmlns:a16="http://schemas.microsoft.com/office/drawing/2014/main" id="{EB122BAA-8E7C-143F-7A13-EBD0917ED1F3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64" name="Rectangle 1263">
                    <a:extLst>
                      <a:ext uri="{FF2B5EF4-FFF2-40B4-BE49-F238E27FC236}">
                        <a16:creationId xmlns:a16="http://schemas.microsoft.com/office/drawing/2014/main" id="{93EA9022-7354-E2EE-AD59-4FE3668404E5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65" name="Rectangle 1264">
                    <a:extLst>
                      <a:ext uri="{FF2B5EF4-FFF2-40B4-BE49-F238E27FC236}">
                        <a16:creationId xmlns:a16="http://schemas.microsoft.com/office/drawing/2014/main" id="{C4E4DF7F-EF73-2AB3-6882-A2C7FDCC1121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66" name="Rectangle 1265">
                    <a:extLst>
                      <a:ext uri="{FF2B5EF4-FFF2-40B4-BE49-F238E27FC236}">
                        <a16:creationId xmlns:a16="http://schemas.microsoft.com/office/drawing/2014/main" id="{41140EDA-58A1-E1E7-CA76-9C23AB15794D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67" name="Rectangle 1266">
                    <a:extLst>
                      <a:ext uri="{FF2B5EF4-FFF2-40B4-BE49-F238E27FC236}">
                        <a16:creationId xmlns:a16="http://schemas.microsoft.com/office/drawing/2014/main" id="{6A1627FE-836C-B96C-BEF7-4C4D05DF2DE3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68" name="Rectangle 1267">
                    <a:extLst>
                      <a:ext uri="{FF2B5EF4-FFF2-40B4-BE49-F238E27FC236}">
                        <a16:creationId xmlns:a16="http://schemas.microsoft.com/office/drawing/2014/main" id="{090BC9E0-7458-1F68-3AC1-BC0D5815F35B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69" name="Rectangle 1268">
                    <a:extLst>
                      <a:ext uri="{FF2B5EF4-FFF2-40B4-BE49-F238E27FC236}">
                        <a16:creationId xmlns:a16="http://schemas.microsoft.com/office/drawing/2014/main" id="{A47B4BED-C4DB-9039-E07C-20BED0AC1E19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70" name="Rectangle 1269">
                    <a:extLst>
                      <a:ext uri="{FF2B5EF4-FFF2-40B4-BE49-F238E27FC236}">
                        <a16:creationId xmlns:a16="http://schemas.microsoft.com/office/drawing/2014/main" id="{5FEF4164-3AF9-F709-3608-7746293CE90A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71" name="Rectangle 1270">
                    <a:extLst>
                      <a:ext uri="{FF2B5EF4-FFF2-40B4-BE49-F238E27FC236}">
                        <a16:creationId xmlns:a16="http://schemas.microsoft.com/office/drawing/2014/main" id="{0C960651-C23C-CA66-1235-6EA7B03D81AC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72" name="Rectangle 1271">
                    <a:extLst>
                      <a:ext uri="{FF2B5EF4-FFF2-40B4-BE49-F238E27FC236}">
                        <a16:creationId xmlns:a16="http://schemas.microsoft.com/office/drawing/2014/main" id="{1211CF29-B552-1C3C-A4F8-CE5BD1A95505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73" name="Rectangle 1272">
                    <a:extLst>
                      <a:ext uri="{FF2B5EF4-FFF2-40B4-BE49-F238E27FC236}">
                        <a16:creationId xmlns:a16="http://schemas.microsoft.com/office/drawing/2014/main" id="{D510E514-356F-9F05-6315-C658578731E3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74" name="Rectangle 1273">
                    <a:extLst>
                      <a:ext uri="{FF2B5EF4-FFF2-40B4-BE49-F238E27FC236}">
                        <a16:creationId xmlns:a16="http://schemas.microsoft.com/office/drawing/2014/main" id="{B3D0B979-D693-6673-CDA8-0784844918BF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75" name="Rectangle 1274">
                    <a:extLst>
                      <a:ext uri="{FF2B5EF4-FFF2-40B4-BE49-F238E27FC236}">
                        <a16:creationId xmlns:a16="http://schemas.microsoft.com/office/drawing/2014/main" id="{5B2D7468-517A-1088-3C5E-F17EBEBC8848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76" name="Rectangle 1275">
                    <a:extLst>
                      <a:ext uri="{FF2B5EF4-FFF2-40B4-BE49-F238E27FC236}">
                        <a16:creationId xmlns:a16="http://schemas.microsoft.com/office/drawing/2014/main" id="{A2111A36-C289-8950-4BA3-EF9E330E8075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77" name="Rectangle 1276">
                    <a:extLst>
                      <a:ext uri="{FF2B5EF4-FFF2-40B4-BE49-F238E27FC236}">
                        <a16:creationId xmlns:a16="http://schemas.microsoft.com/office/drawing/2014/main" id="{900406D0-A02B-F7B1-A7A6-0A624EB4BE69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78" name="Rectangle 1277">
                    <a:extLst>
                      <a:ext uri="{FF2B5EF4-FFF2-40B4-BE49-F238E27FC236}">
                        <a16:creationId xmlns:a16="http://schemas.microsoft.com/office/drawing/2014/main" id="{6A9D5649-890C-50F5-CACC-2929CB8A4BF0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</p:grpSp>
          <p:grpSp>
            <p:nvGrpSpPr>
              <p:cNvPr id="981" name="Group 980">
                <a:extLst>
                  <a:ext uri="{FF2B5EF4-FFF2-40B4-BE49-F238E27FC236}">
                    <a16:creationId xmlns:a16="http://schemas.microsoft.com/office/drawing/2014/main" id="{5882ED2F-0C4B-E7FB-C17E-7DCF48A27ECB}"/>
                  </a:ext>
                </a:extLst>
              </p:cNvPr>
              <p:cNvGrpSpPr/>
              <p:nvPr/>
            </p:nvGrpSpPr>
            <p:grpSpPr>
              <a:xfrm>
                <a:off x="4215474" y="1698442"/>
                <a:ext cx="3647857" cy="1823374"/>
                <a:chOff x="6182087" y="4517849"/>
                <a:chExt cx="4032392" cy="2015583"/>
              </a:xfrm>
            </p:grpSpPr>
            <p:grpSp>
              <p:nvGrpSpPr>
                <p:cNvPr id="1119" name="Group 1118">
                  <a:extLst>
                    <a:ext uri="{FF2B5EF4-FFF2-40B4-BE49-F238E27FC236}">
                      <a16:creationId xmlns:a16="http://schemas.microsoft.com/office/drawing/2014/main" id="{C0E73377-4E75-77AA-51EC-DC7BE8ADE111}"/>
                    </a:ext>
                  </a:extLst>
                </p:cNvPr>
                <p:cNvGrpSpPr/>
                <p:nvPr/>
              </p:nvGrpSpPr>
              <p:grpSpPr>
                <a:xfrm>
                  <a:off x="6182087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239" name="Rectangle 1238">
                    <a:extLst>
                      <a:ext uri="{FF2B5EF4-FFF2-40B4-BE49-F238E27FC236}">
                        <a16:creationId xmlns:a16="http://schemas.microsoft.com/office/drawing/2014/main" id="{732E6DD7-53DC-C3DE-7380-BFF477532B91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40" name="Rectangle 1239">
                    <a:extLst>
                      <a:ext uri="{FF2B5EF4-FFF2-40B4-BE49-F238E27FC236}">
                        <a16:creationId xmlns:a16="http://schemas.microsoft.com/office/drawing/2014/main" id="{336C87E3-BD41-FD98-3CE3-774CA13580F7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41" name="Rectangle 1240">
                    <a:extLst>
                      <a:ext uri="{FF2B5EF4-FFF2-40B4-BE49-F238E27FC236}">
                        <a16:creationId xmlns:a16="http://schemas.microsoft.com/office/drawing/2014/main" id="{F22F0209-3C71-27A6-9857-443B4BDE4504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42" name="Rectangle 1241">
                    <a:extLst>
                      <a:ext uri="{FF2B5EF4-FFF2-40B4-BE49-F238E27FC236}">
                        <a16:creationId xmlns:a16="http://schemas.microsoft.com/office/drawing/2014/main" id="{EC1F2BA1-C91C-C7BC-A29A-46D640A0AD47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43" name="Rectangle 1242">
                    <a:extLst>
                      <a:ext uri="{FF2B5EF4-FFF2-40B4-BE49-F238E27FC236}">
                        <a16:creationId xmlns:a16="http://schemas.microsoft.com/office/drawing/2014/main" id="{F560E086-8DDA-E5C5-1691-92B47D3DA849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44" name="Rectangle 1243">
                    <a:extLst>
                      <a:ext uri="{FF2B5EF4-FFF2-40B4-BE49-F238E27FC236}">
                        <a16:creationId xmlns:a16="http://schemas.microsoft.com/office/drawing/2014/main" id="{8F94060F-D1CC-B74E-507A-DEE4E2C2149A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45" name="Rectangle 1244">
                    <a:extLst>
                      <a:ext uri="{FF2B5EF4-FFF2-40B4-BE49-F238E27FC236}">
                        <a16:creationId xmlns:a16="http://schemas.microsoft.com/office/drawing/2014/main" id="{8867320B-DF3A-A287-F9CD-4D82DFA04695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46" name="Rectangle 1245">
                    <a:extLst>
                      <a:ext uri="{FF2B5EF4-FFF2-40B4-BE49-F238E27FC236}">
                        <a16:creationId xmlns:a16="http://schemas.microsoft.com/office/drawing/2014/main" id="{801BE41A-ACC3-0CBF-D684-108724871F2F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47" name="Rectangle 1246">
                    <a:extLst>
                      <a:ext uri="{FF2B5EF4-FFF2-40B4-BE49-F238E27FC236}">
                        <a16:creationId xmlns:a16="http://schemas.microsoft.com/office/drawing/2014/main" id="{CB98B5C1-653E-C531-0E02-1F2C9981F620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48" name="Rectangle 1247">
                    <a:extLst>
                      <a:ext uri="{FF2B5EF4-FFF2-40B4-BE49-F238E27FC236}">
                        <a16:creationId xmlns:a16="http://schemas.microsoft.com/office/drawing/2014/main" id="{E0869C7C-C068-CB5F-D32D-C54044B02293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49" name="Rectangle 1248">
                    <a:extLst>
                      <a:ext uri="{FF2B5EF4-FFF2-40B4-BE49-F238E27FC236}">
                        <a16:creationId xmlns:a16="http://schemas.microsoft.com/office/drawing/2014/main" id="{15DF2D20-334B-3E44-A472-47CA3FE08934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50" name="Rectangle 1249">
                    <a:extLst>
                      <a:ext uri="{FF2B5EF4-FFF2-40B4-BE49-F238E27FC236}">
                        <a16:creationId xmlns:a16="http://schemas.microsoft.com/office/drawing/2014/main" id="{768187A3-8F6B-9595-1484-2255D7C21520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51" name="Rectangle 1250">
                    <a:extLst>
                      <a:ext uri="{FF2B5EF4-FFF2-40B4-BE49-F238E27FC236}">
                        <a16:creationId xmlns:a16="http://schemas.microsoft.com/office/drawing/2014/main" id="{76FEE196-9683-9135-AFFC-5419A24DF280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52" name="Rectangle 1251">
                    <a:extLst>
                      <a:ext uri="{FF2B5EF4-FFF2-40B4-BE49-F238E27FC236}">
                        <a16:creationId xmlns:a16="http://schemas.microsoft.com/office/drawing/2014/main" id="{95CDCF60-3E55-2775-CF49-4F4C3BA35CCB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53" name="Rectangle 1252">
                    <a:extLst>
                      <a:ext uri="{FF2B5EF4-FFF2-40B4-BE49-F238E27FC236}">
                        <a16:creationId xmlns:a16="http://schemas.microsoft.com/office/drawing/2014/main" id="{DD3FF8FE-B53D-FE1D-0FFF-A87AD4FB0AEB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54" name="Rectangle 1253">
                    <a:extLst>
                      <a:ext uri="{FF2B5EF4-FFF2-40B4-BE49-F238E27FC236}">
                        <a16:creationId xmlns:a16="http://schemas.microsoft.com/office/drawing/2014/main" id="{847FFA48-172C-3887-C80F-2A9D7DC66010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120" name="Group 1119">
                  <a:extLst>
                    <a:ext uri="{FF2B5EF4-FFF2-40B4-BE49-F238E27FC236}">
                      <a16:creationId xmlns:a16="http://schemas.microsoft.com/office/drawing/2014/main" id="{2568F7E9-442B-CA1D-81BE-1DF33697F933}"/>
                    </a:ext>
                  </a:extLst>
                </p:cNvPr>
                <p:cNvGrpSpPr/>
                <p:nvPr/>
              </p:nvGrpSpPr>
              <p:grpSpPr>
                <a:xfrm>
                  <a:off x="6686659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223" name="Rectangle 1222">
                    <a:extLst>
                      <a:ext uri="{FF2B5EF4-FFF2-40B4-BE49-F238E27FC236}">
                        <a16:creationId xmlns:a16="http://schemas.microsoft.com/office/drawing/2014/main" id="{F0A34EC3-3BF6-A277-DFC1-A644118965E6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24" name="Rectangle 1223">
                    <a:extLst>
                      <a:ext uri="{FF2B5EF4-FFF2-40B4-BE49-F238E27FC236}">
                        <a16:creationId xmlns:a16="http://schemas.microsoft.com/office/drawing/2014/main" id="{FBA83128-B94D-655A-49BA-94FC37FEE465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25" name="Rectangle 1224">
                    <a:extLst>
                      <a:ext uri="{FF2B5EF4-FFF2-40B4-BE49-F238E27FC236}">
                        <a16:creationId xmlns:a16="http://schemas.microsoft.com/office/drawing/2014/main" id="{E67D9906-F335-D61F-026C-3E9EA4F4F8D5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26" name="Rectangle 1225">
                    <a:extLst>
                      <a:ext uri="{FF2B5EF4-FFF2-40B4-BE49-F238E27FC236}">
                        <a16:creationId xmlns:a16="http://schemas.microsoft.com/office/drawing/2014/main" id="{CDFC6507-C1A6-893F-C1CC-2114C168151C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27" name="Rectangle 1226">
                    <a:extLst>
                      <a:ext uri="{FF2B5EF4-FFF2-40B4-BE49-F238E27FC236}">
                        <a16:creationId xmlns:a16="http://schemas.microsoft.com/office/drawing/2014/main" id="{A4773C14-2865-A3DA-061E-EA52C0C18A03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28" name="Rectangle 1227">
                    <a:extLst>
                      <a:ext uri="{FF2B5EF4-FFF2-40B4-BE49-F238E27FC236}">
                        <a16:creationId xmlns:a16="http://schemas.microsoft.com/office/drawing/2014/main" id="{FB1A1FEF-BEEB-0032-4C5B-FC21042F4068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29" name="Rectangle 1228">
                    <a:extLst>
                      <a:ext uri="{FF2B5EF4-FFF2-40B4-BE49-F238E27FC236}">
                        <a16:creationId xmlns:a16="http://schemas.microsoft.com/office/drawing/2014/main" id="{A7DAF668-FE72-E3C4-A3F6-4BBBBB011195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30" name="Rectangle 1229">
                    <a:extLst>
                      <a:ext uri="{FF2B5EF4-FFF2-40B4-BE49-F238E27FC236}">
                        <a16:creationId xmlns:a16="http://schemas.microsoft.com/office/drawing/2014/main" id="{A3CF5643-F14A-F4D4-70DA-93449E503B7B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31" name="Rectangle 1230">
                    <a:extLst>
                      <a:ext uri="{FF2B5EF4-FFF2-40B4-BE49-F238E27FC236}">
                        <a16:creationId xmlns:a16="http://schemas.microsoft.com/office/drawing/2014/main" id="{84104C8E-A2EE-6E51-6AD1-641021A778BA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32" name="Rectangle 1231">
                    <a:extLst>
                      <a:ext uri="{FF2B5EF4-FFF2-40B4-BE49-F238E27FC236}">
                        <a16:creationId xmlns:a16="http://schemas.microsoft.com/office/drawing/2014/main" id="{D8069353-5415-EA8C-82B4-E5370FF57BF2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33" name="Rectangle 1232">
                    <a:extLst>
                      <a:ext uri="{FF2B5EF4-FFF2-40B4-BE49-F238E27FC236}">
                        <a16:creationId xmlns:a16="http://schemas.microsoft.com/office/drawing/2014/main" id="{0CEAA677-EFBB-B062-8183-293AA4D43696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34" name="Rectangle 1233">
                    <a:extLst>
                      <a:ext uri="{FF2B5EF4-FFF2-40B4-BE49-F238E27FC236}">
                        <a16:creationId xmlns:a16="http://schemas.microsoft.com/office/drawing/2014/main" id="{B5C315E6-6ED1-575E-B481-F536D11F51E0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35" name="Rectangle 1234">
                    <a:extLst>
                      <a:ext uri="{FF2B5EF4-FFF2-40B4-BE49-F238E27FC236}">
                        <a16:creationId xmlns:a16="http://schemas.microsoft.com/office/drawing/2014/main" id="{F15EAEA6-B86E-7F58-52FA-B021EA7565B5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36" name="Rectangle 1235">
                    <a:extLst>
                      <a:ext uri="{FF2B5EF4-FFF2-40B4-BE49-F238E27FC236}">
                        <a16:creationId xmlns:a16="http://schemas.microsoft.com/office/drawing/2014/main" id="{CC8B4768-4E36-D1CA-798F-6CC442306D30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37" name="Rectangle 1236">
                    <a:extLst>
                      <a:ext uri="{FF2B5EF4-FFF2-40B4-BE49-F238E27FC236}">
                        <a16:creationId xmlns:a16="http://schemas.microsoft.com/office/drawing/2014/main" id="{14040A90-B298-9764-269C-1A87120EEA82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38" name="Rectangle 1237">
                    <a:extLst>
                      <a:ext uri="{FF2B5EF4-FFF2-40B4-BE49-F238E27FC236}">
                        <a16:creationId xmlns:a16="http://schemas.microsoft.com/office/drawing/2014/main" id="{9401DA0D-9BDF-9419-A1AF-5114074A2E3F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121" name="Group 1120">
                  <a:extLst>
                    <a:ext uri="{FF2B5EF4-FFF2-40B4-BE49-F238E27FC236}">
                      <a16:creationId xmlns:a16="http://schemas.microsoft.com/office/drawing/2014/main" id="{AAAD701A-8950-7689-1F84-D96A4280597E}"/>
                    </a:ext>
                  </a:extLst>
                </p:cNvPr>
                <p:cNvGrpSpPr/>
                <p:nvPr/>
              </p:nvGrpSpPr>
              <p:grpSpPr>
                <a:xfrm>
                  <a:off x="7191231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207" name="Rectangle 1206">
                    <a:extLst>
                      <a:ext uri="{FF2B5EF4-FFF2-40B4-BE49-F238E27FC236}">
                        <a16:creationId xmlns:a16="http://schemas.microsoft.com/office/drawing/2014/main" id="{C3568AEB-EAD6-70C5-0078-B3DDF69F9877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08" name="Rectangle 1207">
                    <a:extLst>
                      <a:ext uri="{FF2B5EF4-FFF2-40B4-BE49-F238E27FC236}">
                        <a16:creationId xmlns:a16="http://schemas.microsoft.com/office/drawing/2014/main" id="{21BFF027-C30E-19FA-A5EC-C498882ADBB5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09" name="Rectangle 1208">
                    <a:extLst>
                      <a:ext uri="{FF2B5EF4-FFF2-40B4-BE49-F238E27FC236}">
                        <a16:creationId xmlns:a16="http://schemas.microsoft.com/office/drawing/2014/main" id="{7E1422ED-466A-48F9-241B-F40137D4E7CE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10" name="Rectangle 1209">
                    <a:extLst>
                      <a:ext uri="{FF2B5EF4-FFF2-40B4-BE49-F238E27FC236}">
                        <a16:creationId xmlns:a16="http://schemas.microsoft.com/office/drawing/2014/main" id="{44FE729A-F3F9-B570-D99F-3D4FF44A19D1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11" name="Rectangle 1210">
                    <a:extLst>
                      <a:ext uri="{FF2B5EF4-FFF2-40B4-BE49-F238E27FC236}">
                        <a16:creationId xmlns:a16="http://schemas.microsoft.com/office/drawing/2014/main" id="{02AA50FE-DB2F-BFB3-D1E7-AA338008D25B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12" name="Rectangle 1211">
                    <a:extLst>
                      <a:ext uri="{FF2B5EF4-FFF2-40B4-BE49-F238E27FC236}">
                        <a16:creationId xmlns:a16="http://schemas.microsoft.com/office/drawing/2014/main" id="{D0A85828-C99B-12E0-D315-449A40446166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13" name="Rectangle 1212">
                    <a:extLst>
                      <a:ext uri="{FF2B5EF4-FFF2-40B4-BE49-F238E27FC236}">
                        <a16:creationId xmlns:a16="http://schemas.microsoft.com/office/drawing/2014/main" id="{276A7B02-A387-FC37-E3B7-D583A74CC0F3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14" name="Rectangle 1213">
                    <a:extLst>
                      <a:ext uri="{FF2B5EF4-FFF2-40B4-BE49-F238E27FC236}">
                        <a16:creationId xmlns:a16="http://schemas.microsoft.com/office/drawing/2014/main" id="{6BBE3290-0FA2-B7B8-1AEC-39E975BB93FF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15" name="Rectangle 1214">
                    <a:extLst>
                      <a:ext uri="{FF2B5EF4-FFF2-40B4-BE49-F238E27FC236}">
                        <a16:creationId xmlns:a16="http://schemas.microsoft.com/office/drawing/2014/main" id="{6A0805F4-EF92-9EDC-80DC-677720E040AC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16" name="Rectangle 1215">
                    <a:extLst>
                      <a:ext uri="{FF2B5EF4-FFF2-40B4-BE49-F238E27FC236}">
                        <a16:creationId xmlns:a16="http://schemas.microsoft.com/office/drawing/2014/main" id="{512F375A-32E1-18DC-A379-671C96573B46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17" name="Rectangle 1216">
                    <a:extLst>
                      <a:ext uri="{FF2B5EF4-FFF2-40B4-BE49-F238E27FC236}">
                        <a16:creationId xmlns:a16="http://schemas.microsoft.com/office/drawing/2014/main" id="{7F5289E9-3823-E5A3-E2A0-F287EDA408FB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18" name="Rectangle 1217">
                    <a:extLst>
                      <a:ext uri="{FF2B5EF4-FFF2-40B4-BE49-F238E27FC236}">
                        <a16:creationId xmlns:a16="http://schemas.microsoft.com/office/drawing/2014/main" id="{2470B9B4-004D-4CDA-12FF-6CAE8796449D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19" name="Rectangle 1218">
                    <a:extLst>
                      <a:ext uri="{FF2B5EF4-FFF2-40B4-BE49-F238E27FC236}">
                        <a16:creationId xmlns:a16="http://schemas.microsoft.com/office/drawing/2014/main" id="{7326597B-478B-C596-50AC-5B1B77FDD1B7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20" name="Rectangle 1219">
                    <a:extLst>
                      <a:ext uri="{FF2B5EF4-FFF2-40B4-BE49-F238E27FC236}">
                        <a16:creationId xmlns:a16="http://schemas.microsoft.com/office/drawing/2014/main" id="{1DA46F93-CBF4-CF56-05B6-C033A3616098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21" name="Rectangle 1220">
                    <a:extLst>
                      <a:ext uri="{FF2B5EF4-FFF2-40B4-BE49-F238E27FC236}">
                        <a16:creationId xmlns:a16="http://schemas.microsoft.com/office/drawing/2014/main" id="{7639F5F2-5166-4E6A-379A-39F9D684927C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22" name="Rectangle 1221">
                    <a:extLst>
                      <a:ext uri="{FF2B5EF4-FFF2-40B4-BE49-F238E27FC236}">
                        <a16:creationId xmlns:a16="http://schemas.microsoft.com/office/drawing/2014/main" id="{648CC962-D92C-9F9B-F1EC-F6E782C8C5E4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122" name="Group 1121">
                  <a:extLst>
                    <a:ext uri="{FF2B5EF4-FFF2-40B4-BE49-F238E27FC236}">
                      <a16:creationId xmlns:a16="http://schemas.microsoft.com/office/drawing/2014/main" id="{604431D0-1ED6-A17B-9D0A-5096E1ED8539}"/>
                    </a:ext>
                  </a:extLst>
                </p:cNvPr>
                <p:cNvGrpSpPr/>
                <p:nvPr/>
              </p:nvGrpSpPr>
              <p:grpSpPr>
                <a:xfrm>
                  <a:off x="7695803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191" name="Rectangle 1190">
                    <a:extLst>
                      <a:ext uri="{FF2B5EF4-FFF2-40B4-BE49-F238E27FC236}">
                        <a16:creationId xmlns:a16="http://schemas.microsoft.com/office/drawing/2014/main" id="{EE5D3258-F42D-9162-C7D8-4767501B12A4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92" name="Rectangle 1191">
                    <a:extLst>
                      <a:ext uri="{FF2B5EF4-FFF2-40B4-BE49-F238E27FC236}">
                        <a16:creationId xmlns:a16="http://schemas.microsoft.com/office/drawing/2014/main" id="{F63A08AE-450C-C133-5E6B-013ECF603618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93" name="Rectangle 1192">
                    <a:extLst>
                      <a:ext uri="{FF2B5EF4-FFF2-40B4-BE49-F238E27FC236}">
                        <a16:creationId xmlns:a16="http://schemas.microsoft.com/office/drawing/2014/main" id="{F8FA7896-3834-B1CC-0752-3AE0C183894B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94" name="Rectangle 1193">
                    <a:extLst>
                      <a:ext uri="{FF2B5EF4-FFF2-40B4-BE49-F238E27FC236}">
                        <a16:creationId xmlns:a16="http://schemas.microsoft.com/office/drawing/2014/main" id="{0DBEBD12-CCE8-A441-129D-6844737ED80D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95" name="Rectangle 1194">
                    <a:extLst>
                      <a:ext uri="{FF2B5EF4-FFF2-40B4-BE49-F238E27FC236}">
                        <a16:creationId xmlns:a16="http://schemas.microsoft.com/office/drawing/2014/main" id="{7EA66B24-AA40-9EAE-0122-E83CE7788E8B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96" name="Rectangle 1195">
                    <a:extLst>
                      <a:ext uri="{FF2B5EF4-FFF2-40B4-BE49-F238E27FC236}">
                        <a16:creationId xmlns:a16="http://schemas.microsoft.com/office/drawing/2014/main" id="{FBD24A0A-5A70-10D4-8B7B-170D2D2C0B39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97" name="Rectangle 1196">
                    <a:extLst>
                      <a:ext uri="{FF2B5EF4-FFF2-40B4-BE49-F238E27FC236}">
                        <a16:creationId xmlns:a16="http://schemas.microsoft.com/office/drawing/2014/main" id="{83A06D07-D5AA-8580-67FC-0A99D9F6652B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98" name="Rectangle 1197">
                    <a:extLst>
                      <a:ext uri="{FF2B5EF4-FFF2-40B4-BE49-F238E27FC236}">
                        <a16:creationId xmlns:a16="http://schemas.microsoft.com/office/drawing/2014/main" id="{A33F957B-3E72-DA55-8A27-5899CB0FEFBE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99" name="Rectangle 1198">
                    <a:extLst>
                      <a:ext uri="{FF2B5EF4-FFF2-40B4-BE49-F238E27FC236}">
                        <a16:creationId xmlns:a16="http://schemas.microsoft.com/office/drawing/2014/main" id="{62A63DF5-8761-8F28-B134-C1F1C5EAFE39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00" name="Rectangle 1199">
                    <a:extLst>
                      <a:ext uri="{FF2B5EF4-FFF2-40B4-BE49-F238E27FC236}">
                        <a16:creationId xmlns:a16="http://schemas.microsoft.com/office/drawing/2014/main" id="{A7E3596A-9BB4-F5C4-2830-AF4CF8B34D61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01" name="Rectangle 1200">
                    <a:extLst>
                      <a:ext uri="{FF2B5EF4-FFF2-40B4-BE49-F238E27FC236}">
                        <a16:creationId xmlns:a16="http://schemas.microsoft.com/office/drawing/2014/main" id="{1453DC5F-211E-A7BD-3ACD-BEB67EE977FC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02" name="Rectangle 1201">
                    <a:extLst>
                      <a:ext uri="{FF2B5EF4-FFF2-40B4-BE49-F238E27FC236}">
                        <a16:creationId xmlns:a16="http://schemas.microsoft.com/office/drawing/2014/main" id="{607FE088-728F-C843-1F48-BE2BB45410E0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03" name="Rectangle 1202">
                    <a:extLst>
                      <a:ext uri="{FF2B5EF4-FFF2-40B4-BE49-F238E27FC236}">
                        <a16:creationId xmlns:a16="http://schemas.microsoft.com/office/drawing/2014/main" id="{2A776620-B4B4-54F6-AA02-267DF1AA6D60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04" name="Rectangle 1203">
                    <a:extLst>
                      <a:ext uri="{FF2B5EF4-FFF2-40B4-BE49-F238E27FC236}">
                        <a16:creationId xmlns:a16="http://schemas.microsoft.com/office/drawing/2014/main" id="{0E9C44BA-6610-BAEE-EBAC-CE2BE390E329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05" name="Rectangle 1204">
                    <a:extLst>
                      <a:ext uri="{FF2B5EF4-FFF2-40B4-BE49-F238E27FC236}">
                        <a16:creationId xmlns:a16="http://schemas.microsoft.com/office/drawing/2014/main" id="{E51D8ABD-A89E-A50A-00DC-181C12BB880F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06" name="Rectangle 1205">
                    <a:extLst>
                      <a:ext uri="{FF2B5EF4-FFF2-40B4-BE49-F238E27FC236}">
                        <a16:creationId xmlns:a16="http://schemas.microsoft.com/office/drawing/2014/main" id="{54E1A08A-C52A-093D-064F-0489FD512E28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123" name="Group 1122">
                  <a:extLst>
                    <a:ext uri="{FF2B5EF4-FFF2-40B4-BE49-F238E27FC236}">
                      <a16:creationId xmlns:a16="http://schemas.microsoft.com/office/drawing/2014/main" id="{FE269386-E9B3-4B6B-754D-17147C72977B}"/>
                    </a:ext>
                  </a:extLst>
                </p:cNvPr>
                <p:cNvGrpSpPr/>
                <p:nvPr/>
              </p:nvGrpSpPr>
              <p:grpSpPr>
                <a:xfrm>
                  <a:off x="8196191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175" name="Rectangle 1174">
                    <a:extLst>
                      <a:ext uri="{FF2B5EF4-FFF2-40B4-BE49-F238E27FC236}">
                        <a16:creationId xmlns:a16="http://schemas.microsoft.com/office/drawing/2014/main" id="{D93C032E-AF3F-3056-7F79-03D44FD6907E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76" name="Rectangle 1175">
                    <a:extLst>
                      <a:ext uri="{FF2B5EF4-FFF2-40B4-BE49-F238E27FC236}">
                        <a16:creationId xmlns:a16="http://schemas.microsoft.com/office/drawing/2014/main" id="{0DC81AA4-97A7-1F10-9938-904D23C0838E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77" name="Rectangle 1176">
                    <a:extLst>
                      <a:ext uri="{FF2B5EF4-FFF2-40B4-BE49-F238E27FC236}">
                        <a16:creationId xmlns:a16="http://schemas.microsoft.com/office/drawing/2014/main" id="{27252007-2C03-ED25-80E5-31D2332CA552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78" name="Rectangle 1177">
                    <a:extLst>
                      <a:ext uri="{FF2B5EF4-FFF2-40B4-BE49-F238E27FC236}">
                        <a16:creationId xmlns:a16="http://schemas.microsoft.com/office/drawing/2014/main" id="{BE45E0D5-4C7A-7484-B94D-217DBDFB6B90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79" name="Rectangle 1178">
                    <a:extLst>
                      <a:ext uri="{FF2B5EF4-FFF2-40B4-BE49-F238E27FC236}">
                        <a16:creationId xmlns:a16="http://schemas.microsoft.com/office/drawing/2014/main" id="{7C37C730-8D96-24FE-0FDB-B0ECF60A31F2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80" name="Rectangle 1179">
                    <a:extLst>
                      <a:ext uri="{FF2B5EF4-FFF2-40B4-BE49-F238E27FC236}">
                        <a16:creationId xmlns:a16="http://schemas.microsoft.com/office/drawing/2014/main" id="{E804262C-3475-38A0-144B-573D44B9E7A0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81" name="Rectangle 1180">
                    <a:extLst>
                      <a:ext uri="{FF2B5EF4-FFF2-40B4-BE49-F238E27FC236}">
                        <a16:creationId xmlns:a16="http://schemas.microsoft.com/office/drawing/2014/main" id="{9F2E5C3E-6D41-19FC-5CDD-131A92F22208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82" name="Rectangle 1181">
                    <a:extLst>
                      <a:ext uri="{FF2B5EF4-FFF2-40B4-BE49-F238E27FC236}">
                        <a16:creationId xmlns:a16="http://schemas.microsoft.com/office/drawing/2014/main" id="{DED184D0-F8B3-248C-C242-2BD24CC53945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83" name="Rectangle 1182">
                    <a:extLst>
                      <a:ext uri="{FF2B5EF4-FFF2-40B4-BE49-F238E27FC236}">
                        <a16:creationId xmlns:a16="http://schemas.microsoft.com/office/drawing/2014/main" id="{F6D65178-D901-8ADF-45C2-4BADEF0BBB0F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84" name="Rectangle 1183">
                    <a:extLst>
                      <a:ext uri="{FF2B5EF4-FFF2-40B4-BE49-F238E27FC236}">
                        <a16:creationId xmlns:a16="http://schemas.microsoft.com/office/drawing/2014/main" id="{8385B90C-7B7D-6A58-FEB1-024BFA9F9B65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85" name="Rectangle 1184">
                    <a:extLst>
                      <a:ext uri="{FF2B5EF4-FFF2-40B4-BE49-F238E27FC236}">
                        <a16:creationId xmlns:a16="http://schemas.microsoft.com/office/drawing/2014/main" id="{EB3B74F4-EA19-7986-B3F1-F45B9B96459A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86" name="Rectangle 1185">
                    <a:extLst>
                      <a:ext uri="{FF2B5EF4-FFF2-40B4-BE49-F238E27FC236}">
                        <a16:creationId xmlns:a16="http://schemas.microsoft.com/office/drawing/2014/main" id="{80E18CFD-09AB-00AB-C179-F348057D277F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87" name="Rectangle 1186">
                    <a:extLst>
                      <a:ext uri="{FF2B5EF4-FFF2-40B4-BE49-F238E27FC236}">
                        <a16:creationId xmlns:a16="http://schemas.microsoft.com/office/drawing/2014/main" id="{1228C24E-D424-FDEA-399F-488F2D030EBC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88" name="Rectangle 1187">
                    <a:extLst>
                      <a:ext uri="{FF2B5EF4-FFF2-40B4-BE49-F238E27FC236}">
                        <a16:creationId xmlns:a16="http://schemas.microsoft.com/office/drawing/2014/main" id="{41A49E50-559E-7764-A440-4A5081527560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89" name="Rectangle 1188">
                    <a:extLst>
                      <a:ext uri="{FF2B5EF4-FFF2-40B4-BE49-F238E27FC236}">
                        <a16:creationId xmlns:a16="http://schemas.microsoft.com/office/drawing/2014/main" id="{E3112086-FA6A-E0B7-9941-9BDEA35D1A51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90" name="Rectangle 1189">
                    <a:extLst>
                      <a:ext uri="{FF2B5EF4-FFF2-40B4-BE49-F238E27FC236}">
                        <a16:creationId xmlns:a16="http://schemas.microsoft.com/office/drawing/2014/main" id="{A9915D85-D178-2273-AD15-888BF7187B1C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124" name="Group 1123">
                  <a:extLst>
                    <a:ext uri="{FF2B5EF4-FFF2-40B4-BE49-F238E27FC236}">
                      <a16:creationId xmlns:a16="http://schemas.microsoft.com/office/drawing/2014/main" id="{E7BB076E-62AD-F91C-3AAB-39B3C795DD8B}"/>
                    </a:ext>
                  </a:extLst>
                </p:cNvPr>
                <p:cNvGrpSpPr/>
                <p:nvPr/>
              </p:nvGrpSpPr>
              <p:grpSpPr>
                <a:xfrm>
                  <a:off x="8700763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159" name="Rectangle 1158">
                    <a:extLst>
                      <a:ext uri="{FF2B5EF4-FFF2-40B4-BE49-F238E27FC236}">
                        <a16:creationId xmlns:a16="http://schemas.microsoft.com/office/drawing/2014/main" id="{EFEB8370-AA77-36BA-0326-1B6D01A2E79E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60" name="Rectangle 1159">
                    <a:extLst>
                      <a:ext uri="{FF2B5EF4-FFF2-40B4-BE49-F238E27FC236}">
                        <a16:creationId xmlns:a16="http://schemas.microsoft.com/office/drawing/2014/main" id="{BC9AC044-BB46-F1FF-5406-AAEEFD3160C3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61" name="Rectangle 1160">
                    <a:extLst>
                      <a:ext uri="{FF2B5EF4-FFF2-40B4-BE49-F238E27FC236}">
                        <a16:creationId xmlns:a16="http://schemas.microsoft.com/office/drawing/2014/main" id="{2937F5B3-5F25-EB92-CE9D-24754A2EB5AA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62" name="Rectangle 1161">
                    <a:extLst>
                      <a:ext uri="{FF2B5EF4-FFF2-40B4-BE49-F238E27FC236}">
                        <a16:creationId xmlns:a16="http://schemas.microsoft.com/office/drawing/2014/main" id="{BE82EB93-9067-38DC-F80B-8307F3303D2B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63" name="Rectangle 1162">
                    <a:extLst>
                      <a:ext uri="{FF2B5EF4-FFF2-40B4-BE49-F238E27FC236}">
                        <a16:creationId xmlns:a16="http://schemas.microsoft.com/office/drawing/2014/main" id="{C326ED3C-B7FA-D9FF-04A5-CB74F5D9D880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64" name="Rectangle 1163">
                    <a:extLst>
                      <a:ext uri="{FF2B5EF4-FFF2-40B4-BE49-F238E27FC236}">
                        <a16:creationId xmlns:a16="http://schemas.microsoft.com/office/drawing/2014/main" id="{1B664039-C972-2581-77B6-60922BDAF2C1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65" name="Rectangle 1164">
                    <a:extLst>
                      <a:ext uri="{FF2B5EF4-FFF2-40B4-BE49-F238E27FC236}">
                        <a16:creationId xmlns:a16="http://schemas.microsoft.com/office/drawing/2014/main" id="{8BBC9ABA-AC59-BC2D-53BC-75E482616431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66" name="Rectangle 1165">
                    <a:extLst>
                      <a:ext uri="{FF2B5EF4-FFF2-40B4-BE49-F238E27FC236}">
                        <a16:creationId xmlns:a16="http://schemas.microsoft.com/office/drawing/2014/main" id="{1EE49A80-5FF8-AA87-46DB-3F48E310FB7C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67" name="Rectangle 1166">
                    <a:extLst>
                      <a:ext uri="{FF2B5EF4-FFF2-40B4-BE49-F238E27FC236}">
                        <a16:creationId xmlns:a16="http://schemas.microsoft.com/office/drawing/2014/main" id="{B1B8E484-9EBA-5CAD-E0BF-2DC466AA54C5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68" name="Rectangle 1167">
                    <a:extLst>
                      <a:ext uri="{FF2B5EF4-FFF2-40B4-BE49-F238E27FC236}">
                        <a16:creationId xmlns:a16="http://schemas.microsoft.com/office/drawing/2014/main" id="{C53937CD-D0C8-36C6-735F-2EA77A2D06E2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69" name="Rectangle 1168">
                    <a:extLst>
                      <a:ext uri="{FF2B5EF4-FFF2-40B4-BE49-F238E27FC236}">
                        <a16:creationId xmlns:a16="http://schemas.microsoft.com/office/drawing/2014/main" id="{9070E104-B74E-3E40-9608-744C6B1B6BCD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70" name="Rectangle 1169">
                    <a:extLst>
                      <a:ext uri="{FF2B5EF4-FFF2-40B4-BE49-F238E27FC236}">
                        <a16:creationId xmlns:a16="http://schemas.microsoft.com/office/drawing/2014/main" id="{FD3D1C6C-EC6A-13C5-B82F-328BA673AA65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71" name="Rectangle 1170">
                    <a:extLst>
                      <a:ext uri="{FF2B5EF4-FFF2-40B4-BE49-F238E27FC236}">
                        <a16:creationId xmlns:a16="http://schemas.microsoft.com/office/drawing/2014/main" id="{7595A23F-F984-1039-F9F8-74DA9177A968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72" name="Rectangle 1171">
                    <a:extLst>
                      <a:ext uri="{FF2B5EF4-FFF2-40B4-BE49-F238E27FC236}">
                        <a16:creationId xmlns:a16="http://schemas.microsoft.com/office/drawing/2014/main" id="{92F93C69-4C66-E85D-8758-57B5B6E95AD6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73" name="Rectangle 1172">
                    <a:extLst>
                      <a:ext uri="{FF2B5EF4-FFF2-40B4-BE49-F238E27FC236}">
                        <a16:creationId xmlns:a16="http://schemas.microsoft.com/office/drawing/2014/main" id="{A7CC551D-B358-132D-F82D-A1BADB5732BA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74" name="Rectangle 1173">
                    <a:extLst>
                      <a:ext uri="{FF2B5EF4-FFF2-40B4-BE49-F238E27FC236}">
                        <a16:creationId xmlns:a16="http://schemas.microsoft.com/office/drawing/2014/main" id="{BAD35D95-4106-3FB0-615D-D7C244D231F9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125" name="Group 1124">
                  <a:extLst>
                    <a:ext uri="{FF2B5EF4-FFF2-40B4-BE49-F238E27FC236}">
                      <a16:creationId xmlns:a16="http://schemas.microsoft.com/office/drawing/2014/main" id="{1FE1EEFB-A6C7-CDBE-01F1-12D2881A529C}"/>
                    </a:ext>
                  </a:extLst>
                </p:cNvPr>
                <p:cNvGrpSpPr/>
                <p:nvPr/>
              </p:nvGrpSpPr>
              <p:grpSpPr>
                <a:xfrm>
                  <a:off x="9205335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143" name="Rectangle 1142">
                    <a:extLst>
                      <a:ext uri="{FF2B5EF4-FFF2-40B4-BE49-F238E27FC236}">
                        <a16:creationId xmlns:a16="http://schemas.microsoft.com/office/drawing/2014/main" id="{DC486BC8-C6CD-903F-D24A-E1E3B874B41D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44" name="Rectangle 1143">
                    <a:extLst>
                      <a:ext uri="{FF2B5EF4-FFF2-40B4-BE49-F238E27FC236}">
                        <a16:creationId xmlns:a16="http://schemas.microsoft.com/office/drawing/2014/main" id="{3B7ACC91-4971-5481-388F-17A660195E07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45" name="Rectangle 1144">
                    <a:extLst>
                      <a:ext uri="{FF2B5EF4-FFF2-40B4-BE49-F238E27FC236}">
                        <a16:creationId xmlns:a16="http://schemas.microsoft.com/office/drawing/2014/main" id="{E94E228C-9438-2B73-0A7A-307E51BC90A2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46" name="Rectangle 1145">
                    <a:extLst>
                      <a:ext uri="{FF2B5EF4-FFF2-40B4-BE49-F238E27FC236}">
                        <a16:creationId xmlns:a16="http://schemas.microsoft.com/office/drawing/2014/main" id="{2FC98D1D-E86F-3276-FE69-49BB8C754B00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47" name="Rectangle 1146">
                    <a:extLst>
                      <a:ext uri="{FF2B5EF4-FFF2-40B4-BE49-F238E27FC236}">
                        <a16:creationId xmlns:a16="http://schemas.microsoft.com/office/drawing/2014/main" id="{DD84E7A3-88C3-8AC7-4A3F-3DA4EA983A4A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48" name="Rectangle 1147">
                    <a:extLst>
                      <a:ext uri="{FF2B5EF4-FFF2-40B4-BE49-F238E27FC236}">
                        <a16:creationId xmlns:a16="http://schemas.microsoft.com/office/drawing/2014/main" id="{AD34C1E5-DD49-5AD3-8A44-11FEEE94B41F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49" name="Rectangle 1148">
                    <a:extLst>
                      <a:ext uri="{FF2B5EF4-FFF2-40B4-BE49-F238E27FC236}">
                        <a16:creationId xmlns:a16="http://schemas.microsoft.com/office/drawing/2014/main" id="{9D489407-557A-E8FA-4C09-525B27000C4D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50" name="Rectangle 1149">
                    <a:extLst>
                      <a:ext uri="{FF2B5EF4-FFF2-40B4-BE49-F238E27FC236}">
                        <a16:creationId xmlns:a16="http://schemas.microsoft.com/office/drawing/2014/main" id="{BA294ACE-6935-5726-9525-522790D6A526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51" name="Rectangle 1150">
                    <a:extLst>
                      <a:ext uri="{FF2B5EF4-FFF2-40B4-BE49-F238E27FC236}">
                        <a16:creationId xmlns:a16="http://schemas.microsoft.com/office/drawing/2014/main" id="{C4169135-887A-BF4F-406D-7F128E2597C2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52" name="Rectangle 1151">
                    <a:extLst>
                      <a:ext uri="{FF2B5EF4-FFF2-40B4-BE49-F238E27FC236}">
                        <a16:creationId xmlns:a16="http://schemas.microsoft.com/office/drawing/2014/main" id="{0C9D8BE1-6DDD-E5EB-DD13-F3043ADB416F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53" name="Rectangle 1152">
                    <a:extLst>
                      <a:ext uri="{FF2B5EF4-FFF2-40B4-BE49-F238E27FC236}">
                        <a16:creationId xmlns:a16="http://schemas.microsoft.com/office/drawing/2014/main" id="{09304284-1D76-7E60-C793-4579EDC82111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54" name="Rectangle 1153">
                    <a:extLst>
                      <a:ext uri="{FF2B5EF4-FFF2-40B4-BE49-F238E27FC236}">
                        <a16:creationId xmlns:a16="http://schemas.microsoft.com/office/drawing/2014/main" id="{7B043EC5-BEF1-4B67-7B41-EA854883A1AE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55" name="Rectangle 1154">
                    <a:extLst>
                      <a:ext uri="{FF2B5EF4-FFF2-40B4-BE49-F238E27FC236}">
                        <a16:creationId xmlns:a16="http://schemas.microsoft.com/office/drawing/2014/main" id="{8C3B9209-2D3F-7E87-9CF4-C3199592F0C0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56" name="Rectangle 1155">
                    <a:extLst>
                      <a:ext uri="{FF2B5EF4-FFF2-40B4-BE49-F238E27FC236}">
                        <a16:creationId xmlns:a16="http://schemas.microsoft.com/office/drawing/2014/main" id="{515DA808-BB8C-5ECC-1CAC-45A38AB7888B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57" name="Rectangle 1156">
                    <a:extLst>
                      <a:ext uri="{FF2B5EF4-FFF2-40B4-BE49-F238E27FC236}">
                        <a16:creationId xmlns:a16="http://schemas.microsoft.com/office/drawing/2014/main" id="{5AA5F7F3-93C5-04B9-9960-6C0881F692AF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58" name="Rectangle 1157">
                    <a:extLst>
                      <a:ext uri="{FF2B5EF4-FFF2-40B4-BE49-F238E27FC236}">
                        <a16:creationId xmlns:a16="http://schemas.microsoft.com/office/drawing/2014/main" id="{89464429-F908-150F-8AF8-4BD1A3FDFE38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126" name="Group 1125">
                  <a:extLst>
                    <a:ext uri="{FF2B5EF4-FFF2-40B4-BE49-F238E27FC236}">
                      <a16:creationId xmlns:a16="http://schemas.microsoft.com/office/drawing/2014/main" id="{859D282F-5B15-54F7-D847-BE4807FBA93C}"/>
                    </a:ext>
                  </a:extLst>
                </p:cNvPr>
                <p:cNvGrpSpPr/>
                <p:nvPr/>
              </p:nvGrpSpPr>
              <p:grpSpPr>
                <a:xfrm>
                  <a:off x="9709907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127" name="Rectangle 1126">
                    <a:extLst>
                      <a:ext uri="{FF2B5EF4-FFF2-40B4-BE49-F238E27FC236}">
                        <a16:creationId xmlns:a16="http://schemas.microsoft.com/office/drawing/2014/main" id="{31AFC745-E2A0-1CC2-1B81-6CC996DD8C34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28" name="Rectangle 1127">
                    <a:extLst>
                      <a:ext uri="{FF2B5EF4-FFF2-40B4-BE49-F238E27FC236}">
                        <a16:creationId xmlns:a16="http://schemas.microsoft.com/office/drawing/2014/main" id="{F3FA63E4-1BD1-5DAE-384B-E45B59806595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29" name="Rectangle 1128">
                    <a:extLst>
                      <a:ext uri="{FF2B5EF4-FFF2-40B4-BE49-F238E27FC236}">
                        <a16:creationId xmlns:a16="http://schemas.microsoft.com/office/drawing/2014/main" id="{E88B41A9-212F-23A5-BEDE-ED549DB4D1FC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30" name="Rectangle 1129">
                    <a:extLst>
                      <a:ext uri="{FF2B5EF4-FFF2-40B4-BE49-F238E27FC236}">
                        <a16:creationId xmlns:a16="http://schemas.microsoft.com/office/drawing/2014/main" id="{4867C6F9-0F6D-9BC6-1AAE-EAAB85F7385D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31" name="Rectangle 1130">
                    <a:extLst>
                      <a:ext uri="{FF2B5EF4-FFF2-40B4-BE49-F238E27FC236}">
                        <a16:creationId xmlns:a16="http://schemas.microsoft.com/office/drawing/2014/main" id="{2AE7AAAD-E523-A54C-3082-1FB017F821F4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32" name="Rectangle 1131">
                    <a:extLst>
                      <a:ext uri="{FF2B5EF4-FFF2-40B4-BE49-F238E27FC236}">
                        <a16:creationId xmlns:a16="http://schemas.microsoft.com/office/drawing/2014/main" id="{25C7C2EA-9B06-0A47-9FED-F6EEB6B66E8F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33" name="Rectangle 1132">
                    <a:extLst>
                      <a:ext uri="{FF2B5EF4-FFF2-40B4-BE49-F238E27FC236}">
                        <a16:creationId xmlns:a16="http://schemas.microsoft.com/office/drawing/2014/main" id="{DF22BF35-7119-AD5D-F391-31F89FCEC407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34" name="Rectangle 1133">
                    <a:extLst>
                      <a:ext uri="{FF2B5EF4-FFF2-40B4-BE49-F238E27FC236}">
                        <a16:creationId xmlns:a16="http://schemas.microsoft.com/office/drawing/2014/main" id="{679251C9-9DD6-999A-AB82-0D12921D651C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35" name="Rectangle 1134">
                    <a:extLst>
                      <a:ext uri="{FF2B5EF4-FFF2-40B4-BE49-F238E27FC236}">
                        <a16:creationId xmlns:a16="http://schemas.microsoft.com/office/drawing/2014/main" id="{FD121614-9F83-ECD2-64C2-10659A38D448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36" name="Rectangle 1135">
                    <a:extLst>
                      <a:ext uri="{FF2B5EF4-FFF2-40B4-BE49-F238E27FC236}">
                        <a16:creationId xmlns:a16="http://schemas.microsoft.com/office/drawing/2014/main" id="{596FB455-94BD-C6D8-8BE8-A95E80292255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37" name="Rectangle 1136">
                    <a:extLst>
                      <a:ext uri="{FF2B5EF4-FFF2-40B4-BE49-F238E27FC236}">
                        <a16:creationId xmlns:a16="http://schemas.microsoft.com/office/drawing/2014/main" id="{654A1A59-2816-A95C-6AAD-2303CA6D9A4F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38" name="Rectangle 1137">
                    <a:extLst>
                      <a:ext uri="{FF2B5EF4-FFF2-40B4-BE49-F238E27FC236}">
                        <a16:creationId xmlns:a16="http://schemas.microsoft.com/office/drawing/2014/main" id="{AA67F23D-C767-F279-E2F2-3DEB5A326B1C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39" name="Rectangle 1138">
                    <a:extLst>
                      <a:ext uri="{FF2B5EF4-FFF2-40B4-BE49-F238E27FC236}">
                        <a16:creationId xmlns:a16="http://schemas.microsoft.com/office/drawing/2014/main" id="{A8085F24-2FB9-923C-CF99-31012D9FCC10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40" name="Rectangle 1139">
                    <a:extLst>
                      <a:ext uri="{FF2B5EF4-FFF2-40B4-BE49-F238E27FC236}">
                        <a16:creationId xmlns:a16="http://schemas.microsoft.com/office/drawing/2014/main" id="{F11CDE9F-ECC4-5085-E699-F461BE6CD080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41" name="Rectangle 1140">
                    <a:extLst>
                      <a:ext uri="{FF2B5EF4-FFF2-40B4-BE49-F238E27FC236}">
                        <a16:creationId xmlns:a16="http://schemas.microsoft.com/office/drawing/2014/main" id="{EC4DE535-87C7-0055-2785-A6AFDECA94F1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42" name="Rectangle 1141">
                    <a:extLst>
                      <a:ext uri="{FF2B5EF4-FFF2-40B4-BE49-F238E27FC236}">
                        <a16:creationId xmlns:a16="http://schemas.microsoft.com/office/drawing/2014/main" id="{E0EFC534-9710-964D-22B7-E460419EC011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</p:grpSp>
          <p:grpSp>
            <p:nvGrpSpPr>
              <p:cNvPr id="982" name="Group 981">
                <a:extLst>
                  <a:ext uri="{FF2B5EF4-FFF2-40B4-BE49-F238E27FC236}">
                    <a16:creationId xmlns:a16="http://schemas.microsoft.com/office/drawing/2014/main" id="{6D2FFE8C-9A67-B65C-B981-A99889355792}"/>
                  </a:ext>
                </a:extLst>
              </p:cNvPr>
              <p:cNvGrpSpPr/>
              <p:nvPr/>
            </p:nvGrpSpPr>
            <p:grpSpPr>
              <a:xfrm>
                <a:off x="4213581" y="3521816"/>
                <a:ext cx="3647857" cy="1823374"/>
                <a:chOff x="6182087" y="4517849"/>
                <a:chExt cx="4032392" cy="2015583"/>
              </a:xfrm>
            </p:grpSpPr>
            <p:grpSp>
              <p:nvGrpSpPr>
                <p:cNvPr id="983" name="Group 982">
                  <a:extLst>
                    <a:ext uri="{FF2B5EF4-FFF2-40B4-BE49-F238E27FC236}">
                      <a16:creationId xmlns:a16="http://schemas.microsoft.com/office/drawing/2014/main" id="{3A4BC20B-3254-BF9F-DCE7-07507DC74CD8}"/>
                    </a:ext>
                  </a:extLst>
                </p:cNvPr>
                <p:cNvGrpSpPr/>
                <p:nvPr/>
              </p:nvGrpSpPr>
              <p:grpSpPr>
                <a:xfrm>
                  <a:off x="6182087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103" name="Rectangle 1102">
                    <a:extLst>
                      <a:ext uri="{FF2B5EF4-FFF2-40B4-BE49-F238E27FC236}">
                        <a16:creationId xmlns:a16="http://schemas.microsoft.com/office/drawing/2014/main" id="{D36A6CC4-0B98-5132-E7AB-5F58629B62FE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04" name="Rectangle 1103">
                    <a:extLst>
                      <a:ext uri="{FF2B5EF4-FFF2-40B4-BE49-F238E27FC236}">
                        <a16:creationId xmlns:a16="http://schemas.microsoft.com/office/drawing/2014/main" id="{245728A5-D175-6D79-C98C-0FD8B4CD5347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05" name="Rectangle 1104">
                    <a:extLst>
                      <a:ext uri="{FF2B5EF4-FFF2-40B4-BE49-F238E27FC236}">
                        <a16:creationId xmlns:a16="http://schemas.microsoft.com/office/drawing/2014/main" id="{CA2F71F1-657A-DA8C-DB50-9C06B90D27CC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06" name="Rectangle 1105">
                    <a:extLst>
                      <a:ext uri="{FF2B5EF4-FFF2-40B4-BE49-F238E27FC236}">
                        <a16:creationId xmlns:a16="http://schemas.microsoft.com/office/drawing/2014/main" id="{6DAE7886-42C5-E469-77E4-37BEC469B06B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07" name="Rectangle 1106">
                    <a:extLst>
                      <a:ext uri="{FF2B5EF4-FFF2-40B4-BE49-F238E27FC236}">
                        <a16:creationId xmlns:a16="http://schemas.microsoft.com/office/drawing/2014/main" id="{833C9F78-B283-EEE2-1319-399BB2E67803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08" name="Rectangle 1107">
                    <a:extLst>
                      <a:ext uri="{FF2B5EF4-FFF2-40B4-BE49-F238E27FC236}">
                        <a16:creationId xmlns:a16="http://schemas.microsoft.com/office/drawing/2014/main" id="{E279EB8B-19CC-078F-DD37-1A2E048CE0ED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09" name="Rectangle 1108">
                    <a:extLst>
                      <a:ext uri="{FF2B5EF4-FFF2-40B4-BE49-F238E27FC236}">
                        <a16:creationId xmlns:a16="http://schemas.microsoft.com/office/drawing/2014/main" id="{82934061-55CD-4B9F-1875-182845838F5E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10" name="Rectangle 1109">
                    <a:extLst>
                      <a:ext uri="{FF2B5EF4-FFF2-40B4-BE49-F238E27FC236}">
                        <a16:creationId xmlns:a16="http://schemas.microsoft.com/office/drawing/2014/main" id="{44BC8A7B-0F5F-F4E2-6E8A-88C878B5230E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11" name="Rectangle 1110">
                    <a:extLst>
                      <a:ext uri="{FF2B5EF4-FFF2-40B4-BE49-F238E27FC236}">
                        <a16:creationId xmlns:a16="http://schemas.microsoft.com/office/drawing/2014/main" id="{4CD6146A-8CC3-D45C-4265-3C002121FFE0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12" name="Rectangle 1111">
                    <a:extLst>
                      <a:ext uri="{FF2B5EF4-FFF2-40B4-BE49-F238E27FC236}">
                        <a16:creationId xmlns:a16="http://schemas.microsoft.com/office/drawing/2014/main" id="{339B4A31-C5EF-092F-95D5-CA7F3F5F0798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13" name="Rectangle 1112">
                    <a:extLst>
                      <a:ext uri="{FF2B5EF4-FFF2-40B4-BE49-F238E27FC236}">
                        <a16:creationId xmlns:a16="http://schemas.microsoft.com/office/drawing/2014/main" id="{A93CB211-DFF8-3056-2897-A443A7422350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14" name="Rectangle 1113">
                    <a:extLst>
                      <a:ext uri="{FF2B5EF4-FFF2-40B4-BE49-F238E27FC236}">
                        <a16:creationId xmlns:a16="http://schemas.microsoft.com/office/drawing/2014/main" id="{E8BD5850-E949-EA52-CF09-EF2894AC4FF4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15" name="Rectangle 1114">
                    <a:extLst>
                      <a:ext uri="{FF2B5EF4-FFF2-40B4-BE49-F238E27FC236}">
                        <a16:creationId xmlns:a16="http://schemas.microsoft.com/office/drawing/2014/main" id="{26BF8952-BF94-4F31-03F4-61C02BD49397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16" name="Rectangle 1115">
                    <a:extLst>
                      <a:ext uri="{FF2B5EF4-FFF2-40B4-BE49-F238E27FC236}">
                        <a16:creationId xmlns:a16="http://schemas.microsoft.com/office/drawing/2014/main" id="{57D2020B-FDAB-6EA5-52BA-480FE0D2232D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17" name="Rectangle 1116">
                    <a:extLst>
                      <a:ext uri="{FF2B5EF4-FFF2-40B4-BE49-F238E27FC236}">
                        <a16:creationId xmlns:a16="http://schemas.microsoft.com/office/drawing/2014/main" id="{43C496B8-7E49-7F57-EA58-B463F4A5EDC1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18" name="Rectangle 1117">
                    <a:extLst>
                      <a:ext uri="{FF2B5EF4-FFF2-40B4-BE49-F238E27FC236}">
                        <a16:creationId xmlns:a16="http://schemas.microsoft.com/office/drawing/2014/main" id="{2F299E62-5D87-7D7A-A0F1-A36AD1F527EC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984" name="Group 983">
                  <a:extLst>
                    <a:ext uri="{FF2B5EF4-FFF2-40B4-BE49-F238E27FC236}">
                      <a16:creationId xmlns:a16="http://schemas.microsoft.com/office/drawing/2014/main" id="{D340C6F3-7D1A-4353-306D-F031F39E51FE}"/>
                    </a:ext>
                  </a:extLst>
                </p:cNvPr>
                <p:cNvGrpSpPr/>
                <p:nvPr/>
              </p:nvGrpSpPr>
              <p:grpSpPr>
                <a:xfrm>
                  <a:off x="6686659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087" name="Rectangle 1086">
                    <a:extLst>
                      <a:ext uri="{FF2B5EF4-FFF2-40B4-BE49-F238E27FC236}">
                        <a16:creationId xmlns:a16="http://schemas.microsoft.com/office/drawing/2014/main" id="{1608099E-DEB9-9953-14A4-083CFD0C97A5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88" name="Rectangle 1087">
                    <a:extLst>
                      <a:ext uri="{FF2B5EF4-FFF2-40B4-BE49-F238E27FC236}">
                        <a16:creationId xmlns:a16="http://schemas.microsoft.com/office/drawing/2014/main" id="{61926CE2-22BA-A8E8-B837-628DFF16396C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89" name="Rectangle 1088">
                    <a:extLst>
                      <a:ext uri="{FF2B5EF4-FFF2-40B4-BE49-F238E27FC236}">
                        <a16:creationId xmlns:a16="http://schemas.microsoft.com/office/drawing/2014/main" id="{E9ABB735-82CC-5EC7-C685-6AED384B4A18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90" name="Rectangle 1089">
                    <a:extLst>
                      <a:ext uri="{FF2B5EF4-FFF2-40B4-BE49-F238E27FC236}">
                        <a16:creationId xmlns:a16="http://schemas.microsoft.com/office/drawing/2014/main" id="{C5678D2C-6FCB-1431-473F-FB18B71172A6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91" name="Rectangle 1090">
                    <a:extLst>
                      <a:ext uri="{FF2B5EF4-FFF2-40B4-BE49-F238E27FC236}">
                        <a16:creationId xmlns:a16="http://schemas.microsoft.com/office/drawing/2014/main" id="{BF08423C-5D9B-C7AB-97E9-376E6D8B29EB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92" name="Rectangle 1091">
                    <a:extLst>
                      <a:ext uri="{FF2B5EF4-FFF2-40B4-BE49-F238E27FC236}">
                        <a16:creationId xmlns:a16="http://schemas.microsoft.com/office/drawing/2014/main" id="{D5F809DB-A15E-43E2-ADFA-8BAB54941C48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93" name="Rectangle 1092">
                    <a:extLst>
                      <a:ext uri="{FF2B5EF4-FFF2-40B4-BE49-F238E27FC236}">
                        <a16:creationId xmlns:a16="http://schemas.microsoft.com/office/drawing/2014/main" id="{A0E08A0E-29BA-0377-AA1A-B79B1E225730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94" name="Rectangle 1093">
                    <a:extLst>
                      <a:ext uri="{FF2B5EF4-FFF2-40B4-BE49-F238E27FC236}">
                        <a16:creationId xmlns:a16="http://schemas.microsoft.com/office/drawing/2014/main" id="{D90D0704-878D-B263-9CFD-1F9873E0C69A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95" name="Rectangle 1094">
                    <a:extLst>
                      <a:ext uri="{FF2B5EF4-FFF2-40B4-BE49-F238E27FC236}">
                        <a16:creationId xmlns:a16="http://schemas.microsoft.com/office/drawing/2014/main" id="{AAD9DB23-8A33-63B9-E4B9-CDEECF74FDAA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96" name="Rectangle 1095">
                    <a:extLst>
                      <a:ext uri="{FF2B5EF4-FFF2-40B4-BE49-F238E27FC236}">
                        <a16:creationId xmlns:a16="http://schemas.microsoft.com/office/drawing/2014/main" id="{EE9EED32-F0A5-E559-B1E5-01F9811CA231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97" name="Rectangle 1096">
                    <a:extLst>
                      <a:ext uri="{FF2B5EF4-FFF2-40B4-BE49-F238E27FC236}">
                        <a16:creationId xmlns:a16="http://schemas.microsoft.com/office/drawing/2014/main" id="{DEE23435-3869-060A-4BB6-140FD373707B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98" name="Rectangle 1097">
                    <a:extLst>
                      <a:ext uri="{FF2B5EF4-FFF2-40B4-BE49-F238E27FC236}">
                        <a16:creationId xmlns:a16="http://schemas.microsoft.com/office/drawing/2014/main" id="{B63DCEDA-5773-C41E-66D7-3BF7FE8940F6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99" name="Rectangle 1098">
                    <a:extLst>
                      <a:ext uri="{FF2B5EF4-FFF2-40B4-BE49-F238E27FC236}">
                        <a16:creationId xmlns:a16="http://schemas.microsoft.com/office/drawing/2014/main" id="{C33A13A7-DE3B-13B4-4014-3F6FD8480F60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00" name="Rectangle 1099">
                    <a:extLst>
                      <a:ext uri="{FF2B5EF4-FFF2-40B4-BE49-F238E27FC236}">
                        <a16:creationId xmlns:a16="http://schemas.microsoft.com/office/drawing/2014/main" id="{02DA4647-BA6D-3B14-0114-2ACB9C08A9B9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01" name="Rectangle 1100">
                    <a:extLst>
                      <a:ext uri="{FF2B5EF4-FFF2-40B4-BE49-F238E27FC236}">
                        <a16:creationId xmlns:a16="http://schemas.microsoft.com/office/drawing/2014/main" id="{7581C8DA-9542-9823-46A6-75B0C9E2D4D6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02" name="Rectangle 1101">
                    <a:extLst>
                      <a:ext uri="{FF2B5EF4-FFF2-40B4-BE49-F238E27FC236}">
                        <a16:creationId xmlns:a16="http://schemas.microsoft.com/office/drawing/2014/main" id="{0ACB4987-13CA-0F62-5362-AACB5E010A5A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985" name="Group 984">
                  <a:extLst>
                    <a:ext uri="{FF2B5EF4-FFF2-40B4-BE49-F238E27FC236}">
                      <a16:creationId xmlns:a16="http://schemas.microsoft.com/office/drawing/2014/main" id="{99F8340D-CDD9-FF0A-48BE-339E10A555DC}"/>
                    </a:ext>
                  </a:extLst>
                </p:cNvPr>
                <p:cNvGrpSpPr/>
                <p:nvPr/>
              </p:nvGrpSpPr>
              <p:grpSpPr>
                <a:xfrm>
                  <a:off x="7191231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071" name="Rectangle 1070">
                    <a:extLst>
                      <a:ext uri="{FF2B5EF4-FFF2-40B4-BE49-F238E27FC236}">
                        <a16:creationId xmlns:a16="http://schemas.microsoft.com/office/drawing/2014/main" id="{468CB3C7-8931-1250-E7AD-44B0750306B1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72" name="Rectangle 1071">
                    <a:extLst>
                      <a:ext uri="{FF2B5EF4-FFF2-40B4-BE49-F238E27FC236}">
                        <a16:creationId xmlns:a16="http://schemas.microsoft.com/office/drawing/2014/main" id="{7DF9A95A-FEA1-402D-9617-A17C8CEE58A3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73" name="Rectangle 1072">
                    <a:extLst>
                      <a:ext uri="{FF2B5EF4-FFF2-40B4-BE49-F238E27FC236}">
                        <a16:creationId xmlns:a16="http://schemas.microsoft.com/office/drawing/2014/main" id="{71147DF1-92E3-533C-9915-857BB941FC6B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74" name="Rectangle 1073">
                    <a:extLst>
                      <a:ext uri="{FF2B5EF4-FFF2-40B4-BE49-F238E27FC236}">
                        <a16:creationId xmlns:a16="http://schemas.microsoft.com/office/drawing/2014/main" id="{4580624D-13BA-8EA4-AF36-8A625869D83C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75" name="Rectangle 1074">
                    <a:extLst>
                      <a:ext uri="{FF2B5EF4-FFF2-40B4-BE49-F238E27FC236}">
                        <a16:creationId xmlns:a16="http://schemas.microsoft.com/office/drawing/2014/main" id="{07114FD1-579C-0918-93D6-30C3F3C7AE3F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76" name="Rectangle 1075">
                    <a:extLst>
                      <a:ext uri="{FF2B5EF4-FFF2-40B4-BE49-F238E27FC236}">
                        <a16:creationId xmlns:a16="http://schemas.microsoft.com/office/drawing/2014/main" id="{52E16FA8-F51D-2100-902C-8BE505055B03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77" name="Rectangle 1076">
                    <a:extLst>
                      <a:ext uri="{FF2B5EF4-FFF2-40B4-BE49-F238E27FC236}">
                        <a16:creationId xmlns:a16="http://schemas.microsoft.com/office/drawing/2014/main" id="{D7F0C079-7846-7787-5DEE-E313FFCFB399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78" name="Rectangle 1077">
                    <a:extLst>
                      <a:ext uri="{FF2B5EF4-FFF2-40B4-BE49-F238E27FC236}">
                        <a16:creationId xmlns:a16="http://schemas.microsoft.com/office/drawing/2014/main" id="{F56F7047-E13D-D6A4-D8D7-89E61AD4EE80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79" name="Rectangle 1078">
                    <a:extLst>
                      <a:ext uri="{FF2B5EF4-FFF2-40B4-BE49-F238E27FC236}">
                        <a16:creationId xmlns:a16="http://schemas.microsoft.com/office/drawing/2014/main" id="{787A4BBD-7E9D-A46C-658C-41423332BFD2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80" name="Rectangle 1079">
                    <a:extLst>
                      <a:ext uri="{FF2B5EF4-FFF2-40B4-BE49-F238E27FC236}">
                        <a16:creationId xmlns:a16="http://schemas.microsoft.com/office/drawing/2014/main" id="{F1DD32BB-0BD4-B4C6-3C13-6323B320DF83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81" name="Rectangle 1080">
                    <a:extLst>
                      <a:ext uri="{FF2B5EF4-FFF2-40B4-BE49-F238E27FC236}">
                        <a16:creationId xmlns:a16="http://schemas.microsoft.com/office/drawing/2014/main" id="{1A08CB7D-2AE9-7362-D93A-A6FE07FFA2C7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82" name="Rectangle 1081">
                    <a:extLst>
                      <a:ext uri="{FF2B5EF4-FFF2-40B4-BE49-F238E27FC236}">
                        <a16:creationId xmlns:a16="http://schemas.microsoft.com/office/drawing/2014/main" id="{FFB3B533-646A-4F94-FACE-A5D956DE1481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83" name="Rectangle 1082">
                    <a:extLst>
                      <a:ext uri="{FF2B5EF4-FFF2-40B4-BE49-F238E27FC236}">
                        <a16:creationId xmlns:a16="http://schemas.microsoft.com/office/drawing/2014/main" id="{FA63C4E7-99E2-7ADB-18C2-C050EAC12FAA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84" name="Rectangle 1083">
                    <a:extLst>
                      <a:ext uri="{FF2B5EF4-FFF2-40B4-BE49-F238E27FC236}">
                        <a16:creationId xmlns:a16="http://schemas.microsoft.com/office/drawing/2014/main" id="{EE1BB019-6CC4-BF0B-8204-7CB218858BBF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85" name="Rectangle 1084">
                    <a:extLst>
                      <a:ext uri="{FF2B5EF4-FFF2-40B4-BE49-F238E27FC236}">
                        <a16:creationId xmlns:a16="http://schemas.microsoft.com/office/drawing/2014/main" id="{4A4B19B2-55EA-63D3-ECAA-7F983862A7FF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86" name="Rectangle 1085">
                    <a:extLst>
                      <a:ext uri="{FF2B5EF4-FFF2-40B4-BE49-F238E27FC236}">
                        <a16:creationId xmlns:a16="http://schemas.microsoft.com/office/drawing/2014/main" id="{95EBC347-A901-5241-3504-E7A8CF9F8047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986" name="Group 985">
                  <a:extLst>
                    <a:ext uri="{FF2B5EF4-FFF2-40B4-BE49-F238E27FC236}">
                      <a16:creationId xmlns:a16="http://schemas.microsoft.com/office/drawing/2014/main" id="{3F0B0124-085F-9971-15C6-41ECAD550829}"/>
                    </a:ext>
                  </a:extLst>
                </p:cNvPr>
                <p:cNvGrpSpPr/>
                <p:nvPr/>
              </p:nvGrpSpPr>
              <p:grpSpPr>
                <a:xfrm>
                  <a:off x="7695803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055" name="Rectangle 1054">
                    <a:extLst>
                      <a:ext uri="{FF2B5EF4-FFF2-40B4-BE49-F238E27FC236}">
                        <a16:creationId xmlns:a16="http://schemas.microsoft.com/office/drawing/2014/main" id="{A6DB9CE0-F883-AB83-76A7-E88C35EDE401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56" name="Rectangle 1055">
                    <a:extLst>
                      <a:ext uri="{FF2B5EF4-FFF2-40B4-BE49-F238E27FC236}">
                        <a16:creationId xmlns:a16="http://schemas.microsoft.com/office/drawing/2014/main" id="{28B0DE2A-5CCF-71A6-BA45-F8BA767D4480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57" name="Rectangle 1056">
                    <a:extLst>
                      <a:ext uri="{FF2B5EF4-FFF2-40B4-BE49-F238E27FC236}">
                        <a16:creationId xmlns:a16="http://schemas.microsoft.com/office/drawing/2014/main" id="{8EA4C938-741E-84BF-832B-8B17BC6CF2CE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58" name="Rectangle 1057">
                    <a:extLst>
                      <a:ext uri="{FF2B5EF4-FFF2-40B4-BE49-F238E27FC236}">
                        <a16:creationId xmlns:a16="http://schemas.microsoft.com/office/drawing/2014/main" id="{9800DF7C-7B24-E8D9-D2E8-C77C3E05385F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59" name="Rectangle 1058">
                    <a:extLst>
                      <a:ext uri="{FF2B5EF4-FFF2-40B4-BE49-F238E27FC236}">
                        <a16:creationId xmlns:a16="http://schemas.microsoft.com/office/drawing/2014/main" id="{57C316BB-9BAA-29B5-6E78-7CE51AC040D3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60" name="Rectangle 1059">
                    <a:extLst>
                      <a:ext uri="{FF2B5EF4-FFF2-40B4-BE49-F238E27FC236}">
                        <a16:creationId xmlns:a16="http://schemas.microsoft.com/office/drawing/2014/main" id="{889AEB2F-3221-3FBD-9228-B0F561E85A54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61" name="Rectangle 1060">
                    <a:extLst>
                      <a:ext uri="{FF2B5EF4-FFF2-40B4-BE49-F238E27FC236}">
                        <a16:creationId xmlns:a16="http://schemas.microsoft.com/office/drawing/2014/main" id="{FAADA504-7305-FDC2-E9C2-D98E738BC528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62" name="Rectangle 1061">
                    <a:extLst>
                      <a:ext uri="{FF2B5EF4-FFF2-40B4-BE49-F238E27FC236}">
                        <a16:creationId xmlns:a16="http://schemas.microsoft.com/office/drawing/2014/main" id="{41D7A805-32B3-B185-6204-96458D3A5F38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63" name="Rectangle 1062">
                    <a:extLst>
                      <a:ext uri="{FF2B5EF4-FFF2-40B4-BE49-F238E27FC236}">
                        <a16:creationId xmlns:a16="http://schemas.microsoft.com/office/drawing/2014/main" id="{DACB6189-766B-A591-A6C9-7821A78066BE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64" name="Rectangle 1063">
                    <a:extLst>
                      <a:ext uri="{FF2B5EF4-FFF2-40B4-BE49-F238E27FC236}">
                        <a16:creationId xmlns:a16="http://schemas.microsoft.com/office/drawing/2014/main" id="{AA2BA43C-7968-FEBD-B617-6126C4C4E04C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65" name="Rectangle 1064">
                    <a:extLst>
                      <a:ext uri="{FF2B5EF4-FFF2-40B4-BE49-F238E27FC236}">
                        <a16:creationId xmlns:a16="http://schemas.microsoft.com/office/drawing/2014/main" id="{2B4D2F3D-924C-6449-0EE9-3CA4110E12AE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66" name="Rectangle 1065">
                    <a:extLst>
                      <a:ext uri="{FF2B5EF4-FFF2-40B4-BE49-F238E27FC236}">
                        <a16:creationId xmlns:a16="http://schemas.microsoft.com/office/drawing/2014/main" id="{9BB744FA-E751-4B55-204F-9AEB38ABAE2E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67" name="Rectangle 1066">
                    <a:extLst>
                      <a:ext uri="{FF2B5EF4-FFF2-40B4-BE49-F238E27FC236}">
                        <a16:creationId xmlns:a16="http://schemas.microsoft.com/office/drawing/2014/main" id="{C4AA6992-03CA-55B7-62C9-B943D4F77C57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68" name="Rectangle 1067">
                    <a:extLst>
                      <a:ext uri="{FF2B5EF4-FFF2-40B4-BE49-F238E27FC236}">
                        <a16:creationId xmlns:a16="http://schemas.microsoft.com/office/drawing/2014/main" id="{1C6EA027-5306-40B1-346C-953DFA87579A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69" name="Rectangle 1068">
                    <a:extLst>
                      <a:ext uri="{FF2B5EF4-FFF2-40B4-BE49-F238E27FC236}">
                        <a16:creationId xmlns:a16="http://schemas.microsoft.com/office/drawing/2014/main" id="{7DB09E12-D7E3-A169-BCBC-1D7ED3070D14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70" name="Rectangle 1069">
                    <a:extLst>
                      <a:ext uri="{FF2B5EF4-FFF2-40B4-BE49-F238E27FC236}">
                        <a16:creationId xmlns:a16="http://schemas.microsoft.com/office/drawing/2014/main" id="{D3F1BCAE-AAF5-4F4F-1FCA-C8EB67AF71A5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987" name="Group 986">
                  <a:extLst>
                    <a:ext uri="{FF2B5EF4-FFF2-40B4-BE49-F238E27FC236}">
                      <a16:creationId xmlns:a16="http://schemas.microsoft.com/office/drawing/2014/main" id="{9CBC8A2F-F961-FD17-3036-DE4A5EABD41E}"/>
                    </a:ext>
                  </a:extLst>
                </p:cNvPr>
                <p:cNvGrpSpPr/>
                <p:nvPr/>
              </p:nvGrpSpPr>
              <p:grpSpPr>
                <a:xfrm>
                  <a:off x="8196191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039" name="Rectangle 1038">
                    <a:extLst>
                      <a:ext uri="{FF2B5EF4-FFF2-40B4-BE49-F238E27FC236}">
                        <a16:creationId xmlns:a16="http://schemas.microsoft.com/office/drawing/2014/main" id="{5CD58EB3-68FB-0EA9-E61D-38B6FD9AE929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40" name="Rectangle 1039">
                    <a:extLst>
                      <a:ext uri="{FF2B5EF4-FFF2-40B4-BE49-F238E27FC236}">
                        <a16:creationId xmlns:a16="http://schemas.microsoft.com/office/drawing/2014/main" id="{2F664FAE-95BC-FD7B-1F41-F444FF6DE3F7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41" name="Rectangle 1040">
                    <a:extLst>
                      <a:ext uri="{FF2B5EF4-FFF2-40B4-BE49-F238E27FC236}">
                        <a16:creationId xmlns:a16="http://schemas.microsoft.com/office/drawing/2014/main" id="{23F87829-C62A-C460-AFE7-E3444C4124F5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42" name="Rectangle 1041">
                    <a:extLst>
                      <a:ext uri="{FF2B5EF4-FFF2-40B4-BE49-F238E27FC236}">
                        <a16:creationId xmlns:a16="http://schemas.microsoft.com/office/drawing/2014/main" id="{C281996E-BE07-507D-EDDB-99442E933A0B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43" name="Rectangle 1042">
                    <a:extLst>
                      <a:ext uri="{FF2B5EF4-FFF2-40B4-BE49-F238E27FC236}">
                        <a16:creationId xmlns:a16="http://schemas.microsoft.com/office/drawing/2014/main" id="{5052193D-51FC-D8E7-843D-7C3354C9CAAC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44" name="Rectangle 1043">
                    <a:extLst>
                      <a:ext uri="{FF2B5EF4-FFF2-40B4-BE49-F238E27FC236}">
                        <a16:creationId xmlns:a16="http://schemas.microsoft.com/office/drawing/2014/main" id="{59C52451-B40B-3E55-CFEE-FC5424869C10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45" name="Rectangle 1044">
                    <a:extLst>
                      <a:ext uri="{FF2B5EF4-FFF2-40B4-BE49-F238E27FC236}">
                        <a16:creationId xmlns:a16="http://schemas.microsoft.com/office/drawing/2014/main" id="{DFAFC0C7-C709-F27D-A157-7A886DCF835A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46" name="Rectangle 1045">
                    <a:extLst>
                      <a:ext uri="{FF2B5EF4-FFF2-40B4-BE49-F238E27FC236}">
                        <a16:creationId xmlns:a16="http://schemas.microsoft.com/office/drawing/2014/main" id="{6C2AF90F-6964-21FB-42EB-5C079C8490BF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47" name="Rectangle 1046">
                    <a:extLst>
                      <a:ext uri="{FF2B5EF4-FFF2-40B4-BE49-F238E27FC236}">
                        <a16:creationId xmlns:a16="http://schemas.microsoft.com/office/drawing/2014/main" id="{F17648D5-9187-C954-1FAA-17A0338F44AB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48" name="Rectangle 1047">
                    <a:extLst>
                      <a:ext uri="{FF2B5EF4-FFF2-40B4-BE49-F238E27FC236}">
                        <a16:creationId xmlns:a16="http://schemas.microsoft.com/office/drawing/2014/main" id="{11C922D7-DE2F-EBCB-3560-BA62A13A9AF3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49" name="Rectangle 1048">
                    <a:extLst>
                      <a:ext uri="{FF2B5EF4-FFF2-40B4-BE49-F238E27FC236}">
                        <a16:creationId xmlns:a16="http://schemas.microsoft.com/office/drawing/2014/main" id="{34931EDE-0257-EC90-C30B-51D3A6255DB0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50" name="Rectangle 1049">
                    <a:extLst>
                      <a:ext uri="{FF2B5EF4-FFF2-40B4-BE49-F238E27FC236}">
                        <a16:creationId xmlns:a16="http://schemas.microsoft.com/office/drawing/2014/main" id="{FAB16FD5-88F5-281D-2F24-B41A05EFEEB1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51" name="Rectangle 1050">
                    <a:extLst>
                      <a:ext uri="{FF2B5EF4-FFF2-40B4-BE49-F238E27FC236}">
                        <a16:creationId xmlns:a16="http://schemas.microsoft.com/office/drawing/2014/main" id="{C478B8E5-1794-49B8-A16E-2BA193431091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52" name="Rectangle 1051">
                    <a:extLst>
                      <a:ext uri="{FF2B5EF4-FFF2-40B4-BE49-F238E27FC236}">
                        <a16:creationId xmlns:a16="http://schemas.microsoft.com/office/drawing/2014/main" id="{590043E0-3CCC-31E0-01B3-AA04A61FC41B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53" name="Rectangle 1052">
                    <a:extLst>
                      <a:ext uri="{FF2B5EF4-FFF2-40B4-BE49-F238E27FC236}">
                        <a16:creationId xmlns:a16="http://schemas.microsoft.com/office/drawing/2014/main" id="{3F287281-259F-FC73-4884-A488593C43C9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54" name="Rectangle 1053">
                    <a:extLst>
                      <a:ext uri="{FF2B5EF4-FFF2-40B4-BE49-F238E27FC236}">
                        <a16:creationId xmlns:a16="http://schemas.microsoft.com/office/drawing/2014/main" id="{E14323D9-562D-8C37-B862-7F10164D2BB7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988" name="Group 987">
                  <a:extLst>
                    <a:ext uri="{FF2B5EF4-FFF2-40B4-BE49-F238E27FC236}">
                      <a16:creationId xmlns:a16="http://schemas.microsoft.com/office/drawing/2014/main" id="{4B503EAE-1558-AE6B-0C47-4E5C7401CF3D}"/>
                    </a:ext>
                  </a:extLst>
                </p:cNvPr>
                <p:cNvGrpSpPr/>
                <p:nvPr/>
              </p:nvGrpSpPr>
              <p:grpSpPr>
                <a:xfrm>
                  <a:off x="8700763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023" name="Rectangle 1022">
                    <a:extLst>
                      <a:ext uri="{FF2B5EF4-FFF2-40B4-BE49-F238E27FC236}">
                        <a16:creationId xmlns:a16="http://schemas.microsoft.com/office/drawing/2014/main" id="{3DE60E84-E7A4-93EE-BDDC-7AF7E0FEE58B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24" name="Rectangle 1023">
                    <a:extLst>
                      <a:ext uri="{FF2B5EF4-FFF2-40B4-BE49-F238E27FC236}">
                        <a16:creationId xmlns:a16="http://schemas.microsoft.com/office/drawing/2014/main" id="{7954B984-212A-AFC2-7D9C-2192990AE2B1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25" name="Rectangle 1024">
                    <a:extLst>
                      <a:ext uri="{FF2B5EF4-FFF2-40B4-BE49-F238E27FC236}">
                        <a16:creationId xmlns:a16="http://schemas.microsoft.com/office/drawing/2014/main" id="{11246FB7-1C31-4081-5F1F-59C2FE345272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26" name="Rectangle 1025">
                    <a:extLst>
                      <a:ext uri="{FF2B5EF4-FFF2-40B4-BE49-F238E27FC236}">
                        <a16:creationId xmlns:a16="http://schemas.microsoft.com/office/drawing/2014/main" id="{1E0CB451-6566-1EFE-46F0-7D308167FC51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27" name="Rectangle 1026">
                    <a:extLst>
                      <a:ext uri="{FF2B5EF4-FFF2-40B4-BE49-F238E27FC236}">
                        <a16:creationId xmlns:a16="http://schemas.microsoft.com/office/drawing/2014/main" id="{6E6B701B-FF47-3BD9-83B9-F6E7377CB5AF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28" name="Rectangle 1027">
                    <a:extLst>
                      <a:ext uri="{FF2B5EF4-FFF2-40B4-BE49-F238E27FC236}">
                        <a16:creationId xmlns:a16="http://schemas.microsoft.com/office/drawing/2014/main" id="{1DA7F63D-5EE3-C16C-D7E4-66742F346119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29" name="Rectangle 1028">
                    <a:extLst>
                      <a:ext uri="{FF2B5EF4-FFF2-40B4-BE49-F238E27FC236}">
                        <a16:creationId xmlns:a16="http://schemas.microsoft.com/office/drawing/2014/main" id="{654361B7-2E7B-BFD0-8CCC-544D43C233C8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30" name="Rectangle 1029">
                    <a:extLst>
                      <a:ext uri="{FF2B5EF4-FFF2-40B4-BE49-F238E27FC236}">
                        <a16:creationId xmlns:a16="http://schemas.microsoft.com/office/drawing/2014/main" id="{E37146D0-3355-E804-9FA1-55F80D4AB77C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31" name="Rectangle 1030">
                    <a:extLst>
                      <a:ext uri="{FF2B5EF4-FFF2-40B4-BE49-F238E27FC236}">
                        <a16:creationId xmlns:a16="http://schemas.microsoft.com/office/drawing/2014/main" id="{FE4E0DA8-101D-43AE-2E4D-F2B43A8AE40E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32" name="Rectangle 1031">
                    <a:extLst>
                      <a:ext uri="{FF2B5EF4-FFF2-40B4-BE49-F238E27FC236}">
                        <a16:creationId xmlns:a16="http://schemas.microsoft.com/office/drawing/2014/main" id="{85411295-5BE7-76FB-4CB2-7E7E78824F21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33" name="Rectangle 1032">
                    <a:extLst>
                      <a:ext uri="{FF2B5EF4-FFF2-40B4-BE49-F238E27FC236}">
                        <a16:creationId xmlns:a16="http://schemas.microsoft.com/office/drawing/2014/main" id="{DBBFFB33-C2C1-4ADE-2818-1296D701826F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34" name="Rectangle 1033">
                    <a:extLst>
                      <a:ext uri="{FF2B5EF4-FFF2-40B4-BE49-F238E27FC236}">
                        <a16:creationId xmlns:a16="http://schemas.microsoft.com/office/drawing/2014/main" id="{91EF9030-7FB1-AA98-5051-A7F9B5587C51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35" name="Rectangle 1034">
                    <a:extLst>
                      <a:ext uri="{FF2B5EF4-FFF2-40B4-BE49-F238E27FC236}">
                        <a16:creationId xmlns:a16="http://schemas.microsoft.com/office/drawing/2014/main" id="{28703A92-6BCC-B149-423A-53E4851066DA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36" name="Rectangle 1035">
                    <a:extLst>
                      <a:ext uri="{FF2B5EF4-FFF2-40B4-BE49-F238E27FC236}">
                        <a16:creationId xmlns:a16="http://schemas.microsoft.com/office/drawing/2014/main" id="{59199230-002A-A19F-45C5-A460A9A3C757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37" name="Rectangle 1036">
                    <a:extLst>
                      <a:ext uri="{FF2B5EF4-FFF2-40B4-BE49-F238E27FC236}">
                        <a16:creationId xmlns:a16="http://schemas.microsoft.com/office/drawing/2014/main" id="{E2C33591-2F81-D661-552D-2EEF670A3CE4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38" name="Rectangle 1037">
                    <a:extLst>
                      <a:ext uri="{FF2B5EF4-FFF2-40B4-BE49-F238E27FC236}">
                        <a16:creationId xmlns:a16="http://schemas.microsoft.com/office/drawing/2014/main" id="{57FB3532-F045-39A3-7FD7-D724AA3E2571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989" name="Group 988">
                  <a:extLst>
                    <a:ext uri="{FF2B5EF4-FFF2-40B4-BE49-F238E27FC236}">
                      <a16:creationId xmlns:a16="http://schemas.microsoft.com/office/drawing/2014/main" id="{C410BAD3-7A60-F61B-323C-C8A99F5E54B8}"/>
                    </a:ext>
                  </a:extLst>
                </p:cNvPr>
                <p:cNvGrpSpPr/>
                <p:nvPr/>
              </p:nvGrpSpPr>
              <p:grpSpPr>
                <a:xfrm>
                  <a:off x="9205335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1007" name="Rectangle 1006">
                    <a:extLst>
                      <a:ext uri="{FF2B5EF4-FFF2-40B4-BE49-F238E27FC236}">
                        <a16:creationId xmlns:a16="http://schemas.microsoft.com/office/drawing/2014/main" id="{EF1F6633-6217-EC11-B4C8-BA25A113314A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08" name="Rectangle 1007">
                    <a:extLst>
                      <a:ext uri="{FF2B5EF4-FFF2-40B4-BE49-F238E27FC236}">
                        <a16:creationId xmlns:a16="http://schemas.microsoft.com/office/drawing/2014/main" id="{B4ABDEB7-E3B8-0DC7-4BF2-196F08C7D197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09" name="Rectangle 1008">
                    <a:extLst>
                      <a:ext uri="{FF2B5EF4-FFF2-40B4-BE49-F238E27FC236}">
                        <a16:creationId xmlns:a16="http://schemas.microsoft.com/office/drawing/2014/main" id="{877D8311-1CB8-8894-A4FC-607B10863DEE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10" name="Rectangle 1009">
                    <a:extLst>
                      <a:ext uri="{FF2B5EF4-FFF2-40B4-BE49-F238E27FC236}">
                        <a16:creationId xmlns:a16="http://schemas.microsoft.com/office/drawing/2014/main" id="{324F0B79-AAF3-92D6-FAF8-F7572C6C22E2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11" name="Rectangle 1010">
                    <a:extLst>
                      <a:ext uri="{FF2B5EF4-FFF2-40B4-BE49-F238E27FC236}">
                        <a16:creationId xmlns:a16="http://schemas.microsoft.com/office/drawing/2014/main" id="{49D790C5-5BE7-FDC2-136D-BFCCC9FD6960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12" name="Rectangle 1011">
                    <a:extLst>
                      <a:ext uri="{FF2B5EF4-FFF2-40B4-BE49-F238E27FC236}">
                        <a16:creationId xmlns:a16="http://schemas.microsoft.com/office/drawing/2014/main" id="{8632137F-17F5-41D2-DAF1-91AD4A2FEE78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13" name="Rectangle 1012">
                    <a:extLst>
                      <a:ext uri="{FF2B5EF4-FFF2-40B4-BE49-F238E27FC236}">
                        <a16:creationId xmlns:a16="http://schemas.microsoft.com/office/drawing/2014/main" id="{1797FA5E-3160-6A4E-9CEF-3678B15625AC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14" name="Rectangle 1013">
                    <a:extLst>
                      <a:ext uri="{FF2B5EF4-FFF2-40B4-BE49-F238E27FC236}">
                        <a16:creationId xmlns:a16="http://schemas.microsoft.com/office/drawing/2014/main" id="{EE90CA97-2940-3F2C-18A9-5360AF739B04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15" name="Rectangle 1014">
                    <a:extLst>
                      <a:ext uri="{FF2B5EF4-FFF2-40B4-BE49-F238E27FC236}">
                        <a16:creationId xmlns:a16="http://schemas.microsoft.com/office/drawing/2014/main" id="{9F1934F3-1CE8-8EC4-EDA9-4E6AEF8FE886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16" name="Rectangle 1015">
                    <a:extLst>
                      <a:ext uri="{FF2B5EF4-FFF2-40B4-BE49-F238E27FC236}">
                        <a16:creationId xmlns:a16="http://schemas.microsoft.com/office/drawing/2014/main" id="{3B01E947-F1AF-3F46-97F4-8E4743C30FBD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17" name="Rectangle 1016">
                    <a:extLst>
                      <a:ext uri="{FF2B5EF4-FFF2-40B4-BE49-F238E27FC236}">
                        <a16:creationId xmlns:a16="http://schemas.microsoft.com/office/drawing/2014/main" id="{95E936A8-F44A-BB48-030C-A5F8220E677D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18" name="Rectangle 1017">
                    <a:extLst>
                      <a:ext uri="{FF2B5EF4-FFF2-40B4-BE49-F238E27FC236}">
                        <a16:creationId xmlns:a16="http://schemas.microsoft.com/office/drawing/2014/main" id="{324D50A1-4BC2-6E1E-68D3-A6A463913FAD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19" name="Rectangle 1018">
                    <a:extLst>
                      <a:ext uri="{FF2B5EF4-FFF2-40B4-BE49-F238E27FC236}">
                        <a16:creationId xmlns:a16="http://schemas.microsoft.com/office/drawing/2014/main" id="{27BC0059-7928-165F-D550-51F3435636C1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20" name="Rectangle 1019">
                    <a:extLst>
                      <a:ext uri="{FF2B5EF4-FFF2-40B4-BE49-F238E27FC236}">
                        <a16:creationId xmlns:a16="http://schemas.microsoft.com/office/drawing/2014/main" id="{1C9BB28D-6A74-1609-8B2E-0931CA06CE68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21" name="Rectangle 1020">
                    <a:extLst>
                      <a:ext uri="{FF2B5EF4-FFF2-40B4-BE49-F238E27FC236}">
                        <a16:creationId xmlns:a16="http://schemas.microsoft.com/office/drawing/2014/main" id="{8F197D97-0567-7600-37C2-DFE1C4F0E78E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22" name="Rectangle 1021">
                    <a:extLst>
                      <a:ext uri="{FF2B5EF4-FFF2-40B4-BE49-F238E27FC236}">
                        <a16:creationId xmlns:a16="http://schemas.microsoft.com/office/drawing/2014/main" id="{902F69EE-103F-F6A0-1B2E-C1446234EB92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990" name="Group 989">
                  <a:extLst>
                    <a:ext uri="{FF2B5EF4-FFF2-40B4-BE49-F238E27FC236}">
                      <a16:creationId xmlns:a16="http://schemas.microsoft.com/office/drawing/2014/main" id="{54928BDB-07C6-C5C5-CF7B-4EF6D1D05F7C}"/>
                    </a:ext>
                  </a:extLst>
                </p:cNvPr>
                <p:cNvGrpSpPr/>
                <p:nvPr/>
              </p:nvGrpSpPr>
              <p:grpSpPr>
                <a:xfrm>
                  <a:off x="9709907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991" name="Rectangle 990">
                    <a:extLst>
                      <a:ext uri="{FF2B5EF4-FFF2-40B4-BE49-F238E27FC236}">
                        <a16:creationId xmlns:a16="http://schemas.microsoft.com/office/drawing/2014/main" id="{25876730-04D4-2EBB-B322-A1F0B1A21702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92" name="Rectangle 991">
                    <a:extLst>
                      <a:ext uri="{FF2B5EF4-FFF2-40B4-BE49-F238E27FC236}">
                        <a16:creationId xmlns:a16="http://schemas.microsoft.com/office/drawing/2014/main" id="{8941E955-3AA7-9ECF-8C74-F12FB89C91A3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93" name="Rectangle 992">
                    <a:extLst>
                      <a:ext uri="{FF2B5EF4-FFF2-40B4-BE49-F238E27FC236}">
                        <a16:creationId xmlns:a16="http://schemas.microsoft.com/office/drawing/2014/main" id="{7274AEB4-84D3-52B5-F673-9E2604018B6A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94" name="Rectangle 993">
                    <a:extLst>
                      <a:ext uri="{FF2B5EF4-FFF2-40B4-BE49-F238E27FC236}">
                        <a16:creationId xmlns:a16="http://schemas.microsoft.com/office/drawing/2014/main" id="{62922787-4A57-A114-20C7-9EB843941313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95" name="Rectangle 994">
                    <a:extLst>
                      <a:ext uri="{FF2B5EF4-FFF2-40B4-BE49-F238E27FC236}">
                        <a16:creationId xmlns:a16="http://schemas.microsoft.com/office/drawing/2014/main" id="{9AD83EA3-69F2-3A70-F349-FA1B194CB1D8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96" name="Rectangle 995">
                    <a:extLst>
                      <a:ext uri="{FF2B5EF4-FFF2-40B4-BE49-F238E27FC236}">
                        <a16:creationId xmlns:a16="http://schemas.microsoft.com/office/drawing/2014/main" id="{A21C0C12-DADE-CE8F-E776-D47BEDF0D474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97" name="Rectangle 996">
                    <a:extLst>
                      <a:ext uri="{FF2B5EF4-FFF2-40B4-BE49-F238E27FC236}">
                        <a16:creationId xmlns:a16="http://schemas.microsoft.com/office/drawing/2014/main" id="{A6D86F90-CAC1-4FCD-1136-8A16657BC7FE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98" name="Rectangle 997">
                    <a:extLst>
                      <a:ext uri="{FF2B5EF4-FFF2-40B4-BE49-F238E27FC236}">
                        <a16:creationId xmlns:a16="http://schemas.microsoft.com/office/drawing/2014/main" id="{318BD782-B613-5F2A-922D-EDFC8A882DF1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99" name="Rectangle 998">
                    <a:extLst>
                      <a:ext uri="{FF2B5EF4-FFF2-40B4-BE49-F238E27FC236}">
                        <a16:creationId xmlns:a16="http://schemas.microsoft.com/office/drawing/2014/main" id="{92194C40-FEF9-5F17-3E39-68370DCC2639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00" name="Rectangle 999">
                    <a:extLst>
                      <a:ext uri="{FF2B5EF4-FFF2-40B4-BE49-F238E27FC236}">
                        <a16:creationId xmlns:a16="http://schemas.microsoft.com/office/drawing/2014/main" id="{11DEDFDE-8A8D-7783-CA87-EF8BD98FAF71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01" name="Rectangle 1000">
                    <a:extLst>
                      <a:ext uri="{FF2B5EF4-FFF2-40B4-BE49-F238E27FC236}">
                        <a16:creationId xmlns:a16="http://schemas.microsoft.com/office/drawing/2014/main" id="{E2082462-D696-4FC0-04EC-3BE081278D46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02" name="Rectangle 1001">
                    <a:extLst>
                      <a:ext uri="{FF2B5EF4-FFF2-40B4-BE49-F238E27FC236}">
                        <a16:creationId xmlns:a16="http://schemas.microsoft.com/office/drawing/2014/main" id="{376E2C2B-D3BD-A529-B3AA-35308981BCB9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03" name="Rectangle 1002">
                    <a:extLst>
                      <a:ext uri="{FF2B5EF4-FFF2-40B4-BE49-F238E27FC236}">
                        <a16:creationId xmlns:a16="http://schemas.microsoft.com/office/drawing/2014/main" id="{4FA1F922-C20F-F3BA-8044-993CDCB86D44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04" name="Rectangle 1003">
                    <a:extLst>
                      <a:ext uri="{FF2B5EF4-FFF2-40B4-BE49-F238E27FC236}">
                        <a16:creationId xmlns:a16="http://schemas.microsoft.com/office/drawing/2014/main" id="{D0440664-96E7-6021-CB83-3704C499D081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05" name="Rectangle 1004">
                    <a:extLst>
                      <a:ext uri="{FF2B5EF4-FFF2-40B4-BE49-F238E27FC236}">
                        <a16:creationId xmlns:a16="http://schemas.microsoft.com/office/drawing/2014/main" id="{9C084337-DBC1-15CC-8BCD-E07BB2340555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06" name="Rectangle 1005">
                    <a:extLst>
                      <a:ext uri="{FF2B5EF4-FFF2-40B4-BE49-F238E27FC236}">
                        <a16:creationId xmlns:a16="http://schemas.microsoft.com/office/drawing/2014/main" id="{EFD57544-35F5-221F-B831-630D35BEAC34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F7906D3-C830-44CB-B6B7-C12CE062106A}"/>
                </a:ext>
              </a:extLst>
            </p:cNvPr>
            <p:cNvGrpSpPr/>
            <p:nvPr/>
          </p:nvGrpSpPr>
          <p:grpSpPr>
            <a:xfrm>
              <a:off x="4083813" y="3506230"/>
              <a:ext cx="3392891" cy="1696370"/>
              <a:chOff x="569509" y="1698442"/>
              <a:chExt cx="7293822" cy="3646748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5D12BFDA-DB94-072B-357D-CED1D47CB334}"/>
                  </a:ext>
                </a:extLst>
              </p:cNvPr>
              <p:cNvGrpSpPr/>
              <p:nvPr/>
            </p:nvGrpSpPr>
            <p:grpSpPr>
              <a:xfrm>
                <a:off x="571402" y="1698442"/>
                <a:ext cx="3647857" cy="1823374"/>
                <a:chOff x="6182087" y="4517849"/>
                <a:chExt cx="4032392" cy="2015583"/>
              </a:xfrm>
            </p:grpSpPr>
            <p:grpSp>
              <p:nvGrpSpPr>
                <p:cNvPr id="843" name="Group 842">
                  <a:extLst>
                    <a:ext uri="{FF2B5EF4-FFF2-40B4-BE49-F238E27FC236}">
                      <a16:creationId xmlns:a16="http://schemas.microsoft.com/office/drawing/2014/main" id="{BDB6CE4C-006B-F0E7-2698-09BAD4A910C3}"/>
                    </a:ext>
                  </a:extLst>
                </p:cNvPr>
                <p:cNvGrpSpPr/>
                <p:nvPr/>
              </p:nvGrpSpPr>
              <p:grpSpPr>
                <a:xfrm>
                  <a:off x="6182087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963" name="Rectangle 962">
                    <a:extLst>
                      <a:ext uri="{FF2B5EF4-FFF2-40B4-BE49-F238E27FC236}">
                        <a16:creationId xmlns:a16="http://schemas.microsoft.com/office/drawing/2014/main" id="{D83E41CF-ADA9-A6EC-5578-69B516636921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64" name="Rectangle 963">
                    <a:extLst>
                      <a:ext uri="{FF2B5EF4-FFF2-40B4-BE49-F238E27FC236}">
                        <a16:creationId xmlns:a16="http://schemas.microsoft.com/office/drawing/2014/main" id="{CE789763-9810-A628-8178-D3BC05D755B4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65" name="Rectangle 964">
                    <a:extLst>
                      <a:ext uri="{FF2B5EF4-FFF2-40B4-BE49-F238E27FC236}">
                        <a16:creationId xmlns:a16="http://schemas.microsoft.com/office/drawing/2014/main" id="{AB4C7BDA-3E4D-7D5C-24AF-66792BD0DBAC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66" name="Rectangle 965">
                    <a:extLst>
                      <a:ext uri="{FF2B5EF4-FFF2-40B4-BE49-F238E27FC236}">
                        <a16:creationId xmlns:a16="http://schemas.microsoft.com/office/drawing/2014/main" id="{230A5D59-3158-8FAC-1CEF-1DFE65992259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67" name="Rectangle 966">
                    <a:extLst>
                      <a:ext uri="{FF2B5EF4-FFF2-40B4-BE49-F238E27FC236}">
                        <a16:creationId xmlns:a16="http://schemas.microsoft.com/office/drawing/2014/main" id="{D287038D-C1F2-9B77-B136-8BE741602A22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68" name="Rectangle 967">
                    <a:extLst>
                      <a:ext uri="{FF2B5EF4-FFF2-40B4-BE49-F238E27FC236}">
                        <a16:creationId xmlns:a16="http://schemas.microsoft.com/office/drawing/2014/main" id="{16D3FCE5-7DE9-E0D7-A3D5-FC8011FFAE6E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69" name="Rectangle 968">
                    <a:extLst>
                      <a:ext uri="{FF2B5EF4-FFF2-40B4-BE49-F238E27FC236}">
                        <a16:creationId xmlns:a16="http://schemas.microsoft.com/office/drawing/2014/main" id="{7D9DFBCC-0356-76CA-8FE2-422C2C9366F6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70" name="Rectangle 969">
                    <a:extLst>
                      <a:ext uri="{FF2B5EF4-FFF2-40B4-BE49-F238E27FC236}">
                        <a16:creationId xmlns:a16="http://schemas.microsoft.com/office/drawing/2014/main" id="{5F0E7AA5-CB0B-47B2-EA45-5FC6351EA326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71" name="Rectangle 970">
                    <a:extLst>
                      <a:ext uri="{FF2B5EF4-FFF2-40B4-BE49-F238E27FC236}">
                        <a16:creationId xmlns:a16="http://schemas.microsoft.com/office/drawing/2014/main" id="{F1595815-D621-E004-64C5-BFD7D249292F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72" name="Rectangle 971">
                    <a:extLst>
                      <a:ext uri="{FF2B5EF4-FFF2-40B4-BE49-F238E27FC236}">
                        <a16:creationId xmlns:a16="http://schemas.microsoft.com/office/drawing/2014/main" id="{97E77A31-AEC6-96DF-93C0-A1618D40475A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73" name="Rectangle 972">
                    <a:extLst>
                      <a:ext uri="{FF2B5EF4-FFF2-40B4-BE49-F238E27FC236}">
                        <a16:creationId xmlns:a16="http://schemas.microsoft.com/office/drawing/2014/main" id="{DEEA69BB-50A4-98F5-817A-293F03090B9F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74" name="Rectangle 973">
                    <a:extLst>
                      <a:ext uri="{FF2B5EF4-FFF2-40B4-BE49-F238E27FC236}">
                        <a16:creationId xmlns:a16="http://schemas.microsoft.com/office/drawing/2014/main" id="{22E90D89-CCC5-C042-995B-459043A848EF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75" name="Rectangle 974">
                    <a:extLst>
                      <a:ext uri="{FF2B5EF4-FFF2-40B4-BE49-F238E27FC236}">
                        <a16:creationId xmlns:a16="http://schemas.microsoft.com/office/drawing/2014/main" id="{12D7F8E6-EF69-D74C-57E6-95CC094575BD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76" name="Rectangle 975">
                    <a:extLst>
                      <a:ext uri="{FF2B5EF4-FFF2-40B4-BE49-F238E27FC236}">
                        <a16:creationId xmlns:a16="http://schemas.microsoft.com/office/drawing/2014/main" id="{A916FBDD-897E-10AA-FECB-66E8141939EC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77" name="Rectangle 976">
                    <a:extLst>
                      <a:ext uri="{FF2B5EF4-FFF2-40B4-BE49-F238E27FC236}">
                        <a16:creationId xmlns:a16="http://schemas.microsoft.com/office/drawing/2014/main" id="{EAF12A8D-C1E2-5F5A-9362-80547824BFBF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78" name="Rectangle 977">
                    <a:extLst>
                      <a:ext uri="{FF2B5EF4-FFF2-40B4-BE49-F238E27FC236}">
                        <a16:creationId xmlns:a16="http://schemas.microsoft.com/office/drawing/2014/main" id="{828E0A6D-767C-B79D-EC74-AAC6DF40A65D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844" name="Group 843">
                  <a:extLst>
                    <a:ext uri="{FF2B5EF4-FFF2-40B4-BE49-F238E27FC236}">
                      <a16:creationId xmlns:a16="http://schemas.microsoft.com/office/drawing/2014/main" id="{2CBCDA4E-42EC-8CCD-DE76-43342713AFE9}"/>
                    </a:ext>
                  </a:extLst>
                </p:cNvPr>
                <p:cNvGrpSpPr/>
                <p:nvPr/>
              </p:nvGrpSpPr>
              <p:grpSpPr>
                <a:xfrm>
                  <a:off x="6686659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947" name="Rectangle 946">
                    <a:extLst>
                      <a:ext uri="{FF2B5EF4-FFF2-40B4-BE49-F238E27FC236}">
                        <a16:creationId xmlns:a16="http://schemas.microsoft.com/office/drawing/2014/main" id="{6CCA989C-4F6C-444C-7E6F-900DBA30F61C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48" name="Rectangle 947">
                    <a:extLst>
                      <a:ext uri="{FF2B5EF4-FFF2-40B4-BE49-F238E27FC236}">
                        <a16:creationId xmlns:a16="http://schemas.microsoft.com/office/drawing/2014/main" id="{7E00BD0E-0BEA-8539-A2DB-D89845323D9B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49" name="Rectangle 948">
                    <a:extLst>
                      <a:ext uri="{FF2B5EF4-FFF2-40B4-BE49-F238E27FC236}">
                        <a16:creationId xmlns:a16="http://schemas.microsoft.com/office/drawing/2014/main" id="{6074A417-D8DD-0AD9-9C3F-86F165F82845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50" name="Rectangle 949">
                    <a:extLst>
                      <a:ext uri="{FF2B5EF4-FFF2-40B4-BE49-F238E27FC236}">
                        <a16:creationId xmlns:a16="http://schemas.microsoft.com/office/drawing/2014/main" id="{B211CBE0-961B-04E4-263F-AB1D6469E09E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51" name="Rectangle 950">
                    <a:extLst>
                      <a:ext uri="{FF2B5EF4-FFF2-40B4-BE49-F238E27FC236}">
                        <a16:creationId xmlns:a16="http://schemas.microsoft.com/office/drawing/2014/main" id="{4AE3464A-0195-E191-C258-64B3C1AE203F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52" name="Rectangle 951">
                    <a:extLst>
                      <a:ext uri="{FF2B5EF4-FFF2-40B4-BE49-F238E27FC236}">
                        <a16:creationId xmlns:a16="http://schemas.microsoft.com/office/drawing/2014/main" id="{1FC4ACCD-67F7-70B2-1368-0C8778879772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53" name="Rectangle 952">
                    <a:extLst>
                      <a:ext uri="{FF2B5EF4-FFF2-40B4-BE49-F238E27FC236}">
                        <a16:creationId xmlns:a16="http://schemas.microsoft.com/office/drawing/2014/main" id="{1235BB39-8A08-5ACA-C84E-22F3E256BCF9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54" name="Rectangle 953">
                    <a:extLst>
                      <a:ext uri="{FF2B5EF4-FFF2-40B4-BE49-F238E27FC236}">
                        <a16:creationId xmlns:a16="http://schemas.microsoft.com/office/drawing/2014/main" id="{8BAFD5B3-C971-710C-D281-100357923766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55" name="Rectangle 954">
                    <a:extLst>
                      <a:ext uri="{FF2B5EF4-FFF2-40B4-BE49-F238E27FC236}">
                        <a16:creationId xmlns:a16="http://schemas.microsoft.com/office/drawing/2014/main" id="{C9073909-EF2E-4403-C3FB-CB19A61AE465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56" name="Rectangle 955">
                    <a:extLst>
                      <a:ext uri="{FF2B5EF4-FFF2-40B4-BE49-F238E27FC236}">
                        <a16:creationId xmlns:a16="http://schemas.microsoft.com/office/drawing/2014/main" id="{61C11013-2C6B-914F-5196-6767C2A25C9E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57" name="Rectangle 956">
                    <a:extLst>
                      <a:ext uri="{FF2B5EF4-FFF2-40B4-BE49-F238E27FC236}">
                        <a16:creationId xmlns:a16="http://schemas.microsoft.com/office/drawing/2014/main" id="{00742A60-2112-4C9D-3D89-F145EAC924E8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58" name="Rectangle 957">
                    <a:extLst>
                      <a:ext uri="{FF2B5EF4-FFF2-40B4-BE49-F238E27FC236}">
                        <a16:creationId xmlns:a16="http://schemas.microsoft.com/office/drawing/2014/main" id="{97D50828-7EE3-ABFA-10C6-916CDFE1309C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59" name="Rectangle 958">
                    <a:extLst>
                      <a:ext uri="{FF2B5EF4-FFF2-40B4-BE49-F238E27FC236}">
                        <a16:creationId xmlns:a16="http://schemas.microsoft.com/office/drawing/2014/main" id="{406A1DCF-7D45-49EB-AC1A-41129798F6B7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60" name="Rectangle 959">
                    <a:extLst>
                      <a:ext uri="{FF2B5EF4-FFF2-40B4-BE49-F238E27FC236}">
                        <a16:creationId xmlns:a16="http://schemas.microsoft.com/office/drawing/2014/main" id="{9237B193-86EB-9F37-49F8-F29EA27E90AE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61" name="Rectangle 960">
                    <a:extLst>
                      <a:ext uri="{FF2B5EF4-FFF2-40B4-BE49-F238E27FC236}">
                        <a16:creationId xmlns:a16="http://schemas.microsoft.com/office/drawing/2014/main" id="{7E749D93-B764-F1FD-C84C-E17066C9BCF8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62" name="Rectangle 961">
                    <a:extLst>
                      <a:ext uri="{FF2B5EF4-FFF2-40B4-BE49-F238E27FC236}">
                        <a16:creationId xmlns:a16="http://schemas.microsoft.com/office/drawing/2014/main" id="{C0DF2769-57A3-6570-5DF6-278C316D9B23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845" name="Group 844">
                  <a:extLst>
                    <a:ext uri="{FF2B5EF4-FFF2-40B4-BE49-F238E27FC236}">
                      <a16:creationId xmlns:a16="http://schemas.microsoft.com/office/drawing/2014/main" id="{49EE4D3E-2232-94A3-61E1-D8947615F4CB}"/>
                    </a:ext>
                  </a:extLst>
                </p:cNvPr>
                <p:cNvGrpSpPr/>
                <p:nvPr/>
              </p:nvGrpSpPr>
              <p:grpSpPr>
                <a:xfrm>
                  <a:off x="7191231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931" name="Rectangle 930">
                    <a:extLst>
                      <a:ext uri="{FF2B5EF4-FFF2-40B4-BE49-F238E27FC236}">
                        <a16:creationId xmlns:a16="http://schemas.microsoft.com/office/drawing/2014/main" id="{7DD063AC-5CBC-F5EB-AAC7-1859EF768BAF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32" name="Rectangle 931">
                    <a:extLst>
                      <a:ext uri="{FF2B5EF4-FFF2-40B4-BE49-F238E27FC236}">
                        <a16:creationId xmlns:a16="http://schemas.microsoft.com/office/drawing/2014/main" id="{0D9D32A4-3F25-0EBA-800F-FF3E37B080AC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33" name="Rectangle 932">
                    <a:extLst>
                      <a:ext uri="{FF2B5EF4-FFF2-40B4-BE49-F238E27FC236}">
                        <a16:creationId xmlns:a16="http://schemas.microsoft.com/office/drawing/2014/main" id="{8355DD3E-2F6C-28C3-DAEA-1D84CF6396E4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34" name="Rectangle 933">
                    <a:extLst>
                      <a:ext uri="{FF2B5EF4-FFF2-40B4-BE49-F238E27FC236}">
                        <a16:creationId xmlns:a16="http://schemas.microsoft.com/office/drawing/2014/main" id="{9B06C914-DA4E-F095-D9AA-710A031E736B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35" name="Rectangle 934">
                    <a:extLst>
                      <a:ext uri="{FF2B5EF4-FFF2-40B4-BE49-F238E27FC236}">
                        <a16:creationId xmlns:a16="http://schemas.microsoft.com/office/drawing/2014/main" id="{CE2339D9-215A-9AAB-635E-1E4BA60C3BDC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36" name="Rectangle 935">
                    <a:extLst>
                      <a:ext uri="{FF2B5EF4-FFF2-40B4-BE49-F238E27FC236}">
                        <a16:creationId xmlns:a16="http://schemas.microsoft.com/office/drawing/2014/main" id="{2C789FBD-9C4A-F572-82D5-56FBB991B26A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37" name="Rectangle 936">
                    <a:extLst>
                      <a:ext uri="{FF2B5EF4-FFF2-40B4-BE49-F238E27FC236}">
                        <a16:creationId xmlns:a16="http://schemas.microsoft.com/office/drawing/2014/main" id="{FCBE0294-F2DC-E7BD-9F16-CF5777363EE4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38" name="Rectangle 937">
                    <a:extLst>
                      <a:ext uri="{FF2B5EF4-FFF2-40B4-BE49-F238E27FC236}">
                        <a16:creationId xmlns:a16="http://schemas.microsoft.com/office/drawing/2014/main" id="{613D2F0A-FB62-4710-3D5F-0788FFF89E7B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39" name="Rectangle 938">
                    <a:extLst>
                      <a:ext uri="{FF2B5EF4-FFF2-40B4-BE49-F238E27FC236}">
                        <a16:creationId xmlns:a16="http://schemas.microsoft.com/office/drawing/2014/main" id="{C15F4B85-FDC7-80E1-8AEF-017D268E0F38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40" name="Rectangle 939">
                    <a:extLst>
                      <a:ext uri="{FF2B5EF4-FFF2-40B4-BE49-F238E27FC236}">
                        <a16:creationId xmlns:a16="http://schemas.microsoft.com/office/drawing/2014/main" id="{0A240F21-93DF-1C7E-C286-1CB6CF1EC7CF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41" name="Rectangle 940">
                    <a:extLst>
                      <a:ext uri="{FF2B5EF4-FFF2-40B4-BE49-F238E27FC236}">
                        <a16:creationId xmlns:a16="http://schemas.microsoft.com/office/drawing/2014/main" id="{BFAAD62D-B608-3F8E-87E6-44FE7E25C1CD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42" name="Rectangle 941">
                    <a:extLst>
                      <a:ext uri="{FF2B5EF4-FFF2-40B4-BE49-F238E27FC236}">
                        <a16:creationId xmlns:a16="http://schemas.microsoft.com/office/drawing/2014/main" id="{DBF35F17-9ABB-18B9-4CB6-EA5B6DF2C2B8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43" name="Rectangle 942">
                    <a:extLst>
                      <a:ext uri="{FF2B5EF4-FFF2-40B4-BE49-F238E27FC236}">
                        <a16:creationId xmlns:a16="http://schemas.microsoft.com/office/drawing/2014/main" id="{6CB64E92-B682-CC07-F47D-D3AF861BECB4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44" name="Rectangle 943">
                    <a:extLst>
                      <a:ext uri="{FF2B5EF4-FFF2-40B4-BE49-F238E27FC236}">
                        <a16:creationId xmlns:a16="http://schemas.microsoft.com/office/drawing/2014/main" id="{43F968D1-779F-214E-0311-8FEF60458692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45" name="Rectangle 944">
                    <a:extLst>
                      <a:ext uri="{FF2B5EF4-FFF2-40B4-BE49-F238E27FC236}">
                        <a16:creationId xmlns:a16="http://schemas.microsoft.com/office/drawing/2014/main" id="{B2B540E3-6790-B291-E3EA-9452CEA25D0A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46" name="Rectangle 945">
                    <a:extLst>
                      <a:ext uri="{FF2B5EF4-FFF2-40B4-BE49-F238E27FC236}">
                        <a16:creationId xmlns:a16="http://schemas.microsoft.com/office/drawing/2014/main" id="{43B258E1-533C-F1B8-9177-1085A8580E1A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846" name="Group 845">
                  <a:extLst>
                    <a:ext uri="{FF2B5EF4-FFF2-40B4-BE49-F238E27FC236}">
                      <a16:creationId xmlns:a16="http://schemas.microsoft.com/office/drawing/2014/main" id="{5644329A-DF7E-0CEB-8E55-CA841BC6266B}"/>
                    </a:ext>
                  </a:extLst>
                </p:cNvPr>
                <p:cNvGrpSpPr/>
                <p:nvPr/>
              </p:nvGrpSpPr>
              <p:grpSpPr>
                <a:xfrm>
                  <a:off x="7695803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915" name="Rectangle 914">
                    <a:extLst>
                      <a:ext uri="{FF2B5EF4-FFF2-40B4-BE49-F238E27FC236}">
                        <a16:creationId xmlns:a16="http://schemas.microsoft.com/office/drawing/2014/main" id="{4535D377-CC0F-B108-CDED-4313C789C9F1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16" name="Rectangle 915">
                    <a:extLst>
                      <a:ext uri="{FF2B5EF4-FFF2-40B4-BE49-F238E27FC236}">
                        <a16:creationId xmlns:a16="http://schemas.microsoft.com/office/drawing/2014/main" id="{E9C5429B-0C7C-37F8-9227-9F5B12E0D31B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17" name="Rectangle 916">
                    <a:extLst>
                      <a:ext uri="{FF2B5EF4-FFF2-40B4-BE49-F238E27FC236}">
                        <a16:creationId xmlns:a16="http://schemas.microsoft.com/office/drawing/2014/main" id="{718052DA-21C7-64B6-F4D6-59CCC93EF6B2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18" name="Rectangle 917">
                    <a:extLst>
                      <a:ext uri="{FF2B5EF4-FFF2-40B4-BE49-F238E27FC236}">
                        <a16:creationId xmlns:a16="http://schemas.microsoft.com/office/drawing/2014/main" id="{DC3A9B1F-FBC3-08AA-2E1E-4A526900F356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19" name="Rectangle 918">
                    <a:extLst>
                      <a:ext uri="{FF2B5EF4-FFF2-40B4-BE49-F238E27FC236}">
                        <a16:creationId xmlns:a16="http://schemas.microsoft.com/office/drawing/2014/main" id="{09589C7E-114E-8BF5-8F15-2B69CACD20D8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20" name="Rectangle 919">
                    <a:extLst>
                      <a:ext uri="{FF2B5EF4-FFF2-40B4-BE49-F238E27FC236}">
                        <a16:creationId xmlns:a16="http://schemas.microsoft.com/office/drawing/2014/main" id="{D4143B9D-3B32-AB03-ADD9-3A48EB8C847D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21" name="Rectangle 920">
                    <a:extLst>
                      <a:ext uri="{FF2B5EF4-FFF2-40B4-BE49-F238E27FC236}">
                        <a16:creationId xmlns:a16="http://schemas.microsoft.com/office/drawing/2014/main" id="{179316A9-0F85-F697-B5F7-9397D7FFBEAB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22" name="Rectangle 921">
                    <a:extLst>
                      <a:ext uri="{FF2B5EF4-FFF2-40B4-BE49-F238E27FC236}">
                        <a16:creationId xmlns:a16="http://schemas.microsoft.com/office/drawing/2014/main" id="{E867FEBD-9FE8-0481-81D5-505BF2901031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23" name="Rectangle 922">
                    <a:extLst>
                      <a:ext uri="{FF2B5EF4-FFF2-40B4-BE49-F238E27FC236}">
                        <a16:creationId xmlns:a16="http://schemas.microsoft.com/office/drawing/2014/main" id="{8B920F6C-B071-096F-DC27-159489A4C00A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24" name="Rectangle 923">
                    <a:extLst>
                      <a:ext uri="{FF2B5EF4-FFF2-40B4-BE49-F238E27FC236}">
                        <a16:creationId xmlns:a16="http://schemas.microsoft.com/office/drawing/2014/main" id="{5818540D-3C77-6908-1F84-F0F46AF9A958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25" name="Rectangle 924">
                    <a:extLst>
                      <a:ext uri="{FF2B5EF4-FFF2-40B4-BE49-F238E27FC236}">
                        <a16:creationId xmlns:a16="http://schemas.microsoft.com/office/drawing/2014/main" id="{041A4D22-94D3-9ED5-BFDA-EF09063ECDED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26" name="Rectangle 925">
                    <a:extLst>
                      <a:ext uri="{FF2B5EF4-FFF2-40B4-BE49-F238E27FC236}">
                        <a16:creationId xmlns:a16="http://schemas.microsoft.com/office/drawing/2014/main" id="{28907BEF-8EC6-BF07-7658-F060AEE5551A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27" name="Rectangle 926">
                    <a:extLst>
                      <a:ext uri="{FF2B5EF4-FFF2-40B4-BE49-F238E27FC236}">
                        <a16:creationId xmlns:a16="http://schemas.microsoft.com/office/drawing/2014/main" id="{63D74378-F095-CA53-FC1D-E31266603F7D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28" name="Rectangle 927">
                    <a:extLst>
                      <a:ext uri="{FF2B5EF4-FFF2-40B4-BE49-F238E27FC236}">
                        <a16:creationId xmlns:a16="http://schemas.microsoft.com/office/drawing/2014/main" id="{90C85698-A373-9CE4-7CA3-1E4D46D46B1A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29" name="Rectangle 928">
                    <a:extLst>
                      <a:ext uri="{FF2B5EF4-FFF2-40B4-BE49-F238E27FC236}">
                        <a16:creationId xmlns:a16="http://schemas.microsoft.com/office/drawing/2014/main" id="{94853961-66B4-7B74-8D3C-98447B9C5C4F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30" name="Rectangle 929">
                    <a:extLst>
                      <a:ext uri="{FF2B5EF4-FFF2-40B4-BE49-F238E27FC236}">
                        <a16:creationId xmlns:a16="http://schemas.microsoft.com/office/drawing/2014/main" id="{7DB77003-6444-09CE-BE03-6B95A22BE107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847" name="Group 846">
                  <a:extLst>
                    <a:ext uri="{FF2B5EF4-FFF2-40B4-BE49-F238E27FC236}">
                      <a16:creationId xmlns:a16="http://schemas.microsoft.com/office/drawing/2014/main" id="{4E8DAA97-9731-A2B0-728F-09B1D2D8663F}"/>
                    </a:ext>
                  </a:extLst>
                </p:cNvPr>
                <p:cNvGrpSpPr/>
                <p:nvPr/>
              </p:nvGrpSpPr>
              <p:grpSpPr>
                <a:xfrm>
                  <a:off x="8196191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899" name="Rectangle 898">
                    <a:extLst>
                      <a:ext uri="{FF2B5EF4-FFF2-40B4-BE49-F238E27FC236}">
                        <a16:creationId xmlns:a16="http://schemas.microsoft.com/office/drawing/2014/main" id="{AA763733-CE85-CF00-8083-43F48DBFB94A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00" name="Rectangle 899">
                    <a:extLst>
                      <a:ext uri="{FF2B5EF4-FFF2-40B4-BE49-F238E27FC236}">
                        <a16:creationId xmlns:a16="http://schemas.microsoft.com/office/drawing/2014/main" id="{12F72E33-F29C-906A-3934-3B7D1D899D0F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01" name="Rectangle 900">
                    <a:extLst>
                      <a:ext uri="{FF2B5EF4-FFF2-40B4-BE49-F238E27FC236}">
                        <a16:creationId xmlns:a16="http://schemas.microsoft.com/office/drawing/2014/main" id="{A8ABDCE6-80D4-0537-8823-7AEED1DF968C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02" name="Rectangle 901">
                    <a:extLst>
                      <a:ext uri="{FF2B5EF4-FFF2-40B4-BE49-F238E27FC236}">
                        <a16:creationId xmlns:a16="http://schemas.microsoft.com/office/drawing/2014/main" id="{75AE25F4-2CF3-C5B4-030E-8D9C871F8F6B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03" name="Rectangle 902">
                    <a:extLst>
                      <a:ext uri="{FF2B5EF4-FFF2-40B4-BE49-F238E27FC236}">
                        <a16:creationId xmlns:a16="http://schemas.microsoft.com/office/drawing/2014/main" id="{48629049-43F3-047E-E68E-33C1F4E9E5F2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04" name="Rectangle 903">
                    <a:extLst>
                      <a:ext uri="{FF2B5EF4-FFF2-40B4-BE49-F238E27FC236}">
                        <a16:creationId xmlns:a16="http://schemas.microsoft.com/office/drawing/2014/main" id="{A8BD2D8B-0883-FCA1-180B-D6620DC85B52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05" name="Rectangle 904">
                    <a:extLst>
                      <a:ext uri="{FF2B5EF4-FFF2-40B4-BE49-F238E27FC236}">
                        <a16:creationId xmlns:a16="http://schemas.microsoft.com/office/drawing/2014/main" id="{9085DD7B-0C12-4590-09F5-C95A8457451F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06" name="Rectangle 905">
                    <a:extLst>
                      <a:ext uri="{FF2B5EF4-FFF2-40B4-BE49-F238E27FC236}">
                        <a16:creationId xmlns:a16="http://schemas.microsoft.com/office/drawing/2014/main" id="{C7E69F45-DA0F-B147-3610-B3E8C3BF4218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07" name="Rectangle 906">
                    <a:extLst>
                      <a:ext uri="{FF2B5EF4-FFF2-40B4-BE49-F238E27FC236}">
                        <a16:creationId xmlns:a16="http://schemas.microsoft.com/office/drawing/2014/main" id="{9210B06F-2071-9C52-3C66-29AB3AA7C88E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08" name="Rectangle 907">
                    <a:extLst>
                      <a:ext uri="{FF2B5EF4-FFF2-40B4-BE49-F238E27FC236}">
                        <a16:creationId xmlns:a16="http://schemas.microsoft.com/office/drawing/2014/main" id="{5BE81509-1C83-C2F0-3374-E28C9BFC69A6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09" name="Rectangle 908">
                    <a:extLst>
                      <a:ext uri="{FF2B5EF4-FFF2-40B4-BE49-F238E27FC236}">
                        <a16:creationId xmlns:a16="http://schemas.microsoft.com/office/drawing/2014/main" id="{69A59B9F-2203-7E06-9ED6-9F68B51ECBDC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10" name="Rectangle 909">
                    <a:extLst>
                      <a:ext uri="{FF2B5EF4-FFF2-40B4-BE49-F238E27FC236}">
                        <a16:creationId xmlns:a16="http://schemas.microsoft.com/office/drawing/2014/main" id="{8693ADA5-1517-491D-EAEA-92D8D6551222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11" name="Rectangle 910">
                    <a:extLst>
                      <a:ext uri="{FF2B5EF4-FFF2-40B4-BE49-F238E27FC236}">
                        <a16:creationId xmlns:a16="http://schemas.microsoft.com/office/drawing/2014/main" id="{72F575F8-8237-736B-6C44-BF438F083EEE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12" name="Rectangle 911">
                    <a:extLst>
                      <a:ext uri="{FF2B5EF4-FFF2-40B4-BE49-F238E27FC236}">
                        <a16:creationId xmlns:a16="http://schemas.microsoft.com/office/drawing/2014/main" id="{6FC9DC96-ED40-E0C2-6EC9-50887F178D2F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13" name="Rectangle 912">
                    <a:extLst>
                      <a:ext uri="{FF2B5EF4-FFF2-40B4-BE49-F238E27FC236}">
                        <a16:creationId xmlns:a16="http://schemas.microsoft.com/office/drawing/2014/main" id="{6F00FF85-5996-946D-30B2-632663082811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914" name="Rectangle 913">
                    <a:extLst>
                      <a:ext uri="{FF2B5EF4-FFF2-40B4-BE49-F238E27FC236}">
                        <a16:creationId xmlns:a16="http://schemas.microsoft.com/office/drawing/2014/main" id="{46598873-B23D-493E-242D-7EB358BE088A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848" name="Group 847">
                  <a:extLst>
                    <a:ext uri="{FF2B5EF4-FFF2-40B4-BE49-F238E27FC236}">
                      <a16:creationId xmlns:a16="http://schemas.microsoft.com/office/drawing/2014/main" id="{7C7D8F80-150F-66D1-388B-5425D89EC283}"/>
                    </a:ext>
                  </a:extLst>
                </p:cNvPr>
                <p:cNvGrpSpPr/>
                <p:nvPr/>
              </p:nvGrpSpPr>
              <p:grpSpPr>
                <a:xfrm>
                  <a:off x="8700763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883" name="Rectangle 882">
                    <a:extLst>
                      <a:ext uri="{FF2B5EF4-FFF2-40B4-BE49-F238E27FC236}">
                        <a16:creationId xmlns:a16="http://schemas.microsoft.com/office/drawing/2014/main" id="{67653B61-B950-F19E-3A9C-2BA4603FC356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84" name="Rectangle 883">
                    <a:extLst>
                      <a:ext uri="{FF2B5EF4-FFF2-40B4-BE49-F238E27FC236}">
                        <a16:creationId xmlns:a16="http://schemas.microsoft.com/office/drawing/2014/main" id="{27880417-DA02-444F-3E7A-015ACDEBF302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85" name="Rectangle 884">
                    <a:extLst>
                      <a:ext uri="{FF2B5EF4-FFF2-40B4-BE49-F238E27FC236}">
                        <a16:creationId xmlns:a16="http://schemas.microsoft.com/office/drawing/2014/main" id="{0365E1A7-9DB2-F01A-5ACB-4AE257777EF3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86" name="Rectangle 885">
                    <a:extLst>
                      <a:ext uri="{FF2B5EF4-FFF2-40B4-BE49-F238E27FC236}">
                        <a16:creationId xmlns:a16="http://schemas.microsoft.com/office/drawing/2014/main" id="{A92F0CE1-B744-F9F2-E300-2561A2BBEB51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87" name="Rectangle 886">
                    <a:extLst>
                      <a:ext uri="{FF2B5EF4-FFF2-40B4-BE49-F238E27FC236}">
                        <a16:creationId xmlns:a16="http://schemas.microsoft.com/office/drawing/2014/main" id="{11F8D91F-A062-38E1-82EA-3FD82206D4B2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88" name="Rectangle 887">
                    <a:extLst>
                      <a:ext uri="{FF2B5EF4-FFF2-40B4-BE49-F238E27FC236}">
                        <a16:creationId xmlns:a16="http://schemas.microsoft.com/office/drawing/2014/main" id="{74AB26A9-28D1-9916-FA26-87B9BA025545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89" name="Rectangle 888">
                    <a:extLst>
                      <a:ext uri="{FF2B5EF4-FFF2-40B4-BE49-F238E27FC236}">
                        <a16:creationId xmlns:a16="http://schemas.microsoft.com/office/drawing/2014/main" id="{83F76FF0-959F-3F50-09B8-0491346A69C3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90" name="Rectangle 889">
                    <a:extLst>
                      <a:ext uri="{FF2B5EF4-FFF2-40B4-BE49-F238E27FC236}">
                        <a16:creationId xmlns:a16="http://schemas.microsoft.com/office/drawing/2014/main" id="{1C52B140-6821-7BCF-47A1-FBB95C217D72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91" name="Rectangle 890">
                    <a:extLst>
                      <a:ext uri="{FF2B5EF4-FFF2-40B4-BE49-F238E27FC236}">
                        <a16:creationId xmlns:a16="http://schemas.microsoft.com/office/drawing/2014/main" id="{F7A5775F-697D-F1A0-2D1C-2A46102A4982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92" name="Rectangle 891">
                    <a:extLst>
                      <a:ext uri="{FF2B5EF4-FFF2-40B4-BE49-F238E27FC236}">
                        <a16:creationId xmlns:a16="http://schemas.microsoft.com/office/drawing/2014/main" id="{10144A59-ABCE-7DB8-A179-29E5413CD434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93" name="Rectangle 892">
                    <a:extLst>
                      <a:ext uri="{FF2B5EF4-FFF2-40B4-BE49-F238E27FC236}">
                        <a16:creationId xmlns:a16="http://schemas.microsoft.com/office/drawing/2014/main" id="{45DBBB2A-D308-0FCE-9E49-8DCF6852E7F9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94" name="Rectangle 893">
                    <a:extLst>
                      <a:ext uri="{FF2B5EF4-FFF2-40B4-BE49-F238E27FC236}">
                        <a16:creationId xmlns:a16="http://schemas.microsoft.com/office/drawing/2014/main" id="{FD0E06F3-E117-52E6-73A6-933F5C8368EC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95" name="Rectangle 894">
                    <a:extLst>
                      <a:ext uri="{FF2B5EF4-FFF2-40B4-BE49-F238E27FC236}">
                        <a16:creationId xmlns:a16="http://schemas.microsoft.com/office/drawing/2014/main" id="{E76D895E-A656-C71B-DBD4-78135678A6D4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96" name="Rectangle 895">
                    <a:extLst>
                      <a:ext uri="{FF2B5EF4-FFF2-40B4-BE49-F238E27FC236}">
                        <a16:creationId xmlns:a16="http://schemas.microsoft.com/office/drawing/2014/main" id="{2C02F087-F0EF-743E-E12D-7B365E5C72AE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97" name="Rectangle 896">
                    <a:extLst>
                      <a:ext uri="{FF2B5EF4-FFF2-40B4-BE49-F238E27FC236}">
                        <a16:creationId xmlns:a16="http://schemas.microsoft.com/office/drawing/2014/main" id="{57B5F26C-D943-6A0A-BCED-0F2D676E1D6E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98" name="Rectangle 897">
                    <a:extLst>
                      <a:ext uri="{FF2B5EF4-FFF2-40B4-BE49-F238E27FC236}">
                        <a16:creationId xmlns:a16="http://schemas.microsoft.com/office/drawing/2014/main" id="{902648CB-44C0-FE12-522E-A600F0851ABA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849" name="Group 848">
                  <a:extLst>
                    <a:ext uri="{FF2B5EF4-FFF2-40B4-BE49-F238E27FC236}">
                      <a16:creationId xmlns:a16="http://schemas.microsoft.com/office/drawing/2014/main" id="{B069C352-18AB-068F-6C6E-B2961321E689}"/>
                    </a:ext>
                  </a:extLst>
                </p:cNvPr>
                <p:cNvGrpSpPr/>
                <p:nvPr/>
              </p:nvGrpSpPr>
              <p:grpSpPr>
                <a:xfrm>
                  <a:off x="9205335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867" name="Rectangle 866">
                    <a:extLst>
                      <a:ext uri="{FF2B5EF4-FFF2-40B4-BE49-F238E27FC236}">
                        <a16:creationId xmlns:a16="http://schemas.microsoft.com/office/drawing/2014/main" id="{3EB8EB39-04D2-9595-836B-AD0CB476FAFF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68" name="Rectangle 867">
                    <a:extLst>
                      <a:ext uri="{FF2B5EF4-FFF2-40B4-BE49-F238E27FC236}">
                        <a16:creationId xmlns:a16="http://schemas.microsoft.com/office/drawing/2014/main" id="{0971591B-50B7-3BE3-6943-C02F94C9B95D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69" name="Rectangle 868">
                    <a:extLst>
                      <a:ext uri="{FF2B5EF4-FFF2-40B4-BE49-F238E27FC236}">
                        <a16:creationId xmlns:a16="http://schemas.microsoft.com/office/drawing/2014/main" id="{F40175E4-BB2B-EE55-7165-A085F8CFE08B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70" name="Rectangle 869">
                    <a:extLst>
                      <a:ext uri="{FF2B5EF4-FFF2-40B4-BE49-F238E27FC236}">
                        <a16:creationId xmlns:a16="http://schemas.microsoft.com/office/drawing/2014/main" id="{0547F4F3-9598-2CBF-5DD0-4EE46B576275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71" name="Rectangle 870">
                    <a:extLst>
                      <a:ext uri="{FF2B5EF4-FFF2-40B4-BE49-F238E27FC236}">
                        <a16:creationId xmlns:a16="http://schemas.microsoft.com/office/drawing/2014/main" id="{5F7CC77B-BB6E-240D-4F9A-0C6A4EE25D6D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72" name="Rectangle 871">
                    <a:extLst>
                      <a:ext uri="{FF2B5EF4-FFF2-40B4-BE49-F238E27FC236}">
                        <a16:creationId xmlns:a16="http://schemas.microsoft.com/office/drawing/2014/main" id="{BCB41624-EC76-77CF-8204-233CB3372EE7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73" name="Rectangle 872">
                    <a:extLst>
                      <a:ext uri="{FF2B5EF4-FFF2-40B4-BE49-F238E27FC236}">
                        <a16:creationId xmlns:a16="http://schemas.microsoft.com/office/drawing/2014/main" id="{70931842-C9BB-ABCC-E8F1-05B6E965831D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74" name="Rectangle 873">
                    <a:extLst>
                      <a:ext uri="{FF2B5EF4-FFF2-40B4-BE49-F238E27FC236}">
                        <a16:creationId xmlns:a16="http://schemas.microsoft.com/office/drawing/2014/main" id="{2EFB7EEE-A4CC-842C-E0FB-E12D9F37A29A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75" name="Rectangle 874">
                    <a:extLst>
                      <a:ext uri="{FF2B5EF4-FFF2-40B4-BE49-F238E27FC236}">
                        <a16:creationId xmlns:a16="http://schemas.microsoft.com/office/drawing/2014/main" id="{6C1D1384-AE65-87FE-6649-EEB0CA87AEB7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76" name="Rectangle 875">
                    <a:extLst>
                      <a:ext uri="{FF2B5EF4-FFF2-40B4-BE49-F238E27FC236}">
                        <a16:creationId xmlns:a16="http://schemas.microsoft.com/office/drawing/2014/main" id="{A6C287CE-852E-76F9-7830-159EFA15ED0D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77" name="Rectangle 876">
                    <a:extLst>
                      <a:ext uri="{FF2B5EF4-FFF2-40B4-BE49-F238E27FC236}">
                        <a16:creationId xmlns:a16="http://schemas.microsoft.com/office/drawing/2014/main" id="{8A455006-45A0-AC5D-82FC-977CC30B42A7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78" name="Rectangle 877">
                    <a:extLst>
                      <a:ext uri="{FF2B5EF4-FFF2-40B4-BE49-F238E27FC236}">
                        <a16:creationId xmlns:a16="http://schemas.microsoft.com/office/drawing/2014/main" id="{D2F83F87-64CC-D351-D1B9-2D54C49903FC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79" name="Rectangle 878">
                    <a:extLst>
                      <a:ext uri="{FF2B5EF4-FFF2-40B4-BE49-F238E27FC236}">
                        <a16:creationId xmlns:a16="http://schemas.microsoft.com/office/drawing/2014/main" id="{83F2814C-5CEC-E4A9-5CC7-61E5AAA886B3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80" name="Rectangle 879">
                    <a:extLst>
                      <a:ext uri="{FF2B5EF4-FFF2-40B4-BE49-F238E27FC236}">
                        <a16:creationId xmlns:a16="http://schemas.microsoft.com/office/drawing/2014/main" id="{AC3B8794-AF28-DFFB-FD36-AF9E522C2262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81" name="Rectangle 880">
                    <a:extLst>
                      <a:ext uri="{FF2B5EF4-FFF2-40B4-BE49-F238E27FC236}">
                        <a16:creationId xmlns:a16="http://schemas.microsoft.com/office/drawing/2014/main" id="{CA0C52D8-C36E-35FF-FF9A-807A032AD0FF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82" name="Rectangle 881">
                    <a:extLst>
                      <a:ext uri="{FF2B5EF4-FFF2-40B4-BE49-F238E27FC236}">
                        <a16:creationId xmlns:a16="http://schemas.microsoft.com/office/drawing/2014/main" id="{47D84294-3F1B-89B1-7FDC-2BF52D2224FF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850" name="Group 849">
                  <a:extLst>
                    <a:ext uri="{FF2B5EF4-FFF2-40B4-BE49-F238E27FC236}">
                      <a16:creationId xmlns:a16="http://schemas.microsoft.com/office/drawing/2014/main" id="{21E77EB6-C0DA-AEB4-5550-F5F9B0ED237F}"/>
                    </a:ext>
                  </a:extLst>
                </p:cNvPr>
                <p:cNvGrpSpPr/>
                <p:nvPr/>
              </p:nvGrpSpPr>
              <p:grpSpPr>
                <a:xfrm>
                  <a:off x="9709907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851" name="Rectangle 850">
                    <a:extLst>
                      <a:ext uri="{FF2B5EF4-FFF2-40B4-BE49-F238E27FC236}">
                        <a16:creationId xmlns:a16="http://schemas.microsoft.com/office/drawing/2014/main" id="{23D5B6D0-1FFF-A7AF-4692-B8986793C3AB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52" name="Rectangle 851">
                    <a:extLst>
                      <a:ext uri="{FF2B5EF4-FFF2-40B4-BE49-F238E27FC236}">
                        <a16:creationId xmlns:a16="http://schemas.microsoft.com/office/drawing/2014/main" id="{8323F05B-33C3-7BFF-BE54-2FAC31747D39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53" name="Rectangle 852">
                    <a:extLst>
                      <a:ext uri="{FF2B5EF4-FFF2-40B4-BE49-F238E27FC236}">
                        <a16:creationId xmlns:a16="http://schemas.microsoft.com/office/drawing/2014/main" id="{19ED4658-CE05-0C34-1E81-A77297434649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54" name="Rectangle 853">
                    <a:extLst>
                      <a:ext uri="{FF2B5EF4-FFF2-40B4-BE49-F238E27FC236}">
                        <a16:creationId xmlns:a16="http://schemas.microsoft.com/office/drawing/2014/main" id="{81B7A3DC-3184-FC2D-F07A-96D4A693D844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55" name="Rectangle 854">
                    <a:extLst>
                      <a:ext uri="{FF2B5EF4-FFF2-40B4-BE49-F238E27FC236}">
                        <a16:creationId xmlns:a16="http://schemas.microsoft.com/office/drawing/2014/main" id="{31547B5E-4D81-CA33-FCF9-6E9386119537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56" name="Rectangle 855">
                    <a:extLst>
                      <a:ext uri="{FF2B5EF4-FFF2-40B4-BE49-F238E27FC236}">
                        <a16:creationId xmlns:a16="http://schemas.microsoft.com/office/drawing/2014/main" id="{5B49A6E5-731B-D6DD-5F9B-6616B1AB7D1D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57" name="Rectangle 856">
                    <a:extLst>
                      <a:ext uri="{FF2B5EF4-FFF2-40B4-BE49-F238E27FC236}">
                        <a16:creationId xmlns:a16="http://schemas.microsoft.com/office/drawing/2014/main" id="{CB7A30D4-F1F3-1195-C6DC-3CD599CAAD50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58" name="Rectangle 857">
                    <a:extLst>
                      <a:ext uri="{FF2B5EF4-FFF2-40B4-BE49-F238E27FC236}">
                        <a16:creationId xmlns:a16="http://schemas.microsoft.com/office/drawing/2014/main" id="{D615D0C4-9E93-51D4-DF98-8BD5F1FD34A0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59" name="Rectangle 858">
                    <a:extLst>
                      <a:ext uri="{FF2B5EF4-FFF2-40B4-BE49-F238E27FC236}">
                        <a16:creationId xmlns:a16="http://schemas.microsoft.com/office/drawing/2014/main" id="{CA6B6252-6670-3C67-29D5-D050FBDECA48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60" name="Rectangle 859">
                    <a:extLst>
                      <a:ext uri="{FF2B5EF4-FFF2-40B4-BE49-F238E27FC236}">
                        <a16:creationId xmlns:a16="http://schemas.microsoft.com/office/drawing/2014/main" id="{07E56FC9-4368-6834-431A-B713216BB785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61" name="Rectangle 860">
                    <a:extLst>
                      <a:ext uri="{FF2B5EF4-FFF2-40B4-BE49-F238E27FC236}">
                        <a16:creationId xmlns:a16="http://schemas.microsoft.com/office/drawing/2014/main" id="{640D95ED-8D22-EE1C-CC8B-3CBF75ECBCE0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62" name="Rectangle 861">
                    <a:extLst>
                      <a:ext uri="{FF2B5EF4-FFF2-40B4-BE49-F238E27FC236}">
                        <a16:creationId xmlns:a16="http://schemas.microsoft.com/office/drawing/2014/main" id="{53FF1D88-10EF-1BC9-97DB-D194C73424BD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63" name="Rectangle 862">
                    <a:extLst>
                      <a:ext uri="{FF2B5EF4-FFF2-40B4-BE49-F238E27FC236}">
                        <a16:creationId xmlns:a16="http://schemas.microsoft.com/office/drawing/2014/main" id="{0E7DE056-F106-0841-7286-B1E4E2AE1ADE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64" name="Rectangle 863">
                    <a:extLst>
                      <a:ext uri="{FF2B5EF4-FFF2-40B4-BE49-F238E27FC236}">
                        <a16:creationId xmlns:a16="http://schemas.microsoft.com/office/drawing/2014/main" id="{406AF320-0A1B-EEAB-0778-E72787711873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65" name="Rectangle 864">
                    <a:extLst>
                      <a:ext uri="{FF2B5EF4-FFF2-40B4-BE49-F238E27FC236}">
                        <a16:creationId xmlns:a16="http://schemas.microsoft.com/office/drawing/2014/main" id="{A91FC2C2-3408-050B-FF4B-D43B5DB69174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66" name="Rectangle 865">
                    <a:extLst>
                      <a:ext uri="{FF2B5EF4-FFF2-40B4-BE49-F238E27FC236}">
                        <a16:creationId xmlns:a16="http://schemas.microsoft.com/office/drawing/2014/main" id="{54716349-9589-71C9-17FB-6DEED5B44648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7574494-8581-8EEB-018C-578612834303}"/>
                  </a:ext>
                </a:extLst>
              </p:cNvPr>
              <p:cNvGrpSpPr/>
              <p:nvPr/>
            </p:nvGrpSpPr>
            <p:grpSpPr>
              <a:xfrm>
                <a:off x="569509" y="3521816"/>
                <a:ext cx="3647857" cy="1823374"/>
                <a:chOff x="6182087" y="4517849"/>
                <a:chExt cx="4032392" cy="2015583"/>
              </a:xfrm>
            </p:grpSpPr>
            <p:grpSp>
              <p:nvGrpSpPr>
                <p:cNvPr id="707" name="Group 706">
                  <a:extLst>
                    <a:ext uri="{FF2B5EF4-FFF2-40B4-BE49-F238E27FC236}">
                      <a16:creationId xmlns:a16="http://schemas.microsoft.com/office/drawing/2014/main" id="{A257054D-8A74-2D4F-F653-9CB5F4CA7CAD}"/>
                    </a:ext>
                  </a:extLst>
                </p:cNvPr>
                <p:cNvGrpSpPr/>
                <p:nvPr/>
              </p:nvGrpSpPr>
              <p:grpSpPr>
                <a:xfrm>
                  <a:off x="6182087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827" name="Rectangle 826">
                    <a:extLst>
                      <a:ext uri="{FF2B5EF4-FFF2-40B4-BE49-F238E27FC236}">
                        <a16:creationId xmlns:a16="http://schemas.microsoft.com/office/drawing/2014/main" id="{F3887E46-F455-1840-5445-8D11B33CE393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28" name="Rectangle 827">
                    <a:extLst>
                      <a:ext uri="{FF2B5EF4-FFF2-40B4-BE49-F238E27FC236}">
                        <a16:creationId xmlns:a16="http://schemas.microsoft.com/office/drawing/2014/main" id="{48F52155-F703-50A9-450E-2247B71D8DA0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29" name="Rectangle 828">
                    <a:extLst>
                      <a:ext uri="{FF2B5EF4-FFF2-40B4-BE49-F238E27FC236}">
                        <a16:creationId xmlns:a16="http://schemas.microsoft.com/office/drawing/2014/main" id="{01D80ABC-80CB-E944-7284-633AB58F63D3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30" name="Rectangle 829">
                    <a:extLst>
                      <a:ext uri="{FF2B5EF4-FFF2-40B4-BE49-F238E27FC236}">
                        <a16:creationId xmlns:a16="http://schemas.microsoft.com/office/drawing/2014/main" id="{3BF6DEEF-D115-E481-DB80-1D661B21F331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31" name="Rectangle 830">
                    <a:extLst>
                      <a:ext uri="{FF2B5EF4-FFF2-40B4-BE49-F238E27FC236}">
                        <a16:creationId xmlns:a16="http://schemas.microsoft.com/office/drawing/2014/main" id="{C54A60D5-4950-8E43-D85F-EE52166860BB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32" name="Rectangle 831">
                    <a:extLst>
                      <a:ext uri="{FF2B5EF4-FFF2-40B4-BE49-F238E27FC236}">
                        <a16:creationId xmlns:a16="http://schemas.microsoft.com/office/drawing/2014/main" id="{BC079243-67A0-1D91-05F6-56F8A7A0E328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33" name="Rectangle 832">
                    <a:extLst>
                      <a:ext uri="{FF2B5EF4-FFF2-40B4-BE49-F238E27FC236}">
                        <a16:creationId xmlns:a16="http://schemas.microsoft.com/office/drawing/2014/main" id="{F3FEF15F-00AE-91B2-0C2D-2FF9D844623C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34" name="Rectangle 833">
                    <a:extLst>
                      <a:ext uri="{FF2B5EF4-FFF2-40B4-BE49-F238E27FC236}">
                        <a16:creationId xmlns:a16="http://schemas.microsoft.com/office/drawing/2014/main" id="{7823C449-14D3-48A9-A17F-422F3690B636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35" name="Rectangle 834">
                    <a:extLst>
                      <a:ext uri="{FF2B5EF4-FFF2-40B4-BE49-F238E27FC236}">
                        <a16:creationId xmlns:a16="http://schemas.microsoft.com/office/drawing/2014/main" id="{0C2C2085-8E86-1DC4-4897-D861FA25069A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36" name="Rectangle 835">
                    <a:extLst>
                      <a:ext uri="{FF2B5EF4-FFF2-40B4-BE49-F238E27FC236}">
                        <a16:creationId xmlns:a16="http://schemas.microsoft.com/office/drawing/2014/main" id="{79827E9C-D186-281D-CB7A-2763FCF30396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37" name="Rectangle 836">
                    <a:extLst>
                      <a:ext uri="{FF2B5EF4-FFF2-40B4-BE49-F238E27FC236}">
                        <a16:creationId xmlns:a16="http://schemas.microsoft.com/office/drawing/2014/main" id="{D7508B1B-4B9B-E7BB-BFBC-31E7251EEA54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38" name="Rectangle 837">
                    <a:extLst>
                      <a:ext uri="{FF2B5EF4-FFF2-40B4-BE49-F238E27FC236}">
                        <a16:creationId xmlns:a16="http://schemas.microsoft.com/office/drawing/2014/main" id="{EDA71687-5086-4040-CA4B-C2C451C0FE2E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39" name="Rectangle 838">
                    <a:extLst>
                      <a:ext uri="{FF2B5EF4-FFF2-40B4-BE49-F238E27FC236}">
                        <a16:creationId xmlns:a16="http://schemas.microsoft.com/office/drawing/2014/main" id="{7AD37373-AABE-A1B7-2146-8F6A0682CFBA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40" name="Rectangle 839">
                    <a:extLst>
                      <a:ext uri="{FF2B5EF4-FFF2-40B4-BE49-F238E27FC236}">
                        <a16:creationId xmlns:a16="http://schemas.microsoft.com/office/drawing/2014/main" id="{2100529D-0DAB-D877-A829-9B64024C131D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41" name="Rectangle 840">
                    <a:extLst>
                      <a:ext uri="{FF2B5EF4-FFF2-40B4-BE49-F238E27FC236}">
                        <a16:creationId xmlns:a16="http://schemas.microsoft.com/office/drawing/2014/main" id="{ED0444E3-C121-18F4-71FF-DFCF9F86B9AD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42" name="Rectangle 841">
                    <a:extLst>
                      <a:ext uri="{FF2B5EF4-FFF2-40B4-BE49-F238E27FC236}">
                        <a16:creationId xmlns:a16="http://schemas.microsoft.com/office/drawing/2014/main" id="{287BEA9F-F834-BED4-3F7A-1354F3E97A7A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708" name="Group 707">
                  <a:extLst>
                    <a:ext uri="{FF2B5EF4-FFF2-40B4-BE49-F238E27FC236}">
                      <a16:creationId xmlns:a16="http://schemas.microsoft.com/office/drawing/2014/main" id="{F79F47C4-106E-5F56-ED7E-C648009C17BF}"/>
                    </a:ext>
                  </a:extLst>
                </p:cNvPr>
                <p:cNvGrpSpPr/>
                <p:nvPr/>
              </p:nvGrpSpPr>
              <p:grpSpPr>
                <a:xfrm>
                  <a:off x="6686659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811" name="Rectangle 810">
                    <a:extLst>
                      <a:ext uri="{FF2B5EF4-FFF2-40B4-BE49-F238E27FC236}">
                        <a16:creationId xmlns:a16="http://schemas.microsoft.com/office/drawing/2014/main" id="{65E6E692-5125-B699-3DFD-93CCBB94CAEE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12" name="Rectangle 811">
                    <a:extLst>
                      <a:ext uri="{FF2B5EF4-FFF2-40B4-BE49-F238E27FC236}">
                        <a16:creationId xmlns:a16="http://schemas.microsoft.com/office/drawing/2014/main" id="{06868D3C-BA29-FF45-EEB0-9BAFEEE62FBB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13" name="Rectangle 812">
                    <a:extLst>
                      <a:ext uri="{FF2B5EF4-FFF2-40B4-BE49-F238E27FC236}">
                        <a16:creationId xmlns:a16="http://schemas.microsoft.com/office/drawing/2014/main" id="{C0A190EC-72E4-44A0-7279-CC13256C0B3C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14" name="Rectangle 813">
                    <a:extLst>
                      <a:ext uri="{FF2B5EF4-FFF2-40B4-BE49-F238E27FC236}">
                        <a16:creationId xmlns:a16="http://schemas.microsoft.com/office/drawing/2014/main" id="{83237E4D-3DB1-BEF6-A422-07A75A408FB4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15" name="Rectangle 814">
                    <a:extLst>
                      <a:ext uri="{FF2B5EF4-FFF2-40B4-BE49-F238E27FC236}">
                        <a16:creationId xmlns:a16="http://schemas.microsoft.com/office/drawing/2014/main" id="{C2E01403-16CF-EC09-B643-4B2127F32802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16" name="Rectangle 815">
                    <a:extLst>
                      <a:ext uri="{FF2B5EF4-FFF2-40B4-BE49-F238E27FC236}">
                        <a16:creationId xmlns:a16="http://schemas.microsoft.com/office/drawing/2014/main" id="{2FD64A0F-1DA1-B6FF-CAA6-7D0BFF647664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17" name="Rectangle 816">
                    <a:extLst>
                      <a:ext uri="{FF2B5EF4-FFF2-40B4-BE49-F238E27FC236}">
                        <a16:creationId xmlns:a16="http://schemas.microsoft.com/office/drawing/2014/main" id="{CC729909-EEA3-3FD4-0240-F17155DB4013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18" name="Rectangle 817">
                    <a:extLst>
                      <a:ext uri="{FF2B5EF4-FFF2-40B4-BE49-F238E27FC236}">
                        <a16:creationId xmlns:a16="http://schemas.microsoft.com/office/drawing/2014/main" id="{A442297D-DF80-9D47-23D4-02714C6A051E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19" name="Rectangle 818">
                    <a:extLst>
                      <a:ext uri="{FF2B5EF4-FFF2-40B4-BE49-F238E27FC236}">
                        <a16:creationId xmlns:a16="http://schemas.microsoft.com/office/drawing/2014/main" id="{2977CAA9-1115-4710-4147-A1446ED725A2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20" name="Rectangle 819">
                    <a:extLst>
                      <a:ext uri="{FF2B5EF4-FFF2-40B4-BE49-F238E27FC236}">
                        <a16:creationId xmlns:a16="http://schemas.microsoft.com/office/drawing/2014/main" id="{E4968AE5-104D-A6D7-D4AC-555F99E3CD89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21" name="Rectangle 820">
                    <a:extLst>
                      <a:ext uri="{FF2B5EF4-FFF2-40B4-BE49-F238E27FC236}">
                        <a16:creationId xmlns:a16="http://schemas.microsoft.com/office/drawing/2014/main" id="{61D4B013-4117-BF0A-05B2-C0C5B2A127E1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22" name="Rectangle 821">
                    <a:extLst>
                      <a:ext uri="{FF2B5EF4-FFF2-40B4-BE49-F238E27FC236}">
                        <a16:creationId xmlns:a16="http://schemas.microsoft.com/office/drawing/2014/main" id="{4B4896B6-288A-F5FE-63E0-88B418BCC273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23" name="Rectangle 822">
                    <a:extLst>
                      <a:ext uri="{FF2B5EF4-FFF2-40B4-BE49-F238E27FC236}">
                        <a16:creationId xmlns:a16="http://schemas.microsoft.com/office/drawing/2014/main" id="{12273594-ABCA-2DCB-3D31-4BD133803C5B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24" name="Rectangle 823">
                    <a:extLst>
                      <a:ext uri="{FF2B5EF4-FFF2-40B4-BE49-F238E27FC236}">
                        <a16:creationId xmlns:a16="http://schemas.microsoft.com/office/drawing/2014/main" id="{2ED8134D-1714-DD13-5D43-B913D4F5F9D4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25" name="Rectangle 824">
                    <a:extLst>
                      <a:ext uri="{FF2B5EF4-FFF2-40B4-BE49-F238E27FC236}">
                        <a16:creationId xmlns:a16="http://schemas.microsoft.com/office/drawing/2014/main" id="{48B3EEDF-A033-8C3E-3127-CB4DA4068570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26" name="Rectangle 825">
                    <a:extLst>
                      <a:ext uri="{FF2B5EF4-FFF2-40B4-BE49-F238E27FC236}">
                        <a16:creationId xmlns:a16="http://schemas.microsoft.com/office/drawing/2014/main" id="{6EEFADCD-7734-2744-0A27-343C96D5FA30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709" name="Group 708">
                  <a:extLst>
                    <a:ext uri="{FF2B5EF4-FFF2-40B4-BE49-F238E27FC236}">
                      <a16:creationId xmlns:a16="http://schemas.microsoft.com/office/drawing/2014/main" id="{90615BEC-D96A-07BD-F4C1-A57B32377A52}"/>
                    </a:ext>
                  </a:extLst>
                </p:cNvPr>
                <p:cNvGrpSpPr/>
                <p:nvPr/>
              </p:nvGrpSpPr>
              <p:grpSpPr>
                <a:xfrm>
                  <a:off x="7191231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795" name="Rectangle 794">
                    <a:extLst>
                      <a:ext uri="{FF2B5EF4-FFF2-40B4-BE49-F238E27FC236}">
                        <a16:creationId xmlns:a16="http://schemas.microsoft.com/office/drawing/2014/main" id="{260249F0-0493-4470-34C4-5ADD13E041CE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96" name="Rectangle 795">
                    <a:extLst>
                      <a:ext uri="{FF2B5EF4-FFF2-40B4-BE49-F238E27FC236}">
                        <a16:creationId xmlns:a16="http://schemas.microsoft.com/office/drawing/2014/main" id="{A0A35862-318A-9552-4E6F-7DC549A5BE04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97" name="Rectangle 796">
                    <a:extLst>
                      <a:ext uri="{FF2B5EF4-FFF2-40B4-BE49-F238E27FC236}">
                        <a16:creationId xmlns:a16="http://schemas.microsoft.com/office/drawing/2014/main" id="{B78949D5-5148-0623-AA7C-98F89C3D0A3F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98" name="Rectangle 797">
                    <a:extLst>
                      <a:ext uri="{FF2B5EF4-FFF2-40B4-BE49-F238E27FC236}">
                        <a16:creationId xmlns:a16="http://schemas.microsoft.com/office/drawing/2014/main" id="{C3FEE582-9D41-A179-6B4E-D4BF3C2E9EDF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99" name="Rectangle 798">
                    <a:extLst>
                      <a:ext uri="{FF2B5EF4-FFF2-40B4-BE49-F238E27FC236}">
                        <a16:creationId xmlns:a16="http://schemas.microsoft.com/office/drawing/2014/main" id="{CBF8327A-CEC2-E5CB-AA8C-B0E880B8C1EA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00" name="Rectangle 799">
                    <a:extLst>
                      <a:ext uri="{FF2B5EF4-FFF2-40B4-BE49-F238E27FC236}">
                        <a16:creationId xmlns:a16="http://schemas.microsoft.com/office/drawing/2014/main" id="{0408E7B9-4BFC-A7F7-1316-69D9731485A3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01" name="Rectangle 800">
                    <a:extLst>
                      <a:ext uri="{FF2B5EF4-FFF2-40B4-BE49-F238E27FC236}">
                        <a16:creationId xmlns:a16="http://schemas.microsoft.com/office/drawing/2014/main" id="{C5CDACF3-6AB1-7D63-6F14-8D8FB98F1F7F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02" name="Rectangle 801">
                    <a:extLst>
                      <a:ext uri="{FF2B5EF4-FFF2-40B4-BE49-F238E27FC236}">
                        <a16:creationId xmlns:a16="http://schemas.microsoft.com/office/drawing/2014/main" id="{25F99798-73C4-A80F-67DF-8F91DD73A728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03" name="Rectangle 802">
                    <a:extLst>
                      <a:ext uri="{FF2B5EF4-FFF2-40B4-BE49-F238E27FC236}">
                        <a16:creationId xmlns:a16="http://schemas.microsoft.com/office/drawing/2014/main" id="{5E509C0E-FC67-617F-264A-86EDE057DCCB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04" name="Rectangle 803">
                    <a:extLst>
                      <a:ext uri="{FF2B5EF4-FFF2-40B4-BE49-F238E27FC236}">
                        <a16:creationId xmlns:a16="http://schemas.microsoft.com/office/drawing/2014/main" id="{FE77EABE-947A-E1BB-562B-E7463F7315B6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05" name="Rectangle 804">
                    <a:extLst>
                      <a:ext uri="{FF2B5EF4-FFF2-40B4-BE49-F238E27FC236}">
                        <a16:creationId xmlns:a16="http://schemas.microsoft.com/office/drawing/2014/main" id="{E11B1E6C-BC8F-3760-D322-8FEAD3F4EE2B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06" name="Rectangle 805">
                    <a:extLst>
                      <a:ext uri="{FF2B5EF4-FFF2-40B4-BE49-F238E27FC236}">
                        <a16:creationId xmlns:a16="http://schemas.microsoft.com/office/drawing/2014/main" id="{EA0BA481-4B23-0134-F531-6947EF7ED0C6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07" name="Rectangle 806">
                    <a:extLst>
                      <a:ext uri="{FF2B5EF4-FFF2-40B4-BE49-F238E27FC236}">
                        <a16:creationId xmlns:a16="http://schemas.microsoft.com/office/drawing/2014/main" id="{6657EF5B-BFFB-74D4-FCC0-3EBE5AE5B1AB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08" name="Rectangle 807">
                    <a:extLst>
                      <a:ext uri="{FF2B5EF4-FFF2-40B4-BE49-F238E27FC236}">
                        <a16:creationId xmlns:a16="http://schemas.microsoft.com/office/drawing/2014/main" id="{717F9218-F663-CC03-4499-664FE6D18230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09" name="Rectangle 808">
                    <a:extLst>
                      <a:ext uri="{FF2B5EF4-FFF2-40B4-BE49-F238E27FC236}">
                        <a16:creationId xmlns:a16="http://schemas.microsoft.com/office/drawing/2014/main" id="{32839613-CF06-4381-A872-DD767CC1FA6C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810" name="Rectangle 809">
                    <a:extLst>
                      <a:ext uri="{FF2B5EF4-FFF2-40B4-BE49-F238E27FC236}">
                        <a16:creationId xmlns:a16="http://schemas.microsoft.com/office/drawing/2014/main" id="{1EFAF773-61FC-A418-3457-03B00148F844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710" name="Group 709">
                  <a:extLst>
                    <a:ext uri="{FF2B5EF4-FFF2-40B4-BE49-F238E27FC236}">
                      <a16:creationId xmlns:a16="http://schemas.microsoft.com/office/drawing/2014/main" id="{96D870A3-571D-BE0A-0B3B-F69001F1857C}"/>
                    </a:ext>
                  </a:extLst>
                </p:cNvPr>
                <p:cNvGrpSpPr/>
                <p:nvPr/>
              </p:nvGrpSpPr>
              <p:grpSpPr>
                <a:xfrm>
                  <a:off x="7695803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779" name="Rectangle 778">
                    <a:extLst>
                      <a:ext uri="{FF2B5EF4-FFF2-40B4-BE49-F238E27FC236}">
                        <a16:creationId xmlns:a16="http://schemas.microsoft.com/office/drawing/2014/main" id="{701866C9-E489-27DF-F59C-8E170F2A4B4E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80" name="Rectangle 779">
                    <a:extLst>
                      <a:ext uri="{FF2B5EF4-FFF2-40B4-BE49-F238E27FC236}">
                        <a16:creationId xmlns:a16="http://schemas.microsoft.com/office/drawing/2014/main" id="{6946C4F2-6011-3A31-2FC4-81652269620A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81" name="Rectangle 780">
                    <a:extLst>
                      <a:ext uri="{FF2B5EF4-FFF2-40B4-BE49-F238E27FC236}">
                        <a16:creationId xmlns:a16="http://schemas.microsoft.com/office/drawing/2014/main" id="{0C0F14C3-015E-E677-44E6-97527F3CC0F1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82" name="Rectangle 781">
                    <a:extLst>
                      <a:ext uri="{FF2B5EF4-FFF2-40B4-BE49-F238E27FC236}">
                        <a16:creationId xmlns:a16="http://schemas.microsoft.com/office/drawing/2014/main" id="{886813EF-0C52-94CA-516F-C706C5961485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83" name="Rectangle 782">
                    <a:extLst>
                      <a:ext uri="{FF2B5EF4-FFF2-40B4-BE49-F238E27FC236}">
                        <a16:creationId xmlns:a16="http://schemas.microsoft.com/office/drawing/2014/main" id="{AC51056F-8F28-3A1A-2474-1D8734D2B40D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84" name="Rectangle 783">
                    <a:extLst>
                      <a:ext uri="{FF2B5EF4-FFF2-40B4-BE49-F238E27FC236}">
                        <a16:creationId xmlns:a16="http://schemas.microsoft.com/office/drawing/2014/main" id="{EE50AFBE-B8AD-7412-1262-A1F4EF3F3501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85" name="Rectangle 784">
                    <a:extLst>
                      <a:ext uri="{FF2B5EF4-FFF2-40B4-BE49-F238E27FC236}">
                        <a16:creationId xmlns:a16="http://schemas.microsoft.com/office/drawing/2014/main" id="{923529C2-4D94-7E43-6892-7221E67DDE10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86" name="Rectangle 785">
                    <a:extLst>
                      <a:ext uri="{FF2B5EF4-FFF2-40B4-BE49-F238E27FC236}">
                        <a16:creationId xmlns:a16="http://schemas.microsoft.com/office/drawing/2014/main" id="{2060DD9F-B90A-65BF-2B0A-E86B8E4FE4F6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87" name="Rectangle 786">
                    <a:extLst>
                      <a:ext uri="{FF2B5EF4-FFF2-40B4-BE49-F238E27FC236}">
                        <a16:creationId xmlns:a16="http://schemas.microsoft.com/office/drawing/2014/main" id="{9148CD53-797C-72AE-F43D-95900C861FCD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88" name="Rectangle 787">
                    <a:extLst>
                      <a:ext uri="{FF2B5EF4-FFF2-40B4-BE49-F238E27FC236}">
                        <a16:creationId xmlns:a16="http://schemas.microsoft.com/office/drawing/2014/main" id="{9DA35376-8939-B8E4-C4E6-10D678E5197C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89" name="Rectangle 788">
                    <a:extLst>
                      <a:ext uri="{FF2B5EF4-FFF2-40B4-BE49-F238E27FC236}">
                        <a16:creationId xmlns:a16="http://schemas.microsoft.com/office/drawing/2014/main" id="{F636EA71-C2F4-4ED0-FF1C-3BD5DE7CB64B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90" name="Rectangle 789">
                    <a:extLst>
                      <a:ext uri="{FF2B5EF4-FFF2-40B4-BE49-F238E27FC236}">
                        <a16:creationId xmlns:a16="http://schemas.microsoft.com/office/drawing/2014/main" id="{657AA03F-E6A3-CBFF-2C6C-1458C5FC23C1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91" name="Rectangle 790">
                    <a:extLst>
                      <a:ext uri="{FF2B5EF4-FFF2-40B4-BE49-F238E27FC236}">
                        <a16:creationId xmlns:a16="http://schemas.microsoft.com/office/drawing/2014/main" id="{B4E67DAC-3A9A-7A6E-966D-A31779B68855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92" name="Rectangle 791">
                    <a:extLst>
                      <a:ext uri="{FF2B5EF4-FFF2-40B4-BE49-F238E27FC236}">
                        <a16:creationId xmlns:a16="http://schemas.microsoft.com/office/drawing/2014/main" id="{59532675-49AC-4E41-14C6-E25BA4DF000B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93" name="Rectangle 792">
                    <a:extLst>
                      <a:ext uri="{FF2B5EF4-FFF2-40B4-BE49-F238E27FC236}">
                        <a16:creationId xmlns:a16="http://schemas.microsoft.com/office/drawing/2014/main" id="{93A98114-F545-7620-0BD1-AD97FD06770A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94" name="Rectangle 793">
                    <a:extLst>
                      <a:ext uri="{FF2B5EF4-FFF2-40B4-BE49-F238E27FC236}">
                        <a16:creationId xmlns:a16="http://schemas.microsoft.com/office/drawing/2014/main" id="{B856CDEE-D4AD-D6A6-FC52-C17A181CC6A0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711" name="Group 710">
                  <a:extLst>
                    <a:ext uri="{FF2B5EF4-FFF2-40B4-BE49-F238E27FC236}">
                      <a16:creationId xmlns:a16="http://schemas.microsoft.com/office/drawing/2014/main" id="{F3134295-9D5C-FD96-F403-92D5E636271C}"/>
                    </a:ext>
                  </a:extLst>
                </p:cNvPr>
                <p:cNvGrpSpPr/>
                <p:nvPr/>
              </p:nvGrpSpPr>
              <p:grpSpPr>
                <a:xfrm>
                  <a:off x="8196191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763" name="Rectangle 762">
                    <a:extLst>
                      <a:ext uri="{FF2B5EF4-FFF2-40B4-BE49-F238E27FC236}">
                        <a16:creationId xmlns:a16="http://schemas.microsoft.com/office/drawing/2014/main" id="{5AD91B76-86B7-7086-85AC-47AAF30F5B62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64" name="Rectangle 763">
                    <a:extLst>
                      <a:ext uri="{FF2B5EF4-FFF2-40B4-BE49-F238E27FC236}">
                        <a16:creationId xmlns:a16="http://schemas.microsoft.com/office/drawing/2014/main" id="{FE9D1E46-CE40-F0C2-0E8F-B90208CBE671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65" name="Rectangle 764">
                    <a:extLst>
                      <a:ext uri="{FF2B5EF4-FFF2-40B4-BE49-F238E27FC236}">
                        <a16:creationId xmlns:a16="http://schemas.microsoft.com/office/drawing/2014/main" id="{87DEDE74-73B1-83D3-F3F3-CFEAF1FC7FC4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66" name="Rectangle 765">
                    <a:extLst>
                      <a:ext uri="{FF2B5EF4-FFF2-40B4-BE49-F238E27FC236}">
                        <a16:creationId xmlns:a16="http://schemas.microsoft.com/office/drawing/2014/main" id="{85957054-028F-9C25-0545-BF806722525C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67" name="Rectangle 766">
                    <a:extLst>
                      <a:ext uri="{FF2B5EF4-FFF2-40B4-BE49-F238E27FC236}">
                        <a16:creationId xmlns:a16="http://schemas.microsoft.com/office/drawing/2014/main" id="{5CD7BF78-4A72-5055-0D53-60797A59AC1D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68" name="Rectangle 767">
                    <a:extLst>
                      <a:ext uri="{FF2B5EF4-FFF2-40B4-BE49-F238E27FC236}">
                        <a16:creationId xmlns:a16="http://schemas.microsoft.com/office/drawing/2014/main" id="{E253BDF4-A127-4DEC-26A4-7F1FFF7612D8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69" name="Rectangle 768">
                    <a:extLst>
                      <a:ext uri="{FF2B5EF4-FFF2-40B4-BE49-F238E27FC236}">
                        <a16:creationId xmlns:a16="http://schemas.microsoft.com/office/drawing/2014/main" id="{CE071489-E607-844A-A427-FB23AB73AFE3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70" name="Rectangle 769">
                    <a:extLst>
                      <a:ext uri="{FF2B5EF4-FFF2-40B4-BE49-F238E27FC236}">
                        <a16:creationId xmlns:a16="http://schemas.microsoft.com/office/drawing/2014/main" id="{BEA28478-6C33-128B-DD0B-D28E3F7CFD91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71" name="Rectangle 770">
                    <a:extLst>
                      <a:ext uri="{FF2B5EF4-FFF2-40B4-BE49-F238E27FC236}">
                        <a16:creationId xmlns:a16="http://schemas.microsoft.com/office/drawing/2014/main" id="{1B0D2AAF-41DB-42DC-5A97-A518FE4F820B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72" name="Rectangle 771">
                    <a:extLst>
                      <a:ext uri="{FF2B5EF4-FFF2-40B4-BE49-F238E27FC236}">
                        <a16:creationId xmlns:a16="http://schemas.microsoft.com/office/drawing/2014/main" id="{61DF949E-15E9-F1F0-E0E0-260B6F95D2FF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73" name="Rectangle 772">
                    <a:extLst>
                      <a:ext uri="{FF2B5EF4-FFF2-40B4-BE49-F238E27FC236}">
                        <a16:creationId xmlns:a16="http://schemas.microsoft.com/office/drawing/2014/main" id="{7F9D2CB6-D673-1CD5-D6D1-DE278D1C281B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74" name="Rectangle 773">
                    <a:extLst>
                      <a:ext uri="{FF2B5EF4-FFF2-40B4-BE49-F238E27FC236}">
                        <a16:creationId xmlns:a16="http://schemas.microsoft.com/office/drawing/2014/main" id="{2372D797-DD6E-D864-78FB-02BDCE43DFD7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75" name="Rectangle 774">
                    <a:extLst>
                      <a:ext uri="{FF2B5EF4-FFF2-40B4-BE49-F238E27FC236}">
                        <a16:creationId xmlns:a16="http://schemas.microsoft.com/office/drawing/2014/main" id="{9C6A29B2-1E5F-5672-9A3E-2C79E555000F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76" name="Rectangle 775">
                    <a:extLst>
                      <a:ext uri="{FF2B5EF4-FFF2-40B4-BE49-F238E27FC236}">
                        <a16:creationId xmlns:a16="http://schemas.microsoft.com/office/drawing/2014/main" id="{5C3569B0-527A-A784-4B03-E006D3428215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77" name="Rectangle 776">
                    <a:extLst>
                      <a:ext uri="{FF2B5EF4-FFF2-40B4-BE49-F238E27FC236}">
                        <a16:creationId xmlns:a16="http://schemas.microsoft.com/office/drawing/2014/main" id="{DA5717C1-FC6A-8E0E-3ADA-29B9E7953573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78" name="Rectangle 777">
                    <a:extLst>
                      <a:ext uri="{FF2B5EF4-FFF2-40B4-BE49-F238E27FC236}">
                        <a16:creationId xmlns:a16="http://schemas.microsoft.com/office/drawing/2014/main" id="{18520699-77C7-F0F9-45AD-20090955E7D8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712" name="Group 711">
                  <a:extLst>
                    <a:ext uri="{FF2B5EF4-FFF2-40B4-BE49-F238E27FC236}">
                      <a16:creationId xmlns:a16="http://schemas.microsoft.com/office/drawing/2014/main" id="{65D04937-7612-34B1-EF56-E46457401CDF}"/>
                    </a:ext>
                  </a:extLst>
                </p:cNvPr>
                <p:cNvGrpSpPr/>
                <p:nvPr/>
              </p:nvGrpSpPr>
              <p:grpSpPr>
                <a:xfrm>
                  <a:off x="8700763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747" name="Rectangle 746">
                    <a:extLst>
                      <a:ext uri="{FF2B5EF4-FFF2-40B4-BE49-F238E27FC236}">
                        <a16:creationId xmlns:a16="http://schemas.microsoft.com/office/drawing/2014/main" id="{6E9550DA-E249-C292-6055-9037E2986BBD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48" name="Rectangle 747">
                    <a:extLst>
                      <a:ext uri="{FF2B5EF4-FFF2-40B4-BE49-F238E27FC236}">
                        <a16:creationId xmlns:a16="http://schemas.microsoft.com/office/drawing/2014/main" id="{F899F6FF-116F-77DF-1625-F1312E3EC242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49" name="Rectangle 748">
                    <a:extLst>
                      <a:ext uri="{FF2B5EF4-FFF2-40B4-BE49-F238E27FC236}">
                        <a16:creationId xmlns:a16="http://schemas.microsoft.com/office/drawing/2014/main" id="{7D0A3A08-BE50-A358-B161-217B4DFEBF2B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50" name="Rectangle 749">
                    <a:extLst>
                      <a:ext uri="{FF2B5EF4-FFF2-40B4-BE49-F238E27FC236}">
                        <a16:creationId xmlns:a16="http://schemas.microsoft.com/office/drawing/2014/main" id="{AC7722A4-17BE-6E18-A97F-1A0C8C6482BE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51" name="Rectangle 750">
                    <a:extLst>
                      <a:ext uri="{FF2B5EF4-FFF2-40B4-BE49-F238E27FC236}">
                        <a16:creationId xmlns:a16="http://schemas.microsoft.com/office/drawing/2014/main" id="{095F2181-D623-A989-C568-0712609CFF89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52" name="Rectangle 751">
                    <a:extLst>
                      <a:ext uri="{FF2B5EF4-FFF2-40B4-BE49-F238E27FC236}">
                        <a16:creationId xmlns:a16="http://schemas.microsoft.com/office/drawing/2014/main" id="{A82A6668-C29B-2505-5F12-2422FF7DB522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53" name="Rectangle 752">
                    <a:extLst>
                      <a:ext uri="{FF2B5EF4-FFF2-40B4-BE49-F238E27FC236}">
                        <a16:creationId xmlns:a16="http://schemas.microsoft.com/office/drawing/2014/main" id="{E3A95180-6709-FCA3-45AC-2C122FB3361F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54" name="Rectangle 753">
                    <a:extLst>
                      <a:ext uri="{FF2B5EF4-FFF2-40B4-BE49-F238E27FC236}">
                        <a16:creationId xmlns:a16="http://schemas.microsoft.com/office/drawing/2014/main" id="{BA8D25E2-A336-EF7D-02D5-E0C046016D92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55" name="Rectangle 754">
                    <a:extLst>
                      <a:ext uri="{FF2B5EF4-FFF2-40B4-BE49-F238E27FC236}">
                        <a16:creationId xmlns:a16="http://schemas.microsoft.com/office/drawing/2014/main" id="{8A0E5D0E-3082-5136-AF51-68D89EC53810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56" name="Rectangle 755">
                    <a:extLst>
                      <a:ext uri="{FF2B5EF4-FFF2-40B4-BE49-F238E27FC236}">
                        <a16:creationId xmlns:a16="http://schemas.microsoft.com/office/drawing/2014/main" id="{F14AF673-2607-9477-F2D4-49AB56EA0AEF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57" name="Rectangle 756">
                    <a:extLst>
                      <a:ext uri="{FF2B5EF4-FFF2-40B4-BE49-F238E27FC236}">
                        <a16:creationId xmlns:a16="http://schemas.microsoft.com/office/drawing/2014/main" id="{B3921786-220E-4EAD-DB0D-A69AA4A97A76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58" name="Rectangle 757">
                    <a:extLst>
                      <a:ext uri="{FF2B5EF4-FFF2-40B4-BE49-F238E27FC236}">
                        <a16:creationId xmlns:a16="http://schemas.microsoft.com/office/drawing/2014/main" id="{AFF94C94-C9D1-2E5D-FE0D-5129DE168020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59" name="Rectangle 758">
                    <a:extLst>
                      <a:ext uri="{FF2B5EF4-FFF2-40B4-BE49-F238E27FC236}">
                        <a16:creationId xmlns:a16="http://schemas.microsoft.com/office/drawing/2014/main" id="{B966C065-431D-EDCD-3521-B15A856ECB25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60" name="Rectangle 759">
                    <a:extLst>
                      <a:ext uri="{FF2B5EF4-FFF2-40B4-BE49-F238E27FC236}">
                        <a16:creationId xmlns:a16="http://schemas.microsoft.com/office/drawing/2014/main" id="{0BFEB748-5990-A07B-9A85-5033C67BA576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61" name="Rectangle 760">
                    <a:extLst>
                      <a:ext uri="{FF2B5EF4-FFF2-40B4-BE49-F238E27FC236}">
                        <a16:creationId xmlns:a16="http://schemas.microsoft.com/office/drawing/2014/main" id="{04F147EA-B5A5-348D-2BDF-81B67EA67FAB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62" name="Rectangle 761">
                    <a:extLst>
                      <a:ext uri="{FF2B5EF4-FFF2-40B4-BE49-F238E27FC236}">
                        <a16:creationId xmlns:a16="http://schemas.microsoft.com/office/drawing/2014/main" id="{EF85F6A4-C771-618D-7A5E-3CDE2CAD9B30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713" name="Group 712">
                  <a:extLst>
                    <a:ext uri="{FF2B5EF4-FFF2-40B4-BE49-F238E27FC236}">
                      <a16:creationId xmlns:a16="http://schemas.microsoft.com/office/drawing/2014/main" id="{75B96A40-75AB-CC87-900B-113498FD21A2}"/>
                    </a:ext>
                  </a:extLst>
                </p:cNvPr>
                <p:cNvGrpSpPr/>
                <p:nvPr/>
              </p:nvGrpSpPr>
              <p:grpSpPr>
                <a:xfrm>
                  <a:off x="9205335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731" name="Rectangle 730">
                    <a:extLst>
                      <a:ext uri="{FF2B5EF4-FFF2-40B4-BE49-F238E27FC236}">
                        <a16:creationId xmlns:a16="http://schemas.microsoft.com/office/drawing/2014/main" id="{6891D9D0-83B8-5B50-9855-752651F2D009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32" name="Rectangle 731">
                    <a:extLst>
                      <a:ext uri="{FF2B5EF4-FFF2-40B4-BE49-F238E27FC236}">
                        <a16:creationId xmlns:a16="http://schemas.microsoft.com/office/drawing/2014/main" id="{537D7411-B266-E66C-DB70-CBCFBA91A020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33" name="Rectangle 732">
                    <a:extLst>
                      <a:ext uri="{FF2B5EF4-FFF2-40B4-BE49-F238E27FC236}">
                        <a16:creationId xmlns:a16="http://schemas.microsoft.com/office/drawing/2014/main" id="{84496015-5006-4057-FFF6-C06F72629C65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34" name="Rectangle 733">
                    <a:extLst>
                      <a:ext uri="{FF2B5EF4-FFF2-40B4-BE49-F238E27FC236}">
                        <a16:creationId xmlns:a16="http://schemas.microsoft.com/office/drawing/2014/main" id="{708E8F59-EF90-C111-CF7A-91084A72E30E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35" name="Rectangle 734">
                    <a:extLst>
                      <a:ext uri="{FF2B5EF4-FFF2-40B4-BE49-F238E27FC236}">
                        <a16:creationId xmlns:a16="http://schemas.microsoft.com/office/drawing/2014/main" id="{436EB6E2-941A-BBD2-FEDA-50BFF78D7A4C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36" name="Rectangle 735">
                    <a:extLst>
                      <a:ext uri="{FF2B5EF4-FFF2-40B4-BE49-F238E27FC236}">
                        <a16:creationId xmlns:a16="http://schemas.microsoft.com/office/drawing/2014/main" id="{9B0BC059-926A-753F-65BF-B0DF9CEE76CB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37" name="Rectangle 736">
                    <a:extLst>
                      <a:ext uri="{FF2B5EF4-FFF2-40B4-BE49-F238E27FC236}">
                        <a16:creationId xmlns:a16="http://schemas.microsoft.com/office/drawing/2014/main" id="{BE5CA80B-0B97-715B-AF80-CC12280DB4D9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38" name="Rectangle 737">
                    <a:extLst>
                      <a:ext uri="{FF2B5EF4-FFF2-40B4-BE49-F238E27FC236}">
                        <a16:creationId xmlns:a16="http://schemas.microsoft.com/office/drawing/2014/main" id="{815A96CC-36D1-7B9F-A269-95BE8F7AA9DB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39" name="Rectangle 738">
                    <a:extLst>
                      <a:ext uri="{FF2B5EF4-FFF2-40B4-BE49-F238E27FC236}">
                        <a16:creationId xmlns:a16="http://schemas.microsoft.com/office/drawing/2014/main" id="{6D15E29C-8A62-63D8-9D1C-1BF4D89E35AD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40" name="Rectangle 739">
                    <a:extLst>
                      <a:ext uri="{FF2B5EF4-FFF2-40B4-BE49-F238E27FC236}">
                        <a16:creationId xmlns:a16="http://schemas.microsoft.com/office/drawing/2014/main" id="{22361A63-0529-ECEA-5EB5-0F9F22BEA65B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41" name="Rectangle 740">
                    <a:extLst>
                      <a:ext uri="{FF2B5EF4-FFF2-40B4-BE49-F238E27FC236}">
                        <a16:creationId xmlns:a16="http://schemas.microsoft.com/office/drawing/2014/main" id="{823D4CA7-AD8F-18F9-F656-92854B8D17A9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42" name="Rectangle 741">
                    <a:extLst>
                      <a:ext uri="{FF2B5EF4-FFF2-40B4-BE49-F238E27FC236}">
                        <a16:creationId xmlns:a16="http://schemas.microsoft.com/office/drawing/2014/main" id="{5F483EC1-900C-BFAE-9F68-CE3258D8F813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43" name="Rectangle 742">
                    <a:extLst>
                      <a:ext uri="{FF2B5EF4-FFF2-40B4-BE49-F238E27FC236}">
                        <a16:creationId xmlns:a16="http://schemas.microsoft.com/office/drawing/2014/main" id="{A8CAA71A-641D-247F-2B2E-3C0673DF4C29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44" name="Rectangle 743">
                    <a:extLst>
                      <a:ext uri="{FF2B5EF4-FFF2-40B4-BE49-F238E27FC236}">
                        <a16:creationId xmlns:a16="http://schemas.microsoft.com/office/drawing/2014/main" id="{7F2692D5-198B-DD2C-9BE7-121FDC5E22B6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45" name="Rectangle 744">
                    <a:extLst>
                      <a:ext uri="{FF2B5EF4-FFF2-40B4-BE49-F238E27FC236}">
                        <a16:creationId xmlns:a16="http://schemas.microsoft.com/office/drawing/2014/main" id="{9D1362CC-71C2-3D74-F986-6D64E528C0BE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46" name="Rectangle 745">
                    <a:extLst>
                      <a:ext uri="{FF2B5EF4-FFF2-40B4-BE49-F238E27FC236}">
                        <a16:creationId xmlns:a16="http://schemas.microsoft.com/office/drawing/2014/main" id="{45AAB1E0-E4DA-75AE-9135-175A49ED0E6C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714" name="Group 713">
                  <a:extLst>
                    <a:ext uri="{FF2B5EF4-FFF2-40B4-BE49-F238E27FC236}">
                      <a16:creationId xmlns:a16="http://schemas.microsoft.com/office/drawing/2014/main" id="{EFD61A0E-A951-9C4B-E9C3-ACEE7A7CC892}"/>
                    </a:ext>
                  </a:extLst>
                </p:cNvPr>
                <p:cNvGrpSpPr/>
                <p:nvPr/>
              </p:nvGrpSpPr>
              <p:grpSpPr>
                <a:xfrm>
                  <a:off x="9709907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715" name="Rectangle 714">
                    <a:extLst>
                      <a:ext uri="{FF2B5EF4-FFF2-40B4-BE49-F238E27FC236}">
                        <a16:creationId xmlns:a16="http://schemas.microsoft.com/office/drawing/2014/main" id="{3B1DDBE6-85A6-D990-1F55-6DB627E9D7D2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16" name="Rectangle 715">
                    <a:extLst>
                      <a:ext uri="{FF2B5EF4-FFF2-40B4-BE49-F238E27FC236}">
                        <a16:creationId xmlns:a16="http://schemas.microsoft.com/office/drawing/2014/main" id="{732EA3A8-CEDA-BA0E-E27C-4A7A9CB582E3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17" name="Rectangle 716">
                    <a:extLst>
                      <a:ext uri="{FF2B5EF4-FFF2-40B4-BE49-F238E27FC236}">
                        <a16:creationId xmlns:a16="http://schemas.microsoft.com/office/drawing/2014/main" id="{E9FA65ED-99EE-E9AA-E929-C007E70E9331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18" name="Rectangle 717">
                    <a:extLst>
                      <a:ext uri="{FF2B5EF4-FFF2-40B4-BE49-F238E27FC236}">
                        <a16:creationId xmlns:a16="http://schemas.microsoft.com/office/drawing/2014/main" id="{79CAE8DD-B34B-C094-36E6-F8B5D6622320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19" name="Rectangle 718">
                    <a:extLst>
                      <a:ext uri="{FF2B5EF4-FFF2-40B4-BE49-F238E27FC236}">
                        <a16:creationId xmlns:a16="http://schemas.microsoft.com/office/drawing/2014/main" id="{91A932D6-79F0-0658-5A59-C733CD596E36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20" name="Rectangle 719">
                    <a:extLst>
                      <a:ext uri="{FF2B5EF4-FFF2-40B4-BE49-F238E27FC236}">
                        <a16:creationId xmlns:a16="http://schemas.microsoft.com/office/drawing/2014/main" id="{8D920CCE-82BD-62DD-EB56-1E8762887E99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21" name="Rectangle 720">
                    <a:extLst>
                      <a:ext uri="{FF2B5EF4-FFF2-40B4-BE49-F238E27FC236}">
                        <a16:creationId xmlns:a16="http://schemas.microsoft.com/office/drawing/2014/main" id="{57CC581E-3CFA-6A78-C19B-5C5CE0D234C2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22" name="Rectangle 721">
                    <a:extLst>
                      <a:ext uri="{FF2B5EF4-FFF2-40B4-BE49-F238E27FC236}">
                        <a16:creationId xmlns:a16="http://schemas.microsoft.com/office/drawing/2014/main" id="{4BAD9A8D-601B-4E20-7152-1079D9393CE3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23" name="Rectangle 722">
                    <a:extLst>
                      <a:ext uri="{FF2B5EF4-FFF2-40B4-BE49-F238E27FC236}">
                        <a16:creationId xmlns:a16="http://schemas.microsoft.com/office/drawing/2014/main" id="{0F07703B-8806-682D-BA1B-202F44E6DE68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24" name="Rectangle 723">
                    <a:extLst>
                      <a:ext uri="{FF2B5EF4-FFF2-40B4-BE49-F238E27FC236}">
                        <a16:creationId xmlns:a16="http://schemas.microsoft.com/office/drawing/2014/main" id="{98F7EBCB-3650-CD5E-2CFC-C245B626FBCE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25" name="Rectangle 724">
                    <a:extLst>
                      <a:ext uri="{FF2B5EF4-FFF2-40B4-BE49-F238E27FC236}">
                        <a16:creationId xmlns:a16="http://schemas.microsoft.com/office/drawing/2014/main" id="{72BF05F9-6305-37DC-9B3B-CB1515C1F6A3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26" name="Rectangle 725">
                    <a:extLst>
                      <a:ext uri="{FF2B5EF4-FFF2-40B4-BE49-F238E27FC236}">
                        <a16:creationId xmlns:a16="http://schemas.microsoft.com/office/drawing/2014/main" id="{21AB46A2-FA9A-878D-C2D4-847CB7B31FED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27" name="Rectangle 726">
                    <a:extLst>
                      <a:ext uri="{FF2B5EF4-FFF2-40B4-BE49-F238E27FC236}">
                        <a16:creationId xmlns:a16="http://schemas.microsoft.com/office/drawing/2014/main" id="{3588FD96-6A57-47E4-B9C9-CF182D5F41C0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28" name="Rectangle 727">
                    <a:extLst>
                      <a:ext uri="{FF2B5EF4-FFF2-40B4-BE49-F238E27FC236}">
                        <a16:creationId xmlns:a16="http://schemas.microsoft.com/office/drawing/2014/main" id="{A10202D6-9C8C-3E5A-6C84-3D199648D575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29" name="Rectangle 728">
                    <a:extLst>
                      <a:ext uri="{FF2B5EF4-FFF2-40B4-BE49-F238E27FC236}">
                        <a16:creationId xmlns:a16="http://schemas.microsoft.com/office/drawing/2014/main" id="{30E805E8-DCFA-7548-1382-20A09B2C7E1D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30" name="Rectangle 729">
                    <a:extLst>
                      <a:ext uri="{FF2B5EF4-FFF2-40B4-BE49-F238E27FC236}">
                        <a16:creationId xmlns:a16="http://schemas.microsoft.com/office/drawing/2014/main" id="{9A94FFFD-B0EC-394C-0490-17FE82EE7587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2C81C92D-4A0C-ABD3-2F4C-1A90A96C8302}"/>
                  </a:ext>
                </a:extLst>
              </p:cNvPr>
              <p:cNvGrpSpPr/>
              <p:nvPr/>
            </p:nvGrpSpPr>
            <p:grpSpPr>
              <a:xfrm>
                <a:off x="4215474" y="1698442"/>
                <a:ext cx="3647857" cy="1823374"/>
                <a:chOff x="6182087" y="4517849"/>
                <a:chExt cx="4032392" cy="2015583"/>
              </a:xfrm>
            </p:grpSpPr>
            <p:grpSp>
              <p:nvGrpSpPr>
                <p:cNvPr id="571" name="Group 570">
                  <a:extLst>
                    <a:ext uri="{FF2B5EF4-FFF2-40B4-BE49-F238E27FC236}">
                      <a16:creationId xmlns:a16="http://schemas.microsoft.com/office/drawing/2014/main" id="{768486AC-6584-0417-5FFE-3A1F05E8C2CB}"/>
                    </a:ext>
                  </a:extLst>
                </p:cNvPr>
                <p:cNvGrpSpPr/>
                <p:nvPr/>
              </p:nvGrpSpPr>
              <p:grpSpPr>
                <a:xfrm>
                  <a:off x="6182087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691" name="Rectangle 690">
                    <a:extLst>
                      <a:ext uri="{FF2B5EF4-FFF2-40B4-BE49-F238E27FC236}">
                        <a16:creationId xmlns:a16="http://schemas.microsoft.com/office/drawing/2014/main" id="{A376A4B6-8464-66AE-721C-14D0E273F854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92" name="Rectangle 691">
                    <a:extLst>
                      <a:ext uri="{FF2B5EF4-FFF2-40B4-BE49-F238E27FC236}">
                        <a16:creationId xmlns:a16="http://schemas.microsoft.com/office/drawing/2014/main" id="{F22CECD2-F5EC-6323-4C0F-9B5D868631D7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93" name="Rectangle 692">
                    <a:extLst>
                      <a:ext uri="{FF2B5EF4-FFF2-40B4-BE49-F238E27FC236}">
                        <a16:creationId xmlns:a16="http://schemas.microsoft.com/office/drawing/2014/main" id="{A00E4928-828B-9E43-5593-ED51271A5C13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94" name="Rectangle 693">
                    <a:extLst>
                      <a:ext uri="{FF2B5EF4-FFF2-40B4-BE49-F238E27FC236}">
                        <a16:creationId xmlns:a16="http://schemas.microsoft.com/office/drawing/2014/main" id="{D59C3F62-992D-1409-1975-51404DE497A2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95" name="Rectangle 694">
                    <a:extLst>
                      <a:ext uri="{FF2B5EF4-FFF2-40B4-BE49-F238E27FC236}">
                        <a16:creationId xmlns:a16="http://schemas.microsoft.com/office/drawing/2014/main" id="{C5E889B1-AD70-AAE2-7A5F-2E50299254C2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96" name="Rectangle 695">
                    <a:extLst>
                      <a:ext uri="{FF2B5EF4-FFF2-40B4-BE49-F238E27FC236}">
                        <a16:creationId xmlns:a16="http://schemas.microsoft.com/office/drawing/2014/main" id="{CB985546-1D78-A746-0C77-F858174B5FCD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97" name="Rectangle 696">
                    <a:extLst>
                      <a:ext uri="{FF2B5EF4-FFF2-40B4-BE49-F238E27FC236}">
                        <a16:creationId xmlns:a16="http://schemas.microsoft.com/office/drawing/2014/main" id="{8E099D09-7323-F936-2A28-53A16062F163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98" name="Rectangle 697">
                    <a:extLst>
                      <a:ext uri="{FF2B5EF4-FFF2-40B4-BE49-F238E27FC236}">
                        <a16:creationId xmlns:a16="http://schemas.microsoft.com/office/drawing/2014/main" id="{4110F360-1EF9-4A57-298B-9DD2EE3AC1D9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99" name="Rectangle 698">
                    <a:extLst>
                      <a:ext uri="{FF2B5EF4-FFF2-40B4-BE49-F238E27FC236}">
                        <a16:creationId xmlns:a16="http://schemas.microsoft.com/office/drawing/2014/main" id="{AB08821C-8E28-969B-C697-51D047107034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00" name="Rectangle 699">
                    <a:extLst>
                      <a:ext uri="{FF2B5EF4-FFF2-40B4-BE49-F238E27FC236}">
                        <a16:creationId xmlns:a16="http://schemas.microsoft.com/office/drawing/2014/main" id="{57692E63-2F07-00B4-FD37-74C7721F8BE2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01" name="Rectangle 700">
                    <a:extLst>
                      <a:ext uri="{FF2B5EF4-FFF2-40B4-BE49-F238E27FC236}">
                        <a16:creationId xmlns:a16="http://schemas.microsoft.com/office/drawing/2014/main" id="{22CE043D-9D70-AB26-5C48-64FB039C9BD0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02" name="Rectangle 701">
                    <a:extLst>
                      <a:ext uri="{FF2B5EF4-FFF2-40B4-BE49-F238E27FC236}">
                        <a16:creationId xmlns:a16="http://schemas.microsoft.com/office/drawing/2014/main" id="{941A65D7-77A9-EBAE-64FC-2EE6A8B579D5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03" name="Rectangle 702">
                    <a:extLst>
                      <a:ext uri="{FF2B5EF4-FFF2-40B4-BE49-F238E27FC236}">
                        <a16:creationId xmlns:a16="http://schemas.microsoft.com/office/drawing/2014/main" id="{61A5578B-D5FF-4870-618A-99B7540BDB5A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04" name="Rectangle 703">
                    <a:extLst>
                      <a:ext uri="{FF2B5EF4-FFF2-40B4-BE49-F238E27FC236}">
                        <a16:creationId xmlns:a16="http://schemas.microsoft.com/office/drawing/2014/main" id="{85955E88-4144-4181-5C23-F2347C0671FF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05" name="Rectangle 704">
                    <a:extLst>
                      <a:ext uri="{FF2B5EF4-FFF2-40B4-BE49-F238E27FC236}">
                        <a16:creationId xmlns:a16="http://schemas.microsoft.com/office/drawing/2014/main" id="{1CD3E001-09D3-A759-74E2-EAF9ABBAB8CE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06" name="Rectangle 705">
                    <a:extLst>
                      <a:ext uri="{FF2B5EF4-FFF2-40B4-BE49-F238E27FC236}">
                        <a16:creationId xmlns:a16="http://schemas.microsoft.com/office/drawing/2014/main" id="{43C2D675-38C4-54FB-D3AE-C6DAADC45D4D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572" name="Group 571">
                  <a:extLst>
                    <a:ext uri="{FF2B5EF4-FFF2-40B4-BE49-F238E27FC236}">
                      <a16:creationId xmlns:a16="http://schemas.microsoft.com/office/drawing/2014/main" id="{126BA147-E8CE-6776-7F26-AF946AADCF05}"/>
                    </a:ext>
                  </a:extLst>
                </p:cNvPr>
                <p:cNvGrpSpPr/>
                <p:nvPr/>
              </p:nvGrpSpPr>
              <p:grpSpPr>
                <a:xfrm>
                  <a:off x="6686659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675" name="Rectangle 674">
                    <a:extLst>
                      <a:ext uri="{FF2B5EF4-FFF2-40B4-BE49-F238E27FC236}">
                        <a16:creationId xmlns:a16="http://schemas.microsoft.com/office/drawing/2014/main" id="{F24BEFA5-E6BD-0B2C-C23A-B53E39530EA2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76" name="Rectangle 675">
                    <a:extLst>
                      <a:ext uri="{FF2B5EF4-FFF2-40B4-BE49-F238E27FC236}">
                        <a16:creationId xmlns:a16="http://schemas.microsoft.com/office/drawing/2014/main" id="{3B620196-8B1C-03BE-E704-8A8392476F2D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77" name="Rectangle 676">
                    <a:extLst>
                      <a:ext uri="{FF2B5EF4-FFF2-40B4-BE49-F238E27FC236}">
                        <a16:creationId xmlns:a16="http://schemas.microsoft.com/office/drawing/2014/main" id="{0893A530-EF04-A357-BBA2-3022E8A93328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78" name="Rectangle 677">
                    <a:extLst>
                      <a:ext uri="{FF2B5EF4-FFF2-40B4-BE49-F238E27FC236}">
                        <a16:creationId xmlns:a16="http://schemas.microsoft.com/office/drawing/2014/main" id="{513B2005-5546-6998-3DA0-D316F0ED487E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79" name="Rectangle 678">
                    <a:extLst>
                      <a:ext uri="{FF2B5EF4-FFF2-40B4-BE49-F238E27FC236}">
                        <a16:creationId xmlns:a16="http://schemas.microsoft.com/office/drawing/2014/main" id="{E1886E3A-D50B-D612-7A00-1B2B4FEEF570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80" name="Rectangle 679">
                    <a:extLst>
                      <a:ext uri="{FF2B5EF4-FFF2-40B4-BE49-F238E27FC236}">
                        <a16:creationId xmlns:a16="http://schemas.microsoft.com/office/drawing/2014/main" id="{A2379739-40E2-8826-1F57-CB97B68AEED0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81" name="Rectangle 680">
                    <a:extLst>
                      <a:ext uri="{FF2B5EF4-FFF2-40B4-BE49-F238E27FC236}">
                        <a16:creationId xmlns:a16="http://schemas.microsoft.com/office/drawing/2014/main" id="{BFBB3E67-8B2D-3201-9311-70322F85836E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82" name="Rectangle 681">
                    <a:extLst>
                      <a:ext uri="{FF2B5EF4-FFF2-40B4-BE49-F238E27FC236}">
                        <a16:creationId xmlns:a16="http://schemas.microsoft.com/office/drawing/2014/main" id="{D1D6EADA-127D-BA07-B48C-94CEFE15ABDE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83" name="Rectangle 682">
                    <a:extLst>
                      <a:ext uri="{FF2B5EF4-FFF2-40B4-BE49-F238E27FC236}">
                        <a16:creationId xmlns:a16="http://schemas.microsoft.com/office/drawing/2014/main" id="{22519D7A-A2EB-FC33-76C1-93752DCDB4C0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84" name="Rectangle 683">
                    <a:extLst>
                      <a:ext uri="{FF2B5EF4-FFF2-40B4-BE49-F238E27FC236}">
                        <a16:creationId xmlns:a16="http://schemas.microsoft.com/office/drawing/2014/main" id="{055B9605-9DCF-B2CA-014B-AED4FF68FFC1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85" name="Rectangle 684">
                    <a:extLst>
                      <a:ext uri="{FF2B5EF4-FFF2-40B4-BE49-F238E27FC236}">
                        <a16:creationId xmlns:a16="http://schemas.microsoft.com/office/drawing/2014/main" id="{138A9D71-98C4-149F-4B2D-4063CAC6F897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86" name="Rectangle 685">
                    <a:extLst>
                      <a:ext uri="{FF2B5EF4-FFF2-40B4-BE49-F238E27FC236}">
                        <a16:creationId xmlns:a16="http://schemas.microsoft.com/office/drawing/2014/main" id="{4B3C2467-15CC-93C2-06F5-95345ECBE8DC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87" name="Rectangle 686">
                    <a:extLst>
                      <a:ext uri="{FF2B5EF4-FFF2-40B4-BE49-F238E27FC236}">
                        <a16:creationId xmlns:a16="http://schemas.microsoft.com/office/drawing/2014/main" id="{9BAC7D52-7D55-DF4A-6BCD-8079D4B6D91E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88" name="Rectangle 687">
                    <a:extLst>
                      <a:ext uri="{FF2B5EF4-FFF2-40B4-BE49-F238E27FC236}">
                        <a16:creationId xmlns:a16="http://schemas.microsoft.com/office/drawing/2014/main" id="{40C79731-A2CF-6E6A-C23F-DB94C6776B33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89" name="Rectangle 688">
                    <a:extLst>
                      <a:ext uri="{FF2B5EF4-FFF2-40B4-BE49-F238E27FC236}">
                        <a16:creationId xmlns:a16="http://schemas.microsoft.com/office/drawing/2014/main" id="{08D2D93D-407E-CDD0-9B3B-4E384084A47A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90" name="Rectangle 689">
                    <a:extLst>
                      <a:ext uri="{FF2B5EF4-FFF2-40B4-BE49-F238E27FC236}">
                        <a16:creationId xmlns:a16="http://schemas.microsoft.com/office/drawing/2014/main" id="{DD3E5E36-8941-9EC5-7C2B-F09477F00ACD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573" name="Group 572">
                  <a:extLst>
                    <a:ext uri="{FF2B5EF4-FFF2-40B4-BE49-F238E27FC236}">
                      <a16:creationId xmlns:a16="http://schemas.microsoft.com/office/drawing/2014/main" id="{84BC0CA0-DCD7-E5E6-2450-AF1F6FFF873A}"/>
                    </a:ext>
                  </a:extLst>
                </p:cNvPr>
                <p:cNvGrpSpPr/>
                <p:nvPr/>
              </p:nvGrpSpPr>
              <p:grpSpPr>
                <a:xfrm>
                  <a:off x="7191231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659" name="Rectangle 658">
                    <a:extLst>
                      <a:ext uri="{FF2B5EF4-FFF2-40B4-BE49-F238E27FC236}">
                        <a16:creationId xmlns:a16="http://schemas.microsoft.com/office/drawing/2014/main" id="{C472E0B5-7F94-1853-78B9-698C5A2629A5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60" name="Rectangle 659">
                    <a:extLst>
                      <a:ext uri="{FF2B5EF4-FFF2-40B4-BE49-F238E27FC236}">
                        <a16:creationId xmlns:a16="http://schemas.microsoft.com/office/drawing/2014/main" id="{80229E65-C21E-FBCB-7896-133E54D0D7A7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61" name="Rectangle 660">
                    <a:extLst>
                      <a:ext uri="{FF2B5EF4-FFF2-40B4-BE49-F238E27FC236}">
                        <a16:creationId xmlns:a16="http://schemas.microsoft.com/office/drawing/2014/main" id="{D85C4178-61E9-187D-0DFD-47B2C211C2C3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62" name="Rectangle 661">
                    <a:extLst>
                      <a:ext uri="{FF2B5EF4-FFF2-40B4-BE49-F238E27FC236}">
                        <a16:creationId xmlns:a16="http://schemas.microsoft.com/office/drawing/2014/main" id="{BA2C93B6-A2AC-A6C5-8B54-B573C7B248DB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63" name="Rectangle 662">
                    <a:extLst>
                      <a:ext uri="{FF2B5EF4-FFF2-40B4-BE49-F238E27FC236}">
                        <a16:creationId xmlns:a16="http://schemas.microsoft.com/office/drawing/2014/main" id="{7EAB03F5-B744-764E-0171-5412BBD3266D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64" name="Rectangle 663">
                    <a:extLst>
                      <a:ext uri="{FF2B5EF4-FFF2-40B4-BE49-F238E27FC236}">
                        <a16:creationId xmlns:a16="http://schemas.microsoft.com/office/drawing/2014/main" id="{793D1A98-99C6-EC4D-0F27-B7F75DE463A4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65" name="Rectangle 664">
                    <a:extLst>
                      <a:ext uri="{FF2B5EF4-FFF2-40B4-BE49-F238E27FC236}">
                        <a16:creationId xmlns:a16="http://schemas.microsoft.com/office/drawing/2014/main" id="{F0E42765-F462-16F0-EF77-A339478CD737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66" name="Rectangle 665">
                    <a:extLst>
                      <a:ext uri="{FF2B5EF4-FFF2-40B4-BE49-F238E27FC236}">
                        <a16:creationId xmlns:a16="http://schemas.microsoft.com/office/drawing/2014/main" id="{3617895A-02F5-A0E2-8E62-F2B1DB81CC83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67" name="Rectangle 666">
                    <a:extLst>
                      <a:ext uri="{FF2B5EF4-FFF2-40B4-BE49-F238E27FC236}">
                        <a16:creationId xmlns:a16="http://schemas.microsoft.com/office/drawing/2014/main" id="{0B261B10-A863-8A0C-EE15-851EE0C5F7D0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68" name="Rectangle 667">
                    <a:extLst>
                      <a:ext uri="{FF2B5EF4-FFF2-40B4-BE49-F238E27FC236}">
                        <a16:creationId xmlns:a16="http://schemas.microsoft.com/office/drawing/2014/main" id="{CFC15BA5-BC7A-36AB-2846-FC957329A432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69" name="Rectangle 668">
                    <a:extLst>
                      <a:ext uri="{FF2B5EF4-FFF2-40B4-BE49-F238E27FC236}">
                        <a16:creationId xmlns:a16="http://schemas.microsoft.com/office/drawing/2014/main" id="{5C3D013F-8369-05C1-B12F-8DE67DA39683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70" name="Rectangle 669">
                    <a:extLst>
                      <a:ext uri="{FF2B5EF4-FFF2-40B4-BE49-F238E27FC236}">
                        <a16:creationId xmlns:a16="http://schemas.microsoft.com/office/drawing/2014/main" id="{E58079C1-A955-86E6-798C-C9A82E58308F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71" name="Rectangle 670">
                    <a:extLst>
                      <a:ext uri="{FF2B5EF4-FFF2-40B4-BE49-F238E27FC236}">
                        <a16:creationId xmlns:a16="http://schemas.microsoft.com/office/drawing/2014/main" id="{39834C11-1B06-EFD2-3A21-E5B647AE12F3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72" name="Rectangle 671">
                    <a:extLst>
                      <a:ext uri="{FF2B5EF4-FFF2-40B4-BE49-F238E27FC236}">
                        <a16:creationId xmlns:a16="http://schemas.microsoft.com/office/drawing/2014/main" id="{FA75F2DF-1865-1287-3AED-BB9A81FE920B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73" name="Rectangle 672">
                    <a:extLst>
                      <a:ext uri="{FF2B5EF4-FFF2-40B4-BE49-F238E27FC236}">
                        <a16:creationId xmlns:a16="http://schemas.microsoft.com/office/drawing/2014/main" id="{7801286D-D501-F236-30AB-A5E9D11FF8F4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74" name="Rectangle 673">
                    <a:extLst>
                      <a:ext uri="{FF2B5EF4-FFF2-40B4-BE49-F238E27FC236}">
                        <a16:creationId xmlns:a16="http://schemas.microsoft.com/office/drawing/2014/main" id="{EA9E9FFF-234A-FCBD-2893-B447237F1E70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574" name="Group 573">
                  <a:extLst>
                    <a:ext uri="{FF2B5EF4-FFF2-40B4-BE49-F238E27FC236}">
                      <a16:creationId xmlns:a16="http://schemas.microsoft.com/office/drawing/2014/main" id="{9ACDD794-9B85-BDF2-2CA4-690BBD34B07E}"/>
                    </a:ext>
                  </a:extLst>
                </p:cNvPr>
                <p:cNvGrpSpPr/>
                <p:nvPr/>
              </p:nvGrpSpPr>
              <p:grpSpPr>
                <a:xfrm>
                  <a:off x="7695803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643" name="Rectangle 642">
                    <a:extLst>
                      <a:ext uri="{FF2B5EF4-FFF2-40B4-BE49-F238E27FC236}">
                        <a16:creationId xmlns:a16="http://schemas.microsoft.com/office/drawing/2014/main" id="{50281E0D-5232-FA02-8C19-17EE1A20A6D5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44" name="Rectangle 643">
                    <a:extLst>
                      <a:ext uri="{FF2B5EF4-FFF2-40B4-BE49-F238E27FC236}">
                        <a16:creationId xmlns:a16="http://schemas.microsoft.com/office/drawing/2014/main" id="{1D2690DE-819D-DE9F-DA7F-E82334DC933A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45" name="Rectangle 644">
                    <a:extLst>
                      <a:ext uri="{FF2B5EF4-FFF2-40B4-BE49-F238E27FC236}">
                        <a16:creationId xmlns:a16="http://schemas.microsoft.com/office/drawing/2014/main" id="{EDD2FD83-3FF7-B66B-2BEB-30D2A3AB63A2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46" name="Rectangle 645">
                    <a:extLst>
                      <a:ext uri="{FF2B5EF4-FFF2-40B4-BE49-F238E27FC236}">
                        <a16:creationId xmlns:a16="http://schemas.microsoft.com/office/drawing/2014/main" id="{239A9F16-0F47-6029-6A68-EAE11F18C3B9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47" name="Rectangle 646">
                    <a:extLst>
                      <a:ext uri="{FF2B5EF4-FFF2-40B4-BE49-F238E27FC236}">
                        <a16:creationId xmlns:a16="http://schemas.microsoft.com/office/drawing/2014/main" id="{36A336D2-27E2-8D46-8EDF-47A2818A95DE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48" name="Rectangle 647">
                    <a:extLst>
                      <a:ext uri="{FF2B5EF4-FFF2-40B4-BE49-F238E27FC236}">
                        <a16:creationId xmlns:a16="http://schemas.microsoft.com/office/drawing/2014/main" id="{F20AA6DF-22B4-FE3E-E467-E633F9F62B65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49" name="Rectangle 648">
                    <a:extLst>
                      <a:ext uri="{FF2B5EF4-FFF2-40B4-BE49-F238E27FC236}">
                        <a16:creationId xmlns:a16="http://schemas.microsoft.com/office/drawing/2014/main" id="{25400EB8-4995-DF4D-6FAD-B11AD0FCA67E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50" name="Rectangle 649">
                    <a:extLst>
                      <a:ext uri="{FF2B5EF4-FFF2-40B4-BE49-F238E27FC236}">
                        <a16:creationId xmlns:a16="http://schemas.microsoft.com/office/drawing/2014/main" id="{65FC7B00-CD26-AA98-8704-8C1CBD3E1C53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51" name="Rectangle 650">
                    <a:extLst>
                      <a:ext uri="{FF2B5EF4-FFF2-40B4-BE49-F238E27FC236}">
                        <a16:creationId xmlns:a16="http://schemas.microsoft.com/office/drawing/2014/main" id="{665300D1-209E-D6B2-BB99-06DC88714F86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52" name="Rectangle 651">
                    <a:extLst>
                      <a:ext uri="{FF2B5EF4-FFF2-40B4-BE49-F238E27FC236}">
                        <a16:creationId xmlns:a16="http://schemas.microsoft.com/office/drawing/2014/main" id="{8DA8B681-DDA9-18BA-18DE-6C84C0772DF8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53" name="Rectangle 652">
                    <a:extLst>
                      <a:ext uri="{FF2B5EF4-FFF2-40B4-BE49-F238E27FC236}">
                        <a16:creationId xmlns:a16="http://schemas.microsoft.com/office/drawing/2014/main" id="{2A0BA1FC-DAFA-8A12-ECA4-A84E942BB9F7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54" name="Rectangle 653">
                    <a:extLst>
                      <a:ext uri="{FF2B5EF4-FFF2-40B4-BE49-F238E27FC236}">
                        <a16:creationId xmlns:a16="http://schemas.microsoft.com/office/drawing/2014/main" id="{DCEDBFBE-4439-1C86-3FB2-88C5817B497B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55" name="Rectangle 654">
                    <a:extLst>
                      <a:ext uri="{FF2B5EF4-FFF2-40B4-BE49-F238E27FC236}">
                        <a16:creationId xmlns:a16="http://schemas.microsoft.com/office/drawing/2014/main" id="{A46D8187-FA14-7981-190A-D177C8751689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56" name="Rectangle 655">
                    <a:extLst>
                      <a:ext uri="{FF2B5EF4-FFF2-40B4-BE49-F238E27FC236}">
                        <a16:creationId xmlns:a16="http://schemas.microsoft.com/office/drawing/2014/main" id="{9CF36099-C69A-8F0B-91B9-313FA1ADF6A1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57" name="Rectangle 656">
                    <a:extLst>
                      <a:ext uri="{FF2B5EF4-FFF2-40B4-BE49-F238E27FC236}">
                        <a16:creationId xmlns:a16="http://schemas.microsoft.com/office/drawing/2014/main" id="{E0ECC206-3C28-E494-C642-52AF9D4E9C67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58" name="Rectangle 657">
                    <a:extLst>
                      <a:ext uri="{FF2B5EF4-FFF2-40B4-BE49-F238E27FC236}">
                        <a16:creationId xmlns:a16="http://schemas.microsoft.com/office/drawing/2014/main" id="{8CC39421-9B56-12B0-A471-4F1DDF9293E2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575" name="Group 574">
                  <a:extLst>
                    <a:ext uri="{FF2B5EF4-FFF2-40B4-BE49-F238E27FC236}">
                      <a16:creationId xmlns:a16="http://schemas.microsoft.com/office/drawing/2014/main" id="{8539B92E-05DA-0396-EF50-2FE672EEEF14}"/>
                    </a:ext>
                  </a:extLst>
                </p:cNvPr>
                <p:cNvGrpSpPr/>
                <p:nvPr/>
              </p:nvGrpSpPr>
              <p:grpSpPr>
                <a:xfrm>
                  <a:off x="8196191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627" name="Rectangle 626">
                    <a:extLst>
                      <a:ext uri="{FF2B5EF4-FFF2-40B4-BE49-F238E27FC236}">
                        <a16:creationId xmlns:a16="http://schemas.microsoft.com/office/drawing/2014/main" id="{DF8E6955-6F24-0924-ACB1-5EDCD8AC12F7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28" name="Rectangle 627">
                    <a:extLst>
                      <a:ext uri="{FF2B5EF4-FFF2-40B4-BE49-F238E27FC236}">
                        <a16:creationId xmlns:a16="http://schemas.microsoft.com/office/drawing/2014/main" id="{DCC61BA7-9E14-D9CE-562F-E91F6E83EF45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29" name="Rectangle 628">
                    <a:extLst>
                      <a:ext uri="{FF2B5EF4-FFF2-40B4-BE49-F238E27FC236}">
                        <a16:creationId xmlns:a16="http://schemas.microsoft.com/office/drawing/2014/main" id="{C062E58E-A0CE-F533-BEED-2F0C216128CF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30" name="Rectangle 629">
                    <a:extLst>
                      <a:ext uri="{FF2B5EF4-FFF2-40B4-BE49-F238E27FC236}">
                        <a16:creationId xmlns:a16="http://schemas.microsoft.com/office/drawing/2014/main" id="{17A3DF7F-838C-F72C-BA57-AB3461CE3CCA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31" name="Rectangle 630">
                    <a:extLst>
                      <a:ext uri="{FF2B5EF4-FFF2-40B4-BE49-F238E27FC236}">
                        <a16:creationId xmlns:a16="http://schemas.microsoft.com/office/drawing/2014/main" id="{72A482B4-6687-D810-D679-36676D7F6B18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32" name="Rectangle 631">
                    <a:extLst>
                      <a:ext uri="{FF2B5EF4-FFF2-40B4-BE49-F238E27FC236}">
                        <a16:creationId xmlns:a16="http://schemas.microsoft.com/office/drawing/2014/main" id="{391BF305-A52E-0DDB-383C-33926F3F1102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33" name="Rectangle 632">
                    <a:extLst>
                      <a:ext uri="{FF2B5EF4-FFF2-40B4-BE49-F238E27FC236}">
                        <a16:creationId xmlns:a16="http://schemas.microsoft.com/office/drawing/2014/main" id="{3786EBF4-5803-D3EF-0929-DCF0FC016024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34" name="Rectangle 633">
                    <a:extLst>
                      <a:ext uri="{FF2B5EF4-FFF2-40B4-BE49-F238E27FC236}">
                        <a16:creationId xmlns:a16="http://schemas.microsoft.com/office/drawing/2014/main" id="{FFEA1D8E-BF3E-18CA-24C5-58260FCE5670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35" name="Rectangle 634">
                    <a:extLst>
                      <a:ext uri="{FF2B5EF4-FFF2-40B4-BE49-F238E27FC236}">
                        <a16:creationId xmlns:a16="http://schemas.microsoft.com/office/drawing/2014/main" id="{C1C78855-F4CC-0880-9133-FB72C733BFD2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36" name="Rectangle 635">
                    <a:extLst>
                      <a:ext uri="{FF2B5EF4-FFF2-40B4-BE49-F238E27FC236}">
                        <a16:creationId xmlns:a16="http://schemas.microsoft.com/office/drawing/2014/main" id="{7108752A-0457-9DD8-989E-166364EAE415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37" name="Rectangle 636">
                    <a:extLst>
                      <a:ext uri="{FF2B5EF4-FFF2-40B4-BE49-F238E27FC236}">
                        <a16:creationId xmlns:a16="http://schemas.microsoft.com/office/drawing/2014/main" id="{1F2DF202-D6A7-BF30-411D-71E6D6F40EB0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38" name="Rectangle 637">
                    <a:extLst>
                      <a:ext uri="{FF2B5EF4-FFF2-40B4-BE49-F238E27FC236}">
                        <a16:creationId xmlns:a16="http://schemas.microsoft.com/office/drawing/2014/main" id="{6DE47CAF-920F-301E-AE68-C10479CD0103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39" name="Rectangle 638">
                    <a:extLst>
                      <a:ext uri="{FF2B5EF4-FFF2-40B4-BE49-F238E27FC236}">
                        <a16:creationId xmlns:a16="http://schemas.microsoft.com/office/drawing/2014/main" id="{EB5DE88D-B0CA-CB6B-6A81-DBEC59F4CFF0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40" name="Rectangle 639">
                    <a:extLst>
                      <a:ext uri="{FF2B5EF4-FFF2-40B4-BE49-F238E27FC236}">
                        <a16:creationId xmlns:a16="http://schemas.microsoft.com/office/drawing/2014/main" id="{C4184462-581B-3B30-FD29-829C47B23AE0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41" name="Rectangle 640">
                    <a:extLst>
                      <a:ext uri="{FF2B5EF4-FFF2-40B4-BE49-F238E27FC236}">
                        <a16:creationId xmlns:a16="http://schemas.microsoft.com/office/drawing/2014/main" id="{F5D4557B-2F00-F49C-F935-9D3DFF371FFF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42" name="Rectangle 641">
                    <a:extLst>
                      <a:ext uri="{FF2B5EF4-FFF2-40B4-BE49-F238E27FC236}">
                        <a16:creationId xmlns:a16="http://schemas.microsoft.com/office/drawing/2014/main" id="{399235AB-C540-BD9F-E32D-5776ACDDCF18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576" name="Group 575">
                  <a:extLst>
                    <a:ext uri="{FF2B5EF4-FFF2-40B4-BE49-F238E27FC236}">
                      <a16:creationId xmlns:a16="http://schemas.microsoft.com/office/drawing/2014/main" id="{C7E9B363-C1BD-942E-3517-F0A17B9C028B}"/>
                    </a:ext>
                  </a:extLst>
                </p:cNvPr>
                <p:cNvGrpSpPr/>
                <p:nvPr/>
              </p:nvGrpSpPr>
              <p:grpSpPr>
                <a:xfrm>
                  <a:off x="8700763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611" name="Rectangle 610">
                    <a:extLst>
                      <a:ext uri="{FF2B5EF4-FFF2-40B4-BE49-F238E27FC236}">
                        <a16:creationId xmlns:a16="http://schemas.microsoft.com/office/drawing/2014/main" id="{CDDDCC2E-ECC4-E371-9569-52544DC7A5F5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12" name="Rectangle 611">
                    <a:extLst>
                      <a:ext uri="{FF2B5EF4-FFF2-40B4-BE49-F238E27FC236}">
                        <a16:creationId xmlns:a16="http://schemas.microsoft.com/office/drawing/2014/main" id="{5F5B01C7-21E9-575B-41B1-E51AB1AFA659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13" name="Rectangle 612">
                    <a:extLst>
                      <a:ext uri="{FF2B5EF4-FFF2-40B4-BE49-F238E27FC236}">
                        <a16:creationId xmlns:a16="http://schemas.microsoft.com/office/drawing/2014/main" id="{2817C7BB-1CA1-9007-4CC5-A857BC612E31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14" name="Rectangle 613">
                    <a:extLst>
                      <a:ext uri="{FF2B5EF4-FFF2-40B4-BE49-F238E27FC236}">
                        <a16:creationId xmlns:a16="http://schemas.microsoft.com/office/drawing/2014/main" id="{D67F32A7-4196-99E5-AE22-EA79AFB92981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15" name="Rectangle 614">
                    <a:extLst>
                      <a:ext uri="{FF2B5EF4-FFF2-40B4-BE49-F238E27FC236}">
                        <a16:creationId xmlns:a16="http://schemas.microsoft.com/office/drawing/2014/main" id="{7A92CAF4-D48E-C83E-35DD-FF132E9C31FB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16" name="Rectangle 615">
                    <a:extLst>
                      <a:ext uri="{FF2B5EF4-FFF2-40B4-BE49-F238E27FC236}">
                        <a16:creationId xmlns:a16="http://schemas.microsoft.com/office/drawing/2014/main" id="{B6D428B0-BC07-F287-2C58-9F55569D372F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17" name="Rectangle 616">
                    <a:extLst>
                      <a:ext uri="{FF2B5EF4-FFF2-40B4-BE49-F238E27FC236}">
                        <a16:creationId xmlns:a16="http://schemas.microsoft.com/office/drawing/2014/main" id="{906F9987-CFE1-CA56-E19C-EB2576273CBF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18" name="Rectangle 617">
                    <a:extLst>
                      <a:ext uri="{FF2B5EF4-FFF2-40B4-BE49-F238E27FC236}">
                        <a16:creationId xmlns:a16="http://schemas.microsoft.com/office/drawing/2014/main" id="{FEE071F1-9F01-E6D8-F21B-9D17505AFCF0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19" name="Rectangle 618">
                    <a:extLst>
                      <a:ext uri="{FF2B5EF4-FFF2-40B4-BE49-F238E27FC236}">
                        <a16:creationId xmlns:a16="http://schemas.microsoft.com/office/drawing/2014/main" id="{B8BB184C-AAB5-17F8-EFF9-09B5A923EF5B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20" name="Rectangle 619">
                    <a:extLst>
                      <a:ext uri="{FF2B5EF4-FFF2-40B4-BE49-F238E27FC236}">
                        <a16:creationId xmlns:a16="http://schemas.microsoft.com/office/drawing/2014/main" id="{EB5D8B1E-6323-FC2D-0F76-5592188D1B47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21" name="Rectangle 620">
                    <a:extLst>
                      <a:ext uri="{FF2B5EF4-FFF2-40B4-BE49-F238E27FC236}">
                        <a16:creationId xmlns:a16="http://schemas.microsoft.com/office/drawing/2014/main" id="{05DC3A5F-2417-3727-57CC-6F6023A05202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22" name="Rectangle 621">
                    <a:extLst>
                      <a:ext uri="{FF2B5EF4-FFF2-40B4-BE49-F238E27FC236}">
                        <a16:creationId xmlns:a16="http://schemas.microsoft.com/office/drawing/2014/main" id="{5CA6FA0F-3A55-0FAF-6D2C-5131E91AA01E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23" name="Rectangle 622">
                    <a:extLst>
                      <a:ext uri="{FF2B5EF4-FFF2-40B4-BE49-F238E27FC236}">
                        <a16:creationId xmlns:a16="http://schemas.microsoft.com/office/drawing/2014/main" id="{9829B1E4-8F6C-20B3-2786-681140E8FA8D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24" name="Rectangle 623">
                    <a:extLst>
                      <a:ext uri="{FF2B5EF4-FFF2-40B4-BE49-F238E27FC236}">
                        <a16:creationId xmlns:a16="http://schemas.microsoft.com/office/drawing/2014/main" id="{76090650-2FF5-AD85-1F55-95B48A9C86B5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25" name="Rectangle 624">
                    <a:extLst>
                      <a:ext uri="{FF2B5EF4-FFF2-40B4-BE49-F238E27FC236}">
                        <a16:creationId xmlns:a16="http://schemas.microsoft.com/office/drawing/2014/main" id="{2C8E184B-5CD8-9635-7249-EBAFF8F85B64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26" name="Rectangle 625">
                    <a:extLst>
                      <a:ext uri="{FF2B5EF4-FFF2-40B4-BE49-F238E27FC236}">
                        <a16:creationId xmlns:a16="http://schemas.microsoft.com/office/drawing/2014/main" id="{B85EA817-83AA-2407-355E-68B27921A81E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577" name="Group 576">
                  <a:extLst>
                    <a:ext uri="{FF2B5EF4-FFF2-40B4-BE49-F238E27FC236}">
                      <a16:creationId xmlns:a16="http://schemas.microsoft.com/office/drawing/2014/main" id="{B06846F3-273B-D5A6-16A9-ACCAF2AA7793}"/>
                    </a:ext>
                  </a:extLst>
                </p:cNvPr>
                <p:cNvGrpSpPr/>
                <p:nvPr/>
              </p:nvGrpSpPr>
              <p:grpSpPr>
                <a:xfrm>
                  <a:off x="9205335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595" name="Rectangle 594">
                    <a:extLst>
                      <a:ext uri="{FF2B5EF4-FFF2-40B4-BE49-F238E27FC236}">
                        <a16:creationId xmlns:a16="http://schemas.microsoft.com/office/drawing/2014/main" id="{A7F9DAAA-35A3-16D4-3CEF-415CC19A9432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96" name="Rectangle 595">
                    <a:extLst>
                      <a:ext uri="{FF2B5EF4-FFF2-40B4-BE49-F238E27FC236}">
                        <a16:creationId xmlns:a16="http://schemas.microsoft.com/office/drawing/2014/main" id="{0B58A068-E59D-BBFB-9011-7884D9653C67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97" name="Rectangle 596">
                    <a:extLst>
                      <a:ext uri="{FF2B5EF4-FFF2-40B4-BE49-F238E27FC236}">
                        <a16:creationId xmlns:a16="http://schemas.microsoft.com/office/drawing/2014/main" id="{96FC9693-8109-C573-5BBD-6B73FEF4CDB7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98" name="Rectangle 597">
                    <a:extLst>
                      <a:ext uri="{FF2B5EF4-FFF2-40B4-BE49-F238E27FC236}">
                        <a16:creationId xmlns:a16="http://schemas.microsoft.com/office/drawing/2014/main" id="{98F30EBA-D9E1-DBC7-593F-A67FE66A2FDB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99" name="Rectangle 598">
                    <a:extLst>
                      <a:ext uri="{FF2B5EF4-FFF2-40B4-BE49-F238E27FC236}">
                        <a16:creationId xmlns:a16="http://schemas.microsoft.com/office/drawing/2014/main" id="{5AC7B6B5-91D5-44AC-24C4-37FE508BAC46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00" name="Rectangle 599">
                    <a:extLst>
                      <a:ext uri="{FF2B5EF4-FFF2-40B4-BE49-F238E27FC236}">
                        <a16:creationId xmlns:a16="http://schemas.microsoft.com/office/drawing/2014/main" id="{A14DCC8A-9281-122C-FE3B-777A6A590525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01" name="Rectangle 600">
                    <a:extLst>
                      <a:ext uri="{FF2B5EF4-FFF2-40B4-BE49-F238E27FC236}">
                        <a16:creationId xmlns:a16="http://schemas.microsoft.com/office/drawing/2014/main" id="{A1984C84-1EDB-B5D2-89BF-8D5E6B8BC763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02" name="Rectangle 601">
                    <a:extLst>
                      <a:ext uri="{FF2B5EF4-FFF2-40B4-BE49-F238E27FC236}">
                        <a16:creationId xmlns:a16="http://schemas.microsoft.com/office/drawing/2014/main" id="{A0B8E19F-A046-655B-0A0C-8940004DADA9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03" name="Rectangle 602">
                    <a:extLst>
                      <a:ext uri="{FF2B5EF4-FFF2-40B4-BE49-F238E27FC236}">
                        <a16:creationId xmlns:a16="http://schemas.microsoft.com/office/drawing/2014/main" id="{25D15A2C-4324-848D-DF2C-E29737A114A2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04" name="Rectangle 603">
                    <a:extLst>
                      <a:ext uri="{FF2B5EF4-FFF2-40B4-BE49-F238E27FC236}">
                        <a16:creationId xmlns:a16="http://schemas.microsoft.com/office/drawing/2014/main" id="{7F7905B5-3B1D-00CB-53DF-D0FC955F6136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05" name="Rectangle 604">
                    <a:extLst>
                      <a:ext uri="{FF2B5EF4-FFF2-40B4-BE49-F238E27FC236}">
                        <a16:creationId xmlns:a16="http://schemas.microsoft.com/office/drawing/2014/main" id="{44CF23C6-13A3-50CB-BD88-7544E3A4F6E3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06" name="Rectangle 605">
                    <a:extLst>
                      <a:ext uri="{FF2B5EF4-FFF2-40B4-BE49-F238E27FC236}">
                        <a16:creationId xmlns:a16="http://schemas.microsoft.com/office/drawing/2014/main" id="{85EE30F0-D05B-9A79-AAEE-1FD43B2EBE1C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07" name="Rectangle 606">
                    <a:extLst>
                      <a:ext uri="{FF2B5EF4-FFF2-40B4-BE49-F238E27FC236}">
                        <a16:creationId xmlns:a16="http://schemas.microsoft.com/office/drawing/2014/main" id="{13B8D91B-CE09-1BE0-4DCD-52E3A7DA9BCB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08" name="Rectangle 607">
                    <a:extLst>
                      <a:ext uri="{FF2B5EF4-FFF2-40B4-BE49-F238E27FC236}">
                        <a16:creationId xmlns:a16="http://schemas.microsoft.com/office/drawing/2014/main" id="{0DA848DF-AB3E-ADBD-D9B6-C970E3DFA1B1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09" name="Rectangle 608">
                    <a:extLst>
                      <a:ext uri="{FF2B5EF4-FFF2-40B4-BE49-F238E27FC236}">
                        <a16:creationId xmlns:a16="http://schemas.microsoft.com/office/drawing/2014/main" id="{F443E3E5-FE83-53C0-FEF9-893ED6D48687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10" name="Rectangle 609">
                    <a:extLst>
                      <a:ext uri="{FF2B5EF4-FFF2-40B4-BE49-F238E27FC236}">
                        <a16:creationId xmlns:a16="http://schemas.microsoft.com/office/drawing/2014/main" id="{C7D7F51D-CDFE-951E-286F-5B10E0E6645C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578" name="Group 577">
                  <a:extLst>
                    <a:ext uri="{FF2B5EF4-FFF2-40B4-BE49-F238E27FC236}">
                      <a16:creationId xmlns:a16="http://schemas.microsoft.com/office/drawing/2014/main" id="{1B9B9EB5-4B44-10A7-099D-E30CEFD50926}"/>
                    </a:ext>
                  </a:extLst>
                </p:cNvPr>
                <p:cNvGrpSpPr/>
                <p:nvPr/>
              </p:nvGrpSpPr>
              <p:grpSpPr>
                <a:xfrm>
                  <a:off x="9709907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579" name="Rectangle 578">
                    <a:extLst>
                      <a:ext uri="{FF2B5EF4-FFF2-40B4-BE49-F238E27FC236}">
                        <a16:creationId xmlns:a16="http://schemas.microsoft.com/office/drawing/2014/main" id="{579979B7-1951-7938-A215-5CC80081AE00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80" name="Rectangle 579">
                    <a:extLst>
                      <a:ext uri="{FF2B5EF4-FFF2-40B4-BE49-F238E27FC236}">
                        <a16:creationId xmlns:a16="http://schemas.microsoft.com/office/drawing/2014/main" id="{2B61422C-A088-F0EB-1B4B-5B454857CA11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81" name="Rectangle 580">
                    <a:extLst>
                      <a:ext uri="{FF2B5EF4-FFF2-40B4-BE49-F238E27FC236}">
                        <a16:creationId xmlns:a16="http://schemas.microsoft.com/office/drawing/2014/main" id="{E72FA6CE-8398-449D-0045-AB3E0905DD93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82" name="Rectangle 581">
                    <a:extLst>
                      <a:ext uri="{FF2B5EF4-FFF2-40B4-BE49-F238E27FC236}">
                        <a16:creationId xmlns:a16="http://schemas.microsoft.com/office/drawing/2014/main" id="{363131C0-F2D5-CD43-7511-EDC3E697E48D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83" name="Rectangle 582">
                    <a:extLst>
                      <a:ext uri="{FF2B5EF4-FFF2-40B4-BE49-F238E27FC236}">
                        <a16:creationId xmlns:a16="http://schemas.microsoft.com/office/drawing/2014/main" id="{11D7C912-AD63-0633-B2B2-E448D4B4BFE0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84" name="Rectangle 583">
                    <a:extLst>
                      <a:ext uri="{FF2B5EF4-FFF2-40B4-BE49-F238E27FC236}">
                        <a16:creationId xmlns:a16="http://schemas.microsoft.com/office/drawing/2014/main" id="{3C978385-E435-735E-39CA-3D9DD7A379CA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85" name="Rectangle 584">
                    <a:extLst>
                      <a:ext uri="{FF2B5EF4-FFF2-40B4-BE49-F238E27FC236}">
                        <a16:creationId xmlns:a16="http://schemas.microsoft.com/office/drawing/2014/main" id="{B205D557-46AF-A254-9F0A-3BE011A7C164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86" name="Rectangle 585">
                    <a:extLst>
                      <a:ext uri="{FF2B5EF4-FFF2-40B4-BE49-F238E27FC236}">
                        <a16:creationId xmlns:a16="http://schemas.microsoft.com/office/drawing/2014/main" id="{08D1BEFB-E3AE-B459-2660-29F5886BB841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87" name="Rectangle 586">
                    <a:extLst>
                      <a:ext uri="{FF2B5EF4-FFF2-40B4-BE49-F238E27FC236}">
                        <a16:creationId xmlns:a16="http://schemas.microsoft.com/office/drawing/2014/main" id="{FF748739-0A8C-0708-AB0C-A555FAFF2DBD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88" name="Rectangle 587">
                    <a:extLst>
                      <a:ext uri="{FF2B5EF4-FFF2-40B4-BE49-F238E27FC236}">
                        <a16:creationId xmlns:a16="http://schemas.microsoft.com/office/drawing/2014/main" id="{7ADC8DC8-A3BE-DE50-3335-CD9C5DDE03DC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89" name="Rectangle 588">
                    <a:extLst>
                      <a:ext uri="{FF2B5EF4-FFF2-40B4-BE49-F238E27FC236}">
                        <a16:creationId xmlns:a16="http://schemas.microsoft.com/office/drawing/2014/main" id="{C6734EE3-BBF6-04D5-F18D-CCE6F0A4A3F1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90" name="Rectangle 589">
                    <a:extLst>
                      <a:ext uri="{FF2B5EF4-FFF2-40B4-BE49-F238E27FC236}">
                        <a16:creationId xmlns:a16="http://schemas.microsoft.com/office/drawing/2014/main" id="{C001432F-ED29-DD62-C43D-7D06446B18F1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91" name="Rectangle 590">
                    <a:extLst>
                      <a:ext uri="{FF2B5EF4-FFF2-40B4-BE49-F238E27FC236}">
                        <a16:creationId xmlns:a16="http://schemas.microsoft.com/office/drawing/2014/main" id="{46CFDC49-C9A3-540B-B6C4-31A48CB9FD1C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92" name="Rectangle 591">
                    <a:extLst>
                      <a:ext uri="{FF2B5EF4-FFF2-40B4-BE49-F238E27FC236}">
                        <a16:creationId xmlns:a16="http://schemas.microsoft.com/office/drawing/2014/main" id="{9F1CCC86-7D7B-A99D-A452-FE6397E40A2B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93" name="Rectangle 592">
                    <a:extLst>
                      <a:ext uri="{FF2B5EF4-FFF2-40B4-BE49-F238E27FC236}">
                        <a16:creationId xmlns:a16="http://schemas.microsoft.com/office/drawing/2014/main" id="{8BE9ABDB-CBDC-5921-C2FE-5638F2D682C8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94" name="Rectangle 593">
                    <a:extLst>
                      <a:ext uri="{FF2B5EF4-FFF2-40B4-BE49-F238E27FC236}">
                        <a16:creationId xmlns:a16="http://schemas.microsoft.com/office/drawing/2014/main" id="{630D215A-6D64-A26E-EF40-C2F018CAD3B8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CAE31DED-4AF3-BC3A-A143-5BA0BAB952DF}"/>
                  </a:ext>
                </a:extLst>
              </p:cNvPr>
              <p:cNvGrpSpPr/>
              <p:nvPr/>
            </p:nvGrpSpPr>
            <p:grpSpPr>
              <a:xfrm>
                <a:off x="4213581" y="3521816"/>
                <a:ext cx="3647857" cy="1823374"/>
                <a:chOff x="6182087" y="4517849"/>
                <a:chExt cx="4032392" cy="2015583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F0BB05DD-62F2-7269-2350-3DB74EA9430E}"/>
                    </a:ext>
                  </a:extLst>
                </p:cNvPr>
                <p:cNvGrpSpPr/>
                <p:nvPr/>
              </p:nvGrpSpPr>
              <p:grpSpPr>
                <a:xfrm>
                  <a:off x="6182087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555" name="Rectangle 554">
                    <a:extLst>
                      <a:ext uri="{FF2B5EF4-FFF2-40B4-BE49-F238E27FC236}">
                        <a16:creationId xmlns:a16="http://schemas.microsoft.com/office/drawing/2014/main" id="{1836E685-36F6-71D8-A3B3-3FB32630460D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56" name="Rectangle 555">
                    <a:extLst>
                      <a:ext uri="{FF2B5EF4-FFF2-40B4-BE49-F238E27FC236}">
                        <a16:creationId xmlns:a16="http://schemas.microsoft.com/office/drawing/2014/main" id="{1E897AED-98EE-AE80-E179-57451A5E7201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57" name="Rectangle 556">
                    <a:extLst>
                      <a:ext uri="{FF2B5EF4-FFF2-40B4-BE49-F238E27FC236}">
                        <a16:creationId xmlns:a16="http://schemas.microsoft.com/office/drawing/2014/main" id="{2D6B6C9F-D985-46CF-691F-C1043D4387F0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58" name="Rectangle 557">
                    <a:extLst>
                      <a:ext uri="{FF2B5EF4-FFF2-40B4-BE49-F238E27FC236}">
                        <a16:creationId xmlns:a16="http://schemas.microsoft.com/office/drawing/2014/main" id="{53A826BC-E8E1-88ED-757C-3A9687294C80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59" name="Rectangle 558">
                    <a:extLst>
                      <a:ext uri="{FF2B5EF4-FFF2-40B4-BE49-F238E27FC236}">
                        <a16:creationId xmlns:a16="http://schemas.microsoft.com/office/drawing/2014/main" id="{42E39163-2ED7-D357-A2D0-7FDE0226FA2F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60" name="Rectangle 559">
                    <a:extLst>
                      <a:ext uri="{FF2B5EF4-FFF2-40B4-BE49-F238E27FC236}">
                        <a16:creationId xmlns:a16="http://schemas.microsoft.com/office/drawing/2014/main" id="{BFDE0DC4-EC83-A64A-FF93-C3A9D099BCE8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61" name="Rectangle 560">
                    <a:extLst>
                      <a:ext uri="{FF2B5EF4-FFF2-40B4-BE49-F238E27FC236}">
                        <a16:creationId xmlns:a16="http://schemas.microsoft.com/office/drawing/2014/main" id="{A87C78AE-A3AC-E2E2-A8F7-168FD692637C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62" name="Rectangle 561">
                    <a:extLst>
                      <a:ext uri="{FF2B5EF4-FFF2-40B4-BE49-F238E27FC236}">
                        <a16:creationId xmlns:a16="http://schemas.microsoft.com/office/drawing/2014/main" id="{D51F4763-99C5-DB14-5210-2CCACEF2A4D6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63" name="Rectangle 562">
                    <a:extLst>
                      <a:ext uri="{FF2B5EF4-FFF2-40B4-BE49-F238E27FC236}">
                        <a16:creationId xmlns:a16="http://schemas.microsoft.com/office/drawing/2014/main" id="{B866D1FD-FF50-88EA-1951-6847E79B63CE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64" name="Rectangle 563">
                    <a:extLst>
                      <a:ext uri="{FF2B5EF4-FFF2-40B4-BE49-F238E27FC236}">
                        <a16:creationId xmlns:a16="http://schemas.microsoft.com/office/drawing/2014/main" id="{A6F785BF-12A1-FEED-C620-762447D9DE91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65" name="Rectangle 564">
                    <a:extLst>
                      <a:ext uri="{FF2B5EF4-FFF2-40B4-BE49-F238E27FC236}">
                        <a16:creationId xmlns:a16="http://schemas.microsoft.com/office/drawing/2014/main" id="{EA7006C4-312C-F100-0E4B-5010523EAD34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66" name="Rectangle 565">
                    <a:extLst>
                      <a:ext uri="{FF2B5EF4-FFF2-40B4-BE49-F238E27FC236}">
                        <a16:creationId xmlns:a16="http://schemas.microsoft.com/office/drawing/2014/main" id="{40B39646-6F1F-008A-ED00-DA3FA4FF7AFF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67" name="Rectangle 566">
                    <a:extLst>
                      <a:ext uri="{FF2B5EF4-FFF2-40B4-BE49-F238E27FC236}">
                        <a16:creationId xmlns:a16="http://schemas.microsoft.com/office/drawing/2014/main" id="{80DC7E65-02A0-5B90-1E04-2D75C9B93867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68" name="Rectangle 567">
                    <a:extLst>
                      <a:ext uri="{FF2B5EF4-FFF2-40B4-BE49-F238E27FC236}">
                        <a16:creationId xmlns:a16="http://schemas.microsoft.com/office/drawing/2014/main" id="{5C3CF6C3-5771-7394-B41E-BABECCE45F38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69" name="Rectangle 568">
                    <a:extLst>
                      <a:ext uri="{FF2B5EF4-FFF2-40B4-BE49-F238E27FC236}">
                        <a16:creationId xmlns:a16="http://schemas.microsoft.com/office/drawing/2014/main" id="{8FFCD489-7BA1-DD65-D3F0-4C7796DFD94E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70" name="Rectangle 569">
                    <a:extLst>
                      <a:ext uri="{FF2B5EF4-FFF2-40B4-BE49-F238E27FC236}">
                        <a16:creationId xmlns:a16="http://schemas.microsoft.com/office/drawing/2014/main" id="{AE80643B-C457-51DE-3C56-80BADA3DA206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4F8B0698-520F-340A-C824-DF2380EE1FC4}"/>
                    </a:ext>
                  </a:extLst>
                </p:cNvPr>
                <p:cNvGrpSpPr/>
                <p:nvPr/>
              </p:nvGrpSpPr>
              <p:grpSpPr>
                <a:xfrm>
                  <a:off x="6686659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539" name="Rectangle 538">
                    <a:extLst>
                      <a:ext uri="{FF2B5EF4-FFF2-40B4-BE49-F238E27FC236}">
                        <a16:creationId xmlns:a16="http://schemas.microsoft.com/office/drawing/2014/main" id="{C284085E-3386-0B8C-99AA-16CFD4718229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40" name="Rectangle 539">
                    <a:extLst>
                      <a:ext uri="{FF2B5EF4-FFF2-40B4-BE49-F238E27FC236}">
                        <a16:creationId xmlns:a16="http://schemas.microsoft.com/office/drawing/2014/main" id="{FDD94ABF-098B-CD27-85B1-17FB93C6004E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41" name="Rectangle 540">
                    <a:extLst>
                      <a:ext uri="{FF2B5EF4-FFF2-40B4-BE49-F238E27FC236}">
                        <a16:creationId xmlns:a16="http://schemas.microsoft.com/office/drawing/2014/main" id="{F9FB33A9-6976-7C30-50B2-8AD03807407F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42" name="Rectangle 541">
                    <a:extLst>
                      <a:ext uri="{FF2B5EF4-FFF2-40B4-BE49-F238E27FC236}">
                        <a16:creationId xmlns:a16="http://schemas.microsoft.com/office/drawing/2014/main" id="{303D8CB3-769B-D5D1-EC8F-C5410B4FC308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43" name="Rectangle 542">
                    <a:extLst>
                      <a:ext uri="{FF2B5EF4-FFF2-40B4-BE49-F238E27FC236}">
                        <a16:creationId xmlns:a16="http://schemas.microsoft.com/office/drawing/2014/main" id="{43CCA6FB-61D4-374D-CDB5-CD40809B56C7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44" name="Rectangle 543">
                    <a:extLst>
                      <a:ext uri="{FF2B5EF4-FFF2-40B4-BE49-F238E27FC236}">
                        <a16:creationId xmlns:a16="http://schemas.microsoft.com/office/drawing/2014/main" id="{477193D6-1363-924F-0643-6BC07B410EBB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45" name="Rectangle 544">
                    <a:extLst>
                      <a:ext uri="{FF2B5EF4-FFF2-40B4-BE49-F238E27FC236}">
                        <a16:creationId xmlns:a16="http://schemas.microsoft.com/office/drawing/2014/main" id="{D44E661A-70EA-A637-9E3B-D841A8E41A91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46" name="Rectangle 545">
                    <a:extLst>
                      <a:ext uri="{FF2B5EF4-FFF2-40B4-BE49-F238E27FC236}">
                        <a16:creationId xmlns:a16="http://schemas.microsoft.com/office/drawing/2014/main" id="{BEDE5658-F28F-05A2-061C-901AF95D7B1E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47" name="Rectangle 546">
                    <a:extLst>
                      <a:ext uri="{FF2B5EF4-FFF2-40B4-BE49-F238E27FC236}">
                        <a16:creationId xmlns:a16="http://schemas.microsoft.com/office/drawing/2014/main" id="{2A26ED88-7404-1A8C-68CF-B9078D9F9CBB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48" name="Rectangle 547">
                    <a:extLst>
                      <a:ext uri="{FF2B5EF4-FFF2-40B4-BE49-F238E27FC236}">
                        <a16:creationId xmlns:a16="http://schemas.microsoft.com/office/drawing/2014/main" id="{9A141040-8E6D-2737-370C-9BDA73D91BC9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49" name="Rectangle 548">
                    <a:extLst>
                      <a:ext uri="{FF2B5EF4-FFF2-40B4-BE49-F238E27FC236}">
                        <a16:creationId xmlns:a16="http://schemas.microsoft.com/office/drawing/2014/main" id="{D365A2F2-37EC-E8FB-1602-78758690940D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50" name="Rectangle 549">
                    <a:extLst>
                      <a:ext uri="{FF2B5EF4-FFF2-40B4-BE49-F238E27FC236}">
                        <a16:creationId xmlns:a16="http://schemas.microsoft.com/office/drawing/2014/main" id="{D5DABACC-2296-171D-7D87-09FCE2B1E9A0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51" name="Rectangle 550">
                    <a:extLst>
                      <a:ext uri="{FF2B5EF4-FFF2-40B4-BE49-F238E27FC236}">
                        <a16:creationId xmlns:a16="http://schemas.microsoft.com/office/drawing/2014/main" id="{1EE15BB2-59D4-DE99-0B9F-ABBA6B71F94F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52" name="Rectangle 551">
                    <a:extLst>
                      <a:ext uri="{FF2B5EF4-FFF2-40B4-BE49-F238E27FC236}">
                        <a16:creationId xmlns:a16="http://schemas.microsoft.com/office/drawing/2014/main" id="{2A81DBBF-7FB7-4F5A-7447-853614F58570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53" name="Rectangle 552">
                    <a:extLst>
                      <a:ext uri="{FF2B5EF4-FFF2-40B4-BE49-F238E27FC236}">
                        <a16:creationId xmlns:a16="http://schemas.microsoft.com/office/drawing/2014/main" id="{CE83FA7F-F035-51C3-0520-949940229AEE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54" name="Rectangle 553">
                    <a:extLst>
                      <a:ext uri="{FF2B5EF4-FFF2-40B4-BE49-F238E27FC236}">
                        <a16:creationId xmlns:a16="http://schemas.microsoft.com/office/drawing/2014/main" id="{8EB07E8C-7B91-B068-0062-0BBA8EB19CE7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18A36418-EE1F-BF64-813B-B82B17F37A4C}"/>
                    </a:ext>
                  </a:extLst>
                </p:cNvPr>
                <p:cNvGrpSpPr/>
                <p:nvPr/>
              </p:nvGrpSpPr>
              <p:grpSpPr>
                <a:xfrm>
                  <a:off x="7191231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523" name="Rectangle 522">
                    <a:extLst>
                      <a:ext uri="{FF2B5EF4-FFF2-40B4-BE49-F238E27FC236}">
                        <a16:creationId xmlns:a16="http://schemas.microsoft.com/office/drawing/2014/main" id="{E2813F4D-1A13-036E-4180-CE55AC713C74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24" name="Rectangle 523">
                    <a:extLst>
                      <a:ext uri="{FF2B5EF4-FFF2-40B4-BE49-F238E27FC236}">
                        <a16:creationId xmlns:a16="http://schemas.microsoft.com/office/drawing/2014/main" id="{2CBA44D2-788E-9D2C-2A37-79449F49A91E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25" name="Rectangle 524">
                    <a:extLst>
                      <a:ext uri="{FF2B5EF4-FFF2-40B4-BE49-F238E27FC236}">
                        <a16:creationId xmlns:a16="http://schemas.microsoft.com/office/drawing/2014/main" id="{71196F97-E68E-98BB-56CE-E7B7FF11868B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26" name="Rectangle 525">
                    <a:extLst>
                      <a:ext uri="{FF2B5EF4-FFF2-40B4-BE49-F238E27FC236}">
                        <a16:creationId xmlns:a16="http://schemas.microsoft.com/office/drawing/2014/main" id="{E226F41D-0FBB-F7B2-5C66-70A154E4BAA0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27" name="Rectangle 526">
                    <a:extLst>
                      <a:ext uri="{FF2B5EF4-FFF2-40B4-BE49-F238E27FC236}">
                        <a16:creationId xmlns:a16="http://schemas.microsoft.com/office/drawing/2014/main" id="{E2825962-4759-066E-5970-9ACDC300411B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28" name="Rectangle 527">
                    <a:extLst>
                      <a:ext uri="{FF2B5EF4-FFF2-40B4-BE49-F238E27FC236}">
                        <a16:creationId xmlns:a16="http://schemas.microsoft.com/office/drawing/2014/main" id="{EF9E3B61-59E3-6F35-F7CD-AC7D87CBD9E8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29" name="Rectangle 528">
                    <a:extLst>
                      <a:ext uri="{FF2B5EF4-FFF2-40B4-BE49-F238E27FC236}">
                        <a16:creationId xmlns:a16="http://schemas.microsoft.com/office/drawing/2014/main" id="{DE5E8062-BAC1-3FEC-3725-39AEC5133465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30" name="Rectangle 529">
                    <a:extLst>
                      <a:ext uri="{FF2B5EF4-FFF2-40B4-BE49-F238E27FC236}">
                        <a16:creationId xmlns:a16="http://schemas.microsoft.com/office/drawing/2014/main" id="{FBEF6B47-60D7-38F3-5C72-570304CD87A4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31" name="Rectangle 530">
                    <a:extLst>
                      <a:ext uri="{FF2B5EF4-FFF2-40B4-BE49-F238E27FC236}">
                        <a16:creationId xmlns:a16="http://schemas.microsoft.com/office/drawing/2014/main" id="{96E3B5A7-9620-96B2-D1F1-491074103307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32" name="Rectangle 531">
                    <a:extLst>
                      <a:ext uri="{FF2B5EF4-FFF2-40B4-BE49-F238E27FC236}">
                        <a16:creationId xmlns:a16="http://schemas.microsoft.com/office/drawing/2014/main" id="{3B26D8EE-AE44-236D-CA06-458B575BE960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33" name="Rectangle 532">
                    <a:extLst>
                      <a:ext uri="{FF2B5EF4-FFF2-40B4-BE49-F238E27FC236}">
                        <a16:creationId xmlns:a16="http://schemas.microsoft.com/office/drawing/2014/main" id="{3BF4595F-0F54-5D72-6743-64DAE48669C3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34" name="Rectangle 533">
                    <a:extLst>
                      <a:ext uri="{FF2B5EF4-FFF2-40B4-BE49-F238E27FC236}">
                        <a16:creationId xmlns:a16="http://schemas.microsoft.com/office/drawing/2014/main" id="{68506C64-2EF0-9C8A-661F-8BC28BACD655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35" name="Rectangle 534">
                    <a:extLst>
                      <a:ext uri="{FF2B5EF4-FFF2-40B4-BE49-F238E27FC236}">
                        <a16:creationId xmlns:a16="http://schemas.microsoft.com/office/drawing/2014/main" id="{F3FC09E8-5FDE-1626-2474-DB92448D07E7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36" name="Rectangle 535">
                    <a:extLst>
                      <a:ext uri="{FF2B5EF4-FFF2-40B4-BE49-F238E27FC236}">
                        <a16:creationId xmlns:a16="http://schemas.microsoft.com/office/drawing/2014/main" id="{9C950CAA-E2F9-A60D-5FBD-F6585EE13D3C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37" name="Rectangle 536">
                    <a:extLst>
                      <a:ext uri="{FF2B5EF4-FFF2-40B4-BE49-F238E27FC236}">
                        <a16:creationId xmlns:a16="http://schemas.microsoft.com/office/drawing/2014/main" id="{A3F185DA-F40B-CC41-8034-B6B7D6E00023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38" name="Rectangle 537">
                    <a:extLst>
                      <a:ext uri="{FF2B5EF4-FFF2-40B4-BE49-F238E27FC236}">
                        <a16:creationId xmlns:a16="http://schemas.microsoft.com/office/drawing/2014/main" id="{77F92066-B89C-8A75-DCA4-F0C7D61E0644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FDD9EE9D-5D0F-8953-73E6-B073099D2868}"/>
                    </a:ext>
                  </a:extLst>
                </p:cNvPr>
                <p:cNvGrpSpPr/>
                <p:nvPr/>
              </p:nvGrpSpPr>
              <p:grpSpPr>
                <a:xfrm>
                  <a:off x="7695803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336" name="Rectangle 335">
                    <a:extLst>
                      <a:ext uri="{FF2B5EF4-FFF2-40B4-BE49-F238E27FC236}">
                        <a16:creationId xmlns:a16="http://schemas.microsoft.com/office/drawing/2014/main" id="{7A02322A-04F6-6889-6F7F-BAA37FB315C8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37" name="Rectangle 336">
                    <a:extLst>
                      <a:ext uri="{FF2B5EF4-FFF2-40B4-BE49-F238E27FC236}">
                        <a16:creationId xmlns:a16="http://schemas.microsoft.com/office/drawing/2014/main" id="{137B61B3-1308-D406-5389-68978360A028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38" name="Rectangle 337">
                    <a:extLst>
                      <a:ext uri="{FF2B5EF4-FFF2-40B4-BE49-F238E27FC236}">
                        <a16:creationId xmlns:a16="http://schemas.microsoft.com/office/drawing/2014/main" id="{F400E235-E3BF-F315-AE95-3328859A2F98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39" name="Rectangle 338">
                    <a:extLst>
                      <a:ext uri="{FF2B5EF4-FFF2-40B4-BE49-F238E27FC236}">
                        <a16:creationId xmlns:a16="http://schemas.microsoft.com/office/drawing/2014/main" id="{1189C1AD-ECFE-DDFF-247B-1354E98E884B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40" name="Rectangle 339">
                    <a:extLst>
                      <a:ext uri="{FF2B5EF4-FFF2-40B4-BE49-F238E27FC236}">
                        <a16:creationId xmlns:a16="http://schemas.microsoft.com/office/drawing/2014/main" id="{5282F0C5-5AAB-402C-21CE-F9CB2E66EE15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12" name="Rectangle 511">
                    <a:extLst>
                      <a:ext uri="{FF2B5EF4-FFF2-40B4-BE49-F238E27FC236}">
                        <a16:creationId xmlns:a16="http://schemas.microsoft.com/office/drawing/2014/main" id="{7ECE3235-1E22-E9AE-7D76-E3A895CFA7C2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13" name="Rectangle 512">
                    <a:extLst>
                      <a:ext uri="{FF2B5EF4-FFF2-40B4-BE49-F238E27FC236}">
                        <a16:creationId xmlns:a16="http://schemas.microsoft.com/office/drawing/2014/main" id="{57058DB3-FFF4-D547-1665-076FE9689119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14" name="Rectangle 513">
                    <a:extLst>
                      <a:ext uri="{FF2B5EF4-FFF2-40B4-BE49-F238E27FC236}">
                        <a16:creationId xmlns:a16="http://schemas.microsoft.com/office/drawing/2014/main" id="{5E1DB60C-F43E-B71B-CFAF-B8EE61D4CAD8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15" name="Rectangle 514">
                    <a:extLst>
                      <a:ext uri="{FF2B5EF4-FFF2-40B4-BE49-F238E27FC236}">
                        <a16:creationId xmlns:a16="http://schemas.microsoft.com/office/drawing/2014/main" id="{1F62CD95-4CFE-E49B-6288-B1F96A47F1E5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16" name="Rectangle 515">
                    <a:extLst>
                      <a:ext uri="{FF2B5EF4-FFF2-40B4-BE49-F238E27FC236}">
                        <a16:creationId xmlns:a16="http://schemas.microsoft.com/office/drawing/2014/main" id="{A7C2A3E2-944F-D2AA-156F-BD6E7772CE21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17" name="Rectangle 516">
                    <a:extLst>
                      <a:ext uri="{FF2B5EF4-FFF2-40B4-BE49-F238E27FC236}">
                        <a16:creationId xmlns:a16="http://schemas.microsoft.com/office/drawing/2014/main" id="{DC8E3E62-2E8F-2F07-CA3B-40D8C3E195B9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18" name="Rectangle 517">
                    <a:extLst>
                      <a:ext uri="{FF2B5EF4-FFF2-40B4-BE49-F238E27FC236}">
                        <a16:creationId xmlns:a16="http://schemas.microsoft.com/office/drawing/2014/main" id="{725679B1-85D0-AB92-2BB0-82BF32EB1066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19" name="Rectangle 518">
                    <a:extLst>
                      <a:ext uri="{FF2B5EF4-FFF2-40B4-BE49-F238E27FC236}">
                        <a16:creationId xmlns:a16="http://schemas.microsoft.com/office/drawing/2014/main" id="{1449822D-DBE0-EFF8-49B0-21B405121A00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20" name="Rectangle 519">
                    <a:extLst>
                      <a:ext uri="{FF2B5EF4-FFF2-40B4-BE49-F238E27FC236}">
                        <a16:creationId xmlns:a16="http://schemas.microsoft.com/office/drawing/2014/main" id="{69076235-1699-C139-5B7E-025CEBB3B98C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21" name="Rectangle 520">
                    <a:extLst>
                      <a:ext uri="{FF2B5EF4-FFF2-40B4-BE49-F238E27FC236}">
                        <a16:creationId xmlns:a16="http://schemas.microsoft.com/office/drawing/2014/main" id="{1F9EA2EB-4B5E-9B19-151D-AA8327EB25F5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22" name="Rectangle 521">
                    <a:extLst>
                      <a:ext uri="{FF2B5EF4-FFF2-40B4-BE49-F238E27FC236}">
                        <a16:creationId xmlns:a16="http://schemas.microsoft.com/office/drawing/2014/main" id="{96CE8AE7-7D13-142D-8358-F1A37914E4C8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581E6500-702E-DD4B-D9A3-5CC6D58293FE}"/>
                    </a:ext>
                  </a:extLst>
                </p:cNvPr>
                <p:cNvGrpSpPr/>
                <p:nvPr/>
              </p:nvGrpSpPr>
              <p:grpSpPr>
                <a:xfrm>
                  <a:off x="8196191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320" name="Rectangle 319">
                    <a:extLst>
                      <a:ext uri="{FF2B5EF4-FFF2-40B4-BE49-F238E27FC236}">
                        <a16:creationId xmlns:a16="http://schemas.microsoft.com/office/drawing/2014/main" id="{BC5092EA-E691-3F14-D6BE-7BA471526294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21" name="Rectangle 320">
                    <a:extLst>
                      <a:ext uri="{FF2B5EF4-FFF2-40B4-BE49-F238E27FC236}">
                        <a16:creationId xmlns:a16="http://schemas.microsoft.com/office/drawing/2014/main" id="{E5356F28-2B8F-5FA2-BCB7-570166AD16E1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22" name="Rectangle 321">
                    <a:extLst>
                      <a:ext uri="{FF2B5EF4-FFF2-40B4-BE49-F238E27FC236}">
                        <a16:creationId xmlns:a16="http://schemas.microsoft.com/office/drawing/2014/main" id="{8AD3D22B-55C0-92BA-333E-6ED020AD088C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23" name="Rectangle 322">
                    <a:extLst>
                      <a:ext uri="{FF2B5EF4-FFF2-40B4-BE49-F238E27FC236}">
                        <a16:creationId xmlns:a16="http://schemas.microsoft.com/office/drawing/2014/main" id="{BE928DDD-9C6C-15DC-2DE8-20565FFB18C3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24" name="Rectangle 323">
                    <a:extLst>
                      <a:ext uri="{FF2B5EF4-FFF2-40B4-BE49-F238E27FC236}">
                        <a16:creationId xmlns:a16="http://schemas.microsoft.com/office/drawing/2014/main" id="{3F679B34-9560-51D0-1DF9-C20C885C463D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25" name="Rectangle 324">
                    <a:extLst>
                      <a:ext uri="{FF2B5EF4-FFF2-40B4-BE49-F238E27FC236}">
                        <a16:creationId xmlns:a16="http://schemas.microsoft.com/office/drawing/2014/main" id="{DFDE101B-2912-8FE8-35BA-258F818171FD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26" name="Rectangle 325">
                    <a:extLst>
                      <a:ext uri="{FF2B5EF4-FFF2-40B4-BE49-F238E27FC236}">
                        <a16:creationId xmlns:a16="http://schemas.microsoft.com/office/drawing/2014/main" id="{173135BF-9FE1-9099-8E71-5B6DD520DEBB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27" name="Rectangle 326">
                    <a:extLst>
                      <a:ext uri="{FF2B5EF4-FFF2-40B4-BE49-F238E27FC236}">
                        <a16:creationId xmlns:a16="http://schemas.microsoft.com/office/drawing/2014/main" id="{BD4C0E8F-99D9-4A25-2275-2585826E28B6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28" name="Rectangle 327">
                    <a:extLst>
                      <a:ext uri="{FF2B5EF4-FFF2-40B4-BE49-F238E27FC236}">
                        <a16:creationId xmlns:a16="http://schemas.microsoft.com/office/drawing/2014/main" id="{D60FD4DA-A0FF-3677-0FE4-C6F8CB9B04C1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29" name="Rectangle 328">
                    <a:extLst>
                      <a:ext uri="{FF2B5EF4-FFF2-40B4-BE49-F238E27FC236}">
                        <a16:creationId xmlns:a16="http://schemas.microsoft.com/office/drawing/2014/main" id="{72D640AA-A69F-8ED0-8A93-8F04ED631B25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30" name="Rectangle 329">
                    <a:extLst>
                      <a:ext uri="{FF2B5EF4-FFF2-40B4-BE49-F238E27FC236}">
                        <a16:creationId xmlns:a16="http://schemas.microsoft.com/office/drawing/2014/main" id="{45C71063-3635-02EB-DC9B-9951D0B89CE5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31" name="Rectangle 330">
                    <a:extLst>
                      <a:ext uri="{FF2B5EF4-FFF2-40B4-BE49-F238E27FC236}">
                        <a16:creationId xmlns:a16="http://schemas.microsoft.com/office/drawing/2014/main" id="{51294B1C-EAC3-EB25-DFBB-A2F5AC5AD48A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32" name="Rectangle 331">
                    <a:extLst>
                      <a:ext uri="{FF2B5EF4-FFF2-40B4-BE49-F238E27FC236}">
                        <a16:creationId xmlns:a16="http://schemas.microsoft.com/office/drawing/2014/main" id="{C5A25B88-50BE-28E8-B64E-CF32CF0A1C5B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33" name="Rectangle 332">
                    <a:extLst>
                      <a:ext uri="{FF2B5EF4-FFF2-40B4-BE49-F238E27FC236}">
                        <a16:creationId xmlns:a16="http://schemas.microsoft.com/office/drawing/2014/main" id="{A42FAD8B-44A3-B85E-C2C8-028E613D6F37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34" name="Rectangle 333">
                    <a:extLst>
                      <a:ext uri="{FF2B5EF4-FFF2-40B4-BE49-F238E27FC236}">
                        <a16:creationId xmlns:a16="http://schemas.microsoft.com/office/drawing/2014/main" id="{D342A560-D84B-310C-34E9-82FBE419841D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35" name="Rectangle 334">
                    <a:extLst>
                      <a:ext uri="{FF2B5EF4-FFF2-40B4-BE49-F238E27FC236}">
                        <a16:creationId xmlns:a16="http://schemas.microsoft.com/office/drawing/2014/main" id="{71EB6937-8280-4A05-9CA8-EBBED1822A15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F084054A-94F0-311C-782F-5D2D490F2710}"/>
                    </a:ext>
                  </a:extLst>
                </p:cNvPr>
                <p:cNvGrpSpPr/>
                <p:nvPr/>
              </p:nvGrpSpPr>
              <p:grpSpPr>
                <a:xfrm>
                  <a:off x="8700763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12103BDF-9F1B-FE3D-0805-00D4C037956A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77466CC5-9CCF-E5C9-020C-A107E234AF1B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0F4774AB-27CA-3B6A-3AC1-7CAF60A1412C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39269200-76D8-ED62-5AA7-84AFB0A647E8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675058E5-F8A3-D35F-C638-F97A649CECA9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DF077FB4-524B-F9C2-1250-04F35005B616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FABE5A25-CD6C-F05C-2605-CF0CF7965F7E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C598497F-5700-7965-C34E-5412377D0DB5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AEA766F4-8467-D412-5542-5DFB2EA84F06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6C7BBF9A-FA3A-A64F-F59E-CE3E149D2786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06" name="Rectangle 505">
                    <a:extLst>
                      <a:ext uri="{FF2B5EF4-FFF2-40B4-BE49-F238E27FC236}">
                        <a16:creationId xmlns:a16="http://schemas.microsoft.com/office/drawing/2014/main" id="{162F2001-1B9A-CA00-A7DB-BC994C6FFE3F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07" name="Rectangle 506">
                    <a:extLst>
                      <a:ext uri="{FF2B5EF4-FFF2-40B4-BE49-F238E27FC236}">
                        <a16:creationId xmlns:a16="http://schemas.microsoft.com/office/drawing/2014/main" id="{CE0DAF15-40BF-3045-4EEC-549E349A883B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08" name="Rectangle 507">
                    <a:extLst>
                      <a:ext uri="{FF2B5EF4-FFF2-40B4-BE49-F238E27FC236}">
                        <a16:creationId xmlns:a16="http://schemas.microsoft.com/office/drawing/2014/main" id="{1CC4ADBE-23B1-EEA4-5329-53DFFDD2543F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09" name="Rectangle 508">
                    <a:extLst>
                      <a:ext uri="{FF2B5EF4-FFF2-40B4-BE49-F238E27FC236}">
                        <a16:creationId xmlns:a16="http://schemas.microsoft.com/office/drawing/2014/main" id="{5D1C5595-56DC-9E82-6C06-FF547F1743C3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10" name="Rectangle 509">
                    <a:extLst>
                      <a:ext uri="{FF2B5EF4-FFF2-40B4-BE49-F238E27FC236}">
                        <a16:creationId xmlns:a16="http://schemas.microsoft.com/office/drawing/2014/main" id="{707E32FA-33B6-8864-39AA-FCA13618D82D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11" name="Rectangle 510">
                    <a:extLst>
                      <a:ext uri="{FF2B5EF4-FFF2-40B4-BE49-F238E27FC236}">
                        <a16:creationId xmlns:a16="http://schemas.microsoft.com/office/drawing/2014/main" id="{19306CD0-3986-5C31-DC8A-E36CB6277ADC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3DC2B920-F749-CCA4-DE57-2D987F219FAA}"/>
                    </a:ext>
                  </a:extLst>
                </p:cNvPr>
                <p:cNvGrpSpPr/>
                <p:nvPr/>
              </p:nvGrpSpPr>
              <p:grpSpPr>
                <a:xfrm>
                  <a:off x="9205335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63C9E3DA-805D-4DE8-0510-6268B483ABAC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17341500-2CB0-6301-4058-93DAEBCF5016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4844B30A-4A5C-37B5-019E-CC4E5780B9D5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C2DB30D7-0F8D-8C70-51E4-342AC9E2F1EF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25D1B888-1887-4C4F-DF21-3084A80B6755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9E6676D4-8108-2ACE-99EE-A93A84794BF1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4AE41071-ABB5-DEC7-D308-06377E4A71C1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6D0CB522-B649-BAC3-2849-AB17C1A91AF5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5C8881C3-E221-D924-94F2-7FADA61CA26D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53E7860D-6D32-4E4A-DCA5-313B9C0948D4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805CE490-2BD6-64A9-E3EA-95D75EF4370A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D7D55DAF-1EC0-520D-4E17-D8E871B37BC2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9CF652C7-7012-3CFB-7A08-D30E6397AC47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36169974-ACF6-9191-0005-6ED94062F937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00B25D13-72AE-C88B-DF84-9582235AC93F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2A060B22-0625-46A3-40A1-813AEE1FB092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8F6F2A46-E5B0-A2F6-6E7A-6317A2ECA05F}"/>
                    </a:ext>
                  </a:extLst>
                </p:cNvPr>
                <p:cNvGrpSpPr/>
                <p:nvPr/>
              </p:nvGrpSpPr>
              <p:grpSpPr>
                <a:xfrm>
                  <a:off x="9709907" y="4517849"/>
                  <a:ext cx="504572" cy="2015583"/>
                  <a:chOff x="6009737" y="4658904"/>
                  <a:chExt cx="504572" cy="2015583"/>
                </a:xfrm>
              </p:grpSpPr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ACC72078-C424-5E05-2A47-60AC1C053145}"/>
                      </a:ext>
                    </a:extLst>
                  </p:cNvPr>
                  <p:cNvSpPr/>
                  <p:nvPr/>
                </p:nvSpPr>
                <p:spPr>
                  <a:xfrm>
                    <a:off x="6009737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20C0C8B8-6533-05B4-465F-27CE271B96B0}"/>
                      </a:ext>
                    </a:extLst>
                  </p:cNvPr>
                  <p:cNvSpPr/>
                  <p:nvPr/>
                </p:nvSpPr>
                <p:spPr>
                  <a:xfrm>
                    <a:off x="6262023" y="4658904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6B4D17C7-201C-81A5-72F1-5C35E4435AAA}"/>
                      </a:ext>
                    </a:extLst>
                  </p:cNvPr>
                  <p:cNvSpPr/>
                  <p:nvPr/>
                </p:nvSpPr>
                <p:spPr>
                  <a:xfrm>
                    <a:off x="6009737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9EC80772-8043-196A-F487-2E5853C0440B}"/>
                      </a:ext>
                    </a:extLst>
                  </p:cNvPr>
                  <p:cNvSpPr/>
                  <p:nvPr/>
                </p:nvSpPr>
                <p:spPr>
                  <a:xfrm>
                    <a:off x="6262023" y="4911190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B194BFD2-B51F-C8BA-FCE3-361AD8D42FEC}"/>
                      </a:ext>
                    </a:extLst>
                  </p:cNvPr>
                  <p:cNvSpPr/>
                  <p:nvPr/>
                </p:nvSpPr>
                <p:spPr>
                  <a:xfrm>
                    <a:off x="6009737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35347181-2920-E80A-892B-B2EEE13ACC30}"/>
                      </a:ext>
                    </a:extLst>
                  </p:cNvPr>
                  <p:cNvSpPr/>
                  <p:nvPr/>
                </p:nvSpPr>
                <p:spPr>
                  <a:xfrm>
                    <a:off x="6262023" y="5163476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57B637CE-48BA-D35B-DA58-DDFE9A46A00F}"/>
                      </a:ext>
                    </a:extLst>
                  </p:cNvPr>
                  <p:cNvSpPr/>
                  <p:nvPr/>
                </p:nvSpPr>
                <p:spPr>
                  <a:xfrm>
                    <a:off x="6009737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A31827D7-6292-167B-14B7-AD21D4D732F1}"/>
                      </a:ext>
                    </a:extLst>
                  </p:cNvPr>
                  <p:cNvSpPr/>
                  <p:nvPr/>
                </p:nvSpPr>
                <p:spPr>
                  <a:xfrm>
                    <a:off x="6262023" y="5415762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7817146D-0880-7C0A-AF44-40F41F86FF42}"/>
                      </a:ext>
                    </a:extLst>
                  </p:cNvPr>
                  <p:cNvSpPr/>
                  <p:nvPr/>
                </p:nvSpPr>
                <p:spPr>
                  <a:xfrm>
                    <a:off x="6009737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63299DE1-AFC5-B1EC-55D6-BB67461D5A78}"/>
                      </a:ext>
                    </a:extLst>
                  </p:cNvPr>
                  <p:cNvSpPr/>
                  <p:nvPr/>
                </p:nvSpPr>
                <p:spPr>
                  <a:xfrm>
                    <a:off x="6262023" y="5665343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26D9F8E4-E43A-F717-97DA-5261DB300AB2}"/>
                      </a:ext>
                    </a:extLst>
                  </p:cNvPr>
                  <p:cNvSpPr/>
                  <p:nvPr/>
                </p:nvSpPr>
                <p:spPr>
                  <a:xfrm>
                    <a:off x="6009737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7F27EC64-197C-8F98-3695-EC70C664D4C4}"/>
                      </a:ext>
                    </a:extLst>
                  </p:cNvPr>
                  <p:cNvSpPr/>
                  <p:nvPr/>
                </p:nvSpPr>
                <p:spPr>
                  <a:xfrm>
                    <a:off x="6262023" y="5917629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999B0A7E-2BB2-BC55-0F2D-BDF78FB98FED}"/>
                      </a:ext>
                    </a:extLst>
                  </p:cNvPr>
                  <p:cNvSpPr/>
                  <p:nvPr/>
                </p:nvSpPr>
                <p:spPr>
                  <a:xfrm>
                    <a:off x="6009737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FAB5D9F3-DB97-FBFD-9A2C-0774B7F66D08}"/>
                      </a:ext>
                    </a:extLst>
                  </p:cNvPr>
                  <p:cNvSpPr/>
                  <p:nvPr/>
                </p:nvSpPr>
                <p:spPr>
                  <a:xfrm>
                    <a:off x="6262023" y="6169915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575DC374-8106-6A45-5786-EE67F9BBB7EA}"/>
                      </a:ext>
                    </a:extLst>
                  </p:cNvPr>
                  <p:cNvSpPr/>
                  <p:nvPr/>
                </p:nvSpPr>
                <p:spPr>
                  <a:xfrm>
                    <a:off x="6009737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BB5BDD5B-A15C-029E-931B-FBF79902D762}"/>
                      </a:ext>
                    </a:extLst>
                  </p:cNvPr>
                  <p:cNvSpPr/>
                  <p:nvPr/>
                </p:nvSpPr>
                <p:spPr>
                  <a:xfrm>
                    <a:off x="6262023" y="6422201"/>
                    <a:ext cx="252286" cy="25228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</p:grpSp>
        </p:grpSp>
      </p:grpSp>
      <p:sp>
        <p:nvSpPr>
          <p:cNvPr id="2623" name="Content Placeholder 12">
            <a:extLst>
              <a:ext uri="{FF2B5EF4-FFF2-40B4-BE49-F238E27FC236}">
                <a16:creationId xmlns:a16="http://schemas.microsoft.com/office/drawing/2014/main" id="{3888983E-9F1B-57A0-EC63-08A5FEF1AD5B}"/>
              </a:ext>
            </a:extLst>
          </p:cNvPr>
          <p:cNvSpPr txBox="1">
            <a:spLocks/>
          </p:cNvSpPr>
          <p:nvPr/>
        </p:nvSpPr>
        <p:spPr>
          <a:xfrm>
            <a:off x="1124607" y="1663288"/>
            <a:ext cx="9942786" cy="5264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dirty="0"/>
              <a:t>MinION hoje: </a:t>
            </a:r>
            <a:r>
              <a:rPr lang="pt-BR" b="1" dirty="0"/>
              <a:t>Chip com 2048 nanoporos (4 canais com 512 nanoporos cada)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76652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007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Oxford Nanopore Technologies (ONT)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42</a:t>
            </a:fld>
            <a:endParaRPr lang="en-GB" dirty="0"/>
          </a:p>
        </p:txBody>
      </p:sp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8A15406D-5576-167F-6F10-5BDFD2D35D13}"/>
              </a:ext>
            </a:extLst>
          </p:cNvPr>
          <p:cNvSpPr txBox="1">
            <a:spLocks/>
          </p:cNvSpPr>
          <p:nvPr/>
        </p:nvSpPr>
        <p:spPr>
          <a:xfrm>
            <a:off x="1124607" y="1663288"/>
            <a:ext cx="9942786" cy="890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dirty="0"/>
              <a:t>A ONT foi a primeira companhia a produzir comercialmente um sequenciador utilizando nanoporos (disponível em 2012 para testes e em 2015 para vendas).</a:t>
            </a:r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8DA5FBD2-72CB-5FEE-8464-97DE1F80A514}"/>
              </a:ext>
            </a:extLst>
          </p:cNvPr>
          <p:cNvSpPr txBox="1">
            <a:spLocks/>
          </p:cNvSpPr>
          <p:nvPr/>
        </p:nvSpPr>
        <p:spPr>
          <a:xfrm>
            <a:off x="1124607" y="2528045"/>
            <a:ext cx="6226452" cy="33417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dirty="0"/>
              <a:t>O MinION “Mk1” era: </a:t>
            </a:r>
            <a:r>
              <a:rPr lang="pt-BR" b="1" i="1" dirty="0"/>
              <a:t>portátil</a:t>
            </a:r>
            <a:r>
              <a:rPr lang="pt-BR" dirty="0"/>
              <a:t>, produzia </a:t>
            </a:r>
            <a:r>
              <a:rPr lang="pt-BR" b="1" i="1" dirty="0"/>
              <a:t>leituras ultra longas (5-50kb)</a:t>
            </a:r>
            <a:r>
              <a:rPr lang="pt-BR" dirty="0"/>
              <a:t>, utilizava pouco material genético e tinha potencial para sequenciar RNA diretamente (sem necessidade de síntese de cDNA).</a:t>
            </a:r>
          </a:p>
          <a:p>
            <a:pPr algn="just"/>
            <a:r>
              <a:rPr lang="pt-BR" dirty="0"/>
              <a:t>Como desafios, enfrentava dificuldades para o processamento dos dados e altas taxas de erro:</a:t>
            </a:r>
          </a:p>
          <a:p>
            <a:pPr lvl="1" algn="just"/>
            <a:r>
              <a:rPr lang="pt-BR" sz="1800" dirty="0"/>
              <a:t>Sanger: 0,001%;</a:t>
            </a:r>
          </a:p>
          <a:p>
            <a:pPr lvl="1" algn="just"/>
            <a:r>
              <a:rPr lang="pt-BR" sz="1800" dirty="0"/>
              <a:t>Illumina: 0,1%;</a:t>
            </a:r>
          </a:p>
          <a:p>
            <a:pPr lvl="1" algn="just"/>
            <a:r>
              <a:rPr lang="pt-BR" sz="1800" dirty="0">
                <a:solidFill>
                  <a:srgbClr val="FF0000"/>
                </a:solidFill>
              </a:rPr>
              <a:t>Nanopore: 40% em 2015 (2-3% em 2021).</a:t>
            </a: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830C6935-C6E6-82BC-51DB-CDECD1B020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37" r="5582" b="15442"/>
          <a:stretch/>
        </p:blipFill>
        <p:spPr>
          <a:xfrm>
            <a:off x="7692261" y="2766388"/>
            <a:ext cx="3261489" cy="15375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711157-7503-7865-8E3A-780019A529AD}"/>
              </a:ext>
            </a:extLst>
          </p:cNvPr>
          <p:cNvSpPr txBox="1"/>
          <p:nvPr/>
        </p:nvSpPr>
        <p:spPr>
          <a:xfrm>
            <a:off x="7912733" y="2674018"/>
            <a:ext cx="28205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highlight>
                  <a:srgbClr val="FFFF00"/>
                </a:highlight>
              </a:rPr>
              <a:t>MinION Mk1</a:t>
            </a:r>
          </a:p>
        </p:txBody>
      </p:sp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2BB16386-7132-2C69-ACE3-615CAC697E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395" t="31950" r="11262" b="29070"/>
          <a:stretch/>
        </p:blipFill>
        <p:spPr>
          <a:xfrm>
            <a:off x="8088638" y="4026051"/>
            <a:ext cx="2241176" cy="1976907"/>
          </a:xfrm>
          <a:prstGeom prst="rect">
            <a:avLst/>
          </a:prstGeom>
        </p:spPr>
      </p:pic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4FCF0ED4-698D-3983-97A8-60E89889241A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dirty="0">
                <a:hlinkClick r:id="rId6"/>
              </a:rPr>
              <a:t>https://doi.org/10.1088/2053-1583/ab2c38</a:t>
            </a:r>
            <a:r>
              <a:rPr lang="en-GB" dirty="0"/>
              <a:t> | </a:t>
            </a:r>
            <a:r>
              <a:rPr lang="en-GB" dirty="0">
                <a:hlinkClick r:id="rId7"/>
              </a:rPr>
              <a:t>https://doi.org/10.1073/pnas.1001831107</a:t>
            </a:r>
            <a:r>
              <a:rPr lang="en-GB" dirty="0"/>
              <a:t> | </a:t>
            </a:r>
            <a:r>
              <a:rPr lang="en-GB" dirty="0">
                <a:hlinkClick r:id="rId8"/>
              </a:rPr>
              <a:t>https://doi.org/10.1038/s10038-019-0679-0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94480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Biological nanopores considered. (a) Open-pore α-hemolysin system, with the protein shown in pink and lipid bilayer in gray. Water and ions are not shown. (b) α-hemolysin threaded by single-stranded DNA. DNA is shown in green, and other colors are as in (a). (c) Open-pore MspA system. Colors are as in (a).  ">
            <a:hlinkClick r:id="rId2"/>
            <a:extLst>
              <a:ext uri="{FF2B5EF4-FFF2-40B4-BE49-F238E27FC236}">
                <a16:creationId xmlns:a16="http://schemas.microsoft.com/office/drawing/2014/main" id="{3E15C352-4A6A-30D8-7F7A-4B32A012A9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" r="31538"/>
          <a:stretch/>
        </p:blipFill>
        <p:spPr bwMode="auto">
          <a:xfrm>
            <a:off x="2473009" y="2281859"/>
            <a:ext cx="7245982" cy="443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007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Nanoporos e sequenciamento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43</a:t>
            </a:fld>
            <a:endParaRPr lang="en-GB" dirty="0"/>
          </a:p>
        </p:txBody>
      </p:sp>
      <p:sp>
        <p:nvSpPr>
          <p:cNvPr id="14" name="Footer Placeholder 6">
            <a:extLst>
              <a:ext uri="{FF2B5EF4-FFF2-40B4-BE49-F238E27FC236}">
                <a16:creationId xmlns:a16="http://schemas.microsoft.com/office/drawing/2014/main" id="{D37BBDDD-F9BA-40F2-E495-90D7CE38A86D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dirty="0">
                <a:hlinkClick r:id="rId2"/>
              </a:rPr>
              <a:t>http://dx.doi.org/10.1007/978-1-61779-773-6_10</a:t>
            </a:r>
            <a:endParaRPr lang="en-GB" dirty="0"/>
          </a:p>
        </p:txBody>
      </p:sp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59739F2B-011B-5B53-EFDF-D80301F3EB01}"/>
              </a:ext>
            </a:extLst>
          </p:cNvPr>
          <p:cNvSpPr txBox="1">
            <a:spLocks/>
          </p:cNvSpPr>
          <p:nvPr/>
        </p:nvSpPr>
        <p:spPr>
          <a:xfrm>
            <a:off x="1124607" y="1663288"/>
            <a:ext cx="9942786" cy="890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dirty="0"/>
              <a:t>Os nanoporos são proteínas que permitem a translocação de moléculas DNA.</a:t>
            </a:r>
          </a:p>
        </p:txBody>
      </p:sp>
    </p:spTree>
    <p:extLst>
      <p:ext uri="{BB962C8B-B14F-4D97-AF65-F5344CB8AC3E}">
        <p14:creationId xmlns:p14="http://schemas.microsoft.com/office/powerpoint/2010/main" val="37538566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007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Nanoporos e sequenciamento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44</a:t>
            </a:fld>
            <a:endParaRPr lang="en-GB" dirty="0"/>
          </a:p>
        </p:txBody>
      </p:sp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1C23001E-F2D7-F1B8-80C7-97757AA61EF7}"/>
              </a:ext>
            </a:extLst>
          </p:cNvPr>
          <p:cNvSpPr txBox="1">
            <a:spLocks/>
          </p:cNvSpPr>
          <p:nvPr/>
        </p:nvSpPr>
        <p:spPr>
          <a:xfrm>
            <a:off x="3803904" y="1563624"/>
            <a:ext cx="7216736" cy="4529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dirty="0"/>
              <a:t>O bloqueio da passagem de um poro causa uma oscilação de campo elétrico (diferença de potencial elétrico).</a:t>
            </a:r>
          </a:p>
          <a:p>
            <a:pPr algn="just"/>
            <a:r>
              <a:rPr lang="pt-BR" dirty="0"/>
              <a:t>Isto permite a identificação da molécula a qual atravessou a proteína em escala nano.</a:t>
            </a:r>
          </a:p>
          <a:p>
            <a:pPr algn="just"/>
            <a:endParaRPr lang="pt-BR" dirty="0"/>
          </a:p>
        </p:txBody>
      </p:sp>
      <p:pic>
        <p:nvPicPr>
          <p:cNvPr id="12" name="Picture 2">
            <a:hlinkClick r:id="rId2"/>
            <a:extLst>
              <a:ext uri="{FF2B5EF4-FFF2-40B4-BE49-F238E27FC236}">
                <a16:creationId xmlns:a16="http://schemas.microsoft.com/office/drawing/2014/main" id="{C0D3548B-9D58-9112-050A-C611E9C00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2231625"/>
            <a:ext cx="6887591" cy="432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hlinkClick r:id="rId4"/>
            <a:extLst>
              <a:ext uri="{FF2B5EF4-FFF2-40B4-BE49-F238E27FC236}">
                <a16:creationId xmlns:a16="http://schemas.microsoft.com/office/drawing/2014/main" id="{2938CBD6-BE49-BF0B-B66E-35168447B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858" y="3404915"/>
            <a:ext cx="4354529" cy="294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ooter Placeholder 6">
            <a:extLst>
              <a:ext uri="{FF2B5EF4-FFF2-40B4-BE49-F238E27FC236}">
                <a16:creationId xmlns:a16="http://schemas.microsoft.com/office/drawing/2014/main" id="{D37BBDDD-F9BA-40F2-E495-90D7CE38A86D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dirty="0">
                <a:hlinkClick r:id="rId6"/>
              </a:rPr>
              <a:t>https://doi.org/10.1088/2053-1583/ab2c38</a:t>
            </a:r>
            <a:r>
              <a:rPr lang="en-GB" dirty="0"/>
              <a:t> | </a:t>
            </a:r>
            <a:r>
              <a:rPr lang="en-GB" dirty="0">
                <a:hlinkClick r:id="rId7"/>
              </a:rPr>
              <a:t>https://doi.org/10.1073/pnas.1001831107</a:t>
            </a:r>
            <a:r>
              <a:rPr lang="en-GB" dirty="0"/>
              <a:t> | </a:t>
            </a:r>
            <a:r>
              <a:rPr lang="en-GB" dirty="0">
                <a:hlinkClick r:id="rId8"/>
              </a:rPr>
              <a:t>https://doi.org/10.1038/s10038-019-0679-0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894EC5-EA1C-9B91-1DD5-54D8C2DEB218}"/>
              </a:ext>
            </a:extLst>
          </p:cNvPr>
          <p:cNvSpPr txBox="1"/>
          <p:nvPr/>
        </p:nvSpPr>
        <p:spPr>
          <a:xfrm>
            <a:off x="8540987" y="3120597"/>
            <a:ext cx="13927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dirty="0"/>
              <a:t>Squiggles</a:t>
            </a:r>
          </a:p>
        </p:txBody>
      </p:sp>
    </p:spTree>
    <p:extLst>
      <p:ext uri="{BB962C8B-B14F-4D97-AF65-F5344CB8AC3E}">
        <p14:creationId xmlns:p14="http://schemas.microsoft.com/office/powerpoint/2010/main" val="39205895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007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Nanoporos e sequenciamento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45</a:t>
            </a:fld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60EA8E-F3AB-EA17-12C1-D75734180FDE}"/>
              </a:ext>
            </a:extLst>
          </p:cNvPr>
          <p:cNvSpPr/>
          <p:nvPr/>
        </p:nvSpPr>
        <p:spPr>
          <a:xfrm>
            <a:off x="0" y="5038165"/>
            <a:ext cx="12192000" cy="12492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9B5A1518-01FC-B8AC-1C4A-D5F3FAECD6F1}"/>
              </a:ext>
            </a:extLst>
          </p:cNvPr>
          <p:cNvSpPr txBox="1">
            <a:spLocks/>
          </p:cNvSpPr>
          <p:nvPr/>
        </p:nvSpPr>
        <p:spPr>
          <a:xfrm>
            <a:off x="3087166" y="1648985"/>
            <a:ext cx="8339046" cy="43286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dirty="0"/>
              <a:t>Para o sequenciamento ocorrer é necessário adicionar adaptadores nas extremidades das amostras: </a:t>
            </a:r>
            <a:r>
              <a:rPr lang="pt-BR" b="1" dirty="0">
                <a:solidFill>
                  <a:srgbClr val="FF0000"/>
                </a:solidFill>
              </a:rPr>
              <a:t>barcodes </a:t>
            </a:r>
            <a:r>
              <a:rPr lang="pt-BR" dirty="0"/>
              <a:t>e</a:t>
            </a:r>
            <a:r>
              <a:rPr lang="pt-BR" b="1" dirty="0"/>
              <a:t> </a:t>
            </a:r>
            <a:r>
              <a:rPr lang="pt-BR" b="1" dirty="0">
                <a:solidFill>
                  <a:srgbClr val="0000FF"/>
                </a:solidFill>
              </a:rPr>
              <a:t>Y</a:t>
            </a:r>
            <a:r>
              <a:rPr lang="pt-BR" dirty="0"/>
              <a:t>:</a:t>
            </a:r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r>
              <a:rPr lang="pt-BR" dirty="0"/>
              <a:t>A proteína é dividida em duas partes: motor enzimático e leitor:</a:t>
            </a:r>
          </a:p>
          <a:p>
            <a:pPr lvl="1" algn="just"/>
            <a:r>
              <a:rPr lang="pt-BR" sz="1800" dirty="0"/>
              <a:t>O motor enzimático controla a translocação da fita de DNA através do nanoporos.</a:t>
            </a:r>
          </a:p>
          <a:p>
            <a:pPr lvl="1" algn="just"/>
            <a:r>
              <a:rPr lang="pt-BR" sz="1800" dirty="0"/>
              <a:t>O leitor é responsável por detectar as mudanças de corrente iônica.</a:t>
            </a:r>
          </a:p>
          <a:p>
            <a:pPr algn="just"/>
            <a:endParaRPr lang="pt-BR" sz="1050" dirty="0"/>
          </a:p>
          <a:p>
            <a:pPr algn="just"/>
            <a:r>
              <a:rPr lang="pt-BR" dirty="0"/>
              <a:t>A corrente é altera à medida em que os nucleotídeos passam pelo nanoporo.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ABD4A4C-80B1-4007-AB06-3FEA847ECAC0}"/>
              </a:ext>
            </a:extLst>
          </p:cNvPr>
          <p:cNvGrpSpPr/>
          <p:nvPr/>
        </p:nvGrpSpPr>
        <p:grpSpPr>
          <a:xfrm>
            <a:off x="413864" y="3779824"/>
            <a:ext cx="2308045" cy="2444764"/>
            <a:chOff x="5864405" y="1357168"/>
            <a:chExt cx="3748087" cy="397010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F9C66E0-210C-2546-5A36-D625FF49AC34}"/>
                </a:ext>
              </a:extLst>
            </p:cNvPr>
            <p:cNvSpPr/>
            <p:nvPr/>
          </p:nvSpPr>
          <p:spPr>
            <a:xfrm>
              <a:off x="6435904" y="2428685"/>
              <a:ext cx="2605088" cy="2326901"/>
            </a:xfrm>
            <a:prstGeom prst="ellipse">
              <a:avLst/>
            </a:prstGeom>
            <a:solidFill>
              <a:srgbClr val="1270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7BE30DF-1469-4A5C-710B-055F4EA5EADD}"/>
                </a:ext>
              </a:extLst>
            </p:cNvPr>
            <p:cNvGrpSpPr/>
            <p:nvPr/>
          </p:nvGrpSpPr>
          <p:grpSpPr>
            <a:xfrm>
              <a:off x="5864405" y="3000375"/>
              <a:ext cx="3748087" cy="2326901"/>
              <a:chOff x="5864405" y="3000375"/>
              <a:chExt cx="3748087" cy="2326901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BEF512C0-2246-1FDF-99C8-633BDD7CDD35}"/>
                  </a:ext>
                </a:extLst>
              </p:cNvPr>
              <p:cNvSpPr/>
              <p:nvPr/>
            </p:nvSpPr>
            <p:spPr>
              <a:xfrm>
                <a:off x="8093255" y="3000375"/>
                <a:ext cx="1519237" cy="2326901"/>
              </a:xfrm>
              <a:prstGeom prst="ellipse">
                <a:avLst/>
              </a:prstGeom>
              <a:solidFill>
                <a:srgbClr val="119BB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A7129C5B-D8B9-18D4-A678-1C7D96FC0875}"/>
                  </a:ext>
                </a:extLst>
              </p:cNvPr>
              <p:cNvSpPr/>
              <p:nvPr/>
            </p:nvSpPr>
            <p:spPr>
              <a:xfrm>
                <a:off x="5864405" y="3000375"/>
                <a:ext cx="1519237" cy="2326901"/>
              </a:xfrm>
              <a:prstGeom prst="ellipse">
                <a:avLst/>
              </a:prstGeom>
              <a:solidFill>
                <a:srgbClr val="119BB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C3F288B-B910-DF67-68D1-F7017526E8BF}"/>
                </a:ext>
              </a:extLst>
            </p:cNvPr>
            <p:cNvSpPr/>
            <p:nvPr/>
          </p:nvSpPr>
          <p:spPr>
            <a:xfrm>
              <a:off x="6459717" y="1357168"/>
              <a:ext cx="2605088" cy="1497446"/>
            </a:xfrm>
            <a:prstGeom prst="ellipse">
              <a:avLst/>
            </a:prstGeom>
            <a:solidFill>
              <a:srgbClr val="944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24C63F2-8CCA-B896-8CE8-0E9BFBF1647C}"/>
                </a:ext>
              </a:extLst>
            </p:cNvPr>
            <p:cNvSpPr/>
            <p:nvPr/>
          </p:nvSpPr>
          <p:spPr>
            <a:xfrm>
              <a:off x="8093255" y="1411576"/>
              <a:ext cx="1243010" cy="1443038"/>
            </a:xfrm>
            <a:prstGeom prst="ellipse">
              <a:avLst/>
            </a:prstGeom>
            <a:solidFill>
              <a:srgbClr val="BE97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B1E11D8-160B-DDDA-04E5-483DDB0B8A08}"/>
                </a:ext>
              </a:extLst>
            </p:cNvPr>
            <p:cNvSpPr/>
            <p:nvPr/>
          </p:nvSpPr>
          <p:spPr>
            <a:xfrm>
              <a:off x="6188255" y="1411576"/>
              <a:ext cx="1243010" cy="1443038"/>
            </a:xfrm>
            <a:prstGeom prst="ellipse">
              <a:avLst/>
            </a:prstGeom>
            <a:solidFill>
              <a:srgbClr val="BE97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0A75EB8-57E8-7FCE-9CBB-B9040A5335F1}"/>
              </a:ext>
            </a:extLst>
          </p:cNvPr>
          <p:cNvGrpSpPr/>
          <p:nvPr/>
        </p:nvGrpSpPr>
        <p:grpSpPr>
          <a:xfrm>
            <a:off x="1487203" y="1412875"/>
            <a:ext cx="161365" cy="4249933"/>
            <a:chOff x="1479176" y="1304033"/>
            <a:chExt cx="161365" cy="4249933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866669F-2406-8AC4-EDC1-522638A1471A}"/>
                </a:ext>
              </a:extLst>
            </p:cNvPr>
            <p:cNvCxnSpPr/>
            <p:nvPr/>
          </p:nvCxnSpPr>
          <p:spPr>
            <a:xfrm>
              <a:off x="1640541" y="1304033"/>
              <a:ext cx="0" cy="4249933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CD14E2C-9DD7-2371-DFFB-F951F0CA8CC8}"/>
                </a:ext>
              </a:extLst>
            </p:cNvPr>
            <p:cNvCxnSpPr>
              <a:cxnSpLocks/>
            </p:cNvCxnSpPr>
            <p:nvPr/>
          </p:nvCxnSpPr>
          <p:spPr>
            <a:xfrm>
              <a:off x="1479176" y="1304033"/>
              <a:ext cx="0" cy="2281849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C094B7F-68E9-137C-9DA1-BC6BD40A07E0}"/>
              </a:ext>
            </a:extLst>
          </p:cNvPr>
          <p:cNvGrpSpPr/>
          <p:nvPr/>
        </p:nvGrpSpPr>
        <p:grpSpPr>
          <a:xfrm>
            <a:off x="6405159" y="2508976"/>
            <a:ext cx="3806579" cy="655566"/>
            <a:chOff x="5315141" y="2561942"/>
            <a:chExt cx="5389656" cy="92820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4A48574-4040-C7B2-0279-B3428532639D}"/>
                </a:ext>
              </a:extLst>
            </p:cNvPr>
            <p:cNvCxnSpPr/>
            <p:nvPr/>
          </p:nvCxnSpPr>
          <p:spPr>
            <a:xfrm>
              <a:off x="6575616" y="2913060"/>
              <a:ext cx="2868706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A5AFB46-49E9-AC99-3C17-BB95F4CA2416}"/>
                </a:ext>
              </a:extLst>
            </p:cNvPr>
            <p:cNvCxnSpPr/>
            <p:nvPr/>
          </p:nvCxnSpPr>
          <p:spPr>
            <a:xfrm>
              <a:off x="6575616" y="3141663"/>
              <a:ext cx="2868706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AC2F5EF-CEF0-57CF-502B-4BB1A21CE3AB}"/>
                </a:ext>
              </a:extLst>
            </p:cNvPr>
            <p:cNvCxnSpPr/>
            <p:nvPr/>
          </p:nvCxnSpPr>
          <p:spPr>
            <a:xfrm>
              <a:off x="9444322" y="2913060"/>
              <a:ext cx="280894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064453C-9D95-8911-E467-B5AD7124C4B3}"/>
                </a:ext>
              </a:extLst>
            </p:cNvPr>
            <p:cNvCxnSpPr/>
            <p:nvPr/>
          </p:nvCxnSpPr>
          <p:spPr>
            <a:xfrm>
              <a:off x="9444322" y="3141663"/>
              <a:ext cx="280894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C2C1464-F1FA-0E84-9330-692752FA7157}"/>
                </a:ext>
              </a:extLst>
            </p:cNvPr>
            <p:cNvCxnSpPr/>
            <p:nvPr/>
          </p:nvCxnSpPr>
          <p:spPr>
            <a:xfrm>
              <a:off x="6294722" y="2913060"/>
              <a:ext cx="280894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02A3BE8-755C-9DBC-EE7D-71F65E52E6D3}"/>
                </a:ext>
              </a:extLst>
            </p:cNvPr>
            <p:cNvCxnSpPr/>
            <p:nvPr/>
          </p:nvCxnSpPr>
          <p:spPr>
            <a:xfrm>
              <a:off x="6294722" y="3141663"/>
              <a:ext cx="280894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7AA780B-48ED-3900-2FA5-0242986AFA9C}"/>
                </a:ext>
              </a:extLst>
            </p:cNvPr>
            <p:cNvCxnSpPr/>
            <p:nvPr/>
          </p:nvCxnSpPr>
          <p:spPr>
            <a:xfrm>
              <a:off x="5877910" y="2913060"/>
              <a:ext cx="416812" cy="0"/>
            </a:xfrm>
            <a:prstGeom prst="line">
              <a:avLst/>
            </a:prstGeom>
            <a:ln w="57150">
              <a:solidFill>
                <a:srgbClr val="0000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AEDC657-88AE-5C44-19FA-6D9C2BFD1516}"/>
                </a:ext>
              </a:extLst>
            </p:cNvPr>
            <p:cNvCxnSpPr/>
            <p:nvPr/>
          </p:nvCxnSpPr>
          <p:spPr>
            <a:xfrm>
              <a:off x="5877910" y="3141663"/>
              <a:ext cx="416812" cy="0"/>
            </a:xfrm>
            <a:prstGeom prst="line">
              <a:avLst/>
            </a:prstGeom>
            <a:ln w="57150">
              <a:solidFill>
                <a:srgbClr val="0000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69D1961-0A05-8D43-FBCA-CC69274EC8DB}"/>
                </a:ext>
              </a:extLst>
            </p:cNvPr>
            <p:cNvCxnSpPr>
              <a:cxnSpLocks/>
            </p:cNvCxnSpPr>
            <p:nvPr/>
          </p:nvCxnSpPr>
          <p:spPr>
            <a:xfrm>
              <a:off x="5315141" y="2561942"/>
              <a:ext cx="562769" cy="351118"/>
            </a:xfrm>
            <a:prstGeom prst="line">
              <a:avLst/>
            </a:prstGeom>
            <a:ln w="57150">
              <a:solidFill>
                <a:srgbClr val="0000FF"/>
              </a:solidFill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31970AD-76A3-7B61-0DA4-BC63E691CD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5016" y="3141663"/>
              <a:ext cx="292894" cy="106082"/>
            </a:xfrm>
            <a:prstGeom prst="line">
              <a:avLst/>
            </a:prstGeom>
            <a:ln w="57150">
              <a:solidFill>
                <a:srgbClr val="0000FF"/>
              </a:solidFill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B4293C2-165B-7653-4E1C-A6D420D99071}"/>
                </a:ext>
              </a:extLst>
            </p:cNvPr>
            <p:cNvCxnSpPr/>
            <p:nvPr/>
          </p:nvCxnSpPr>
          <p:spPr>
            <a:xfrm rot="10800000">
              <a:off x="9725216" y="3139026"/>
              <a:ext cx="416812" cy="0"/>
            </a:xfrm>
            <a:prstGeom prst="line">
              <a:avLst/>
            </a:prstGeom>
            <a:ln w="57150">
              <a:solidFill>
                <a:srgbClr val="0000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944061A-5AB1-4CC8-3125-9CFE436E6E5D}"/>
                </a:ext>
              </a:extLst>
            </p:cNvPr>
            <p:cNvCxnSpPr/>
            <p:nvPr/>
          </p:nvCxnSpPr>
          <p:spPr>
            <a:xfrm rot="10800000">
              <a:off x="9725216" y="2910423"/>
              <a:ext cx="416812" cy="0"/>
            </a:xfrm>
            <a:prstGeom prst="line">
              <a:avLst/>
            </a:prstGeom>
            <a:ln w="57150">
              <a:solidFill>
                <a:srgbClr val="0000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72E5970-11BD-DFA1-DC22-0E70EC75721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0142028" y="3139026"/>
              <a:ext cx="562769" cy="351118"/>
            </a:xfrm>
            <a:prstGeom prst="line">
              <a:avLst/>
            </a:prstGeom>
            <a:ln w="57150">
              <a:solidFill>
                <a:srgbClr val="0000FF"/>
              </a:solidFill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C50F24F-2D05-C8B2-6520-37132CB0F12A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0142028" y="2804341"/>
              <a:ext cx="292894" cy="106082"/>
            </a:xfrm>
            <a:prstGeom prst="line">
              <a:avLst/>
            </a:prstGeom>
            <a:ln w="57150">
              <a:solidFill>
                <a:srgbClr val="0000FF"/>
              </a:solidFill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Footer Placeholder 6">
            <a:extLst>
              <a:ext uri="{FF2B5EF4-FFF2-40B4-BE49-F238E27FC236}">
                <a16:creationId xmlns:a16="http://schemas.microsoft.com/office/drawing/2014/main" id="{1A203125-341C-0D41-1ADF-554E1CED0A78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dirty="0">
                <a:hlinkClick r:id="rId2"/>
              </a:rPr>
              <a:t>https://doi.org/10.1073/pnas.93.24.13770</a:t>
            </a:r>
            <a:r>
              <a:rPr lang="en-GB" dirty="0"/>
              <a:t> | </a:t>
            </a:r>
            <a:r>
              <a:rPr lang="en-GB" dirty="0">
                <a:hlinkClick r:id="rId3"/>
              </a:rPr>
              <a:t>https://doi.org/10.12688/f1000research.7201.1</a:t>
            </a:r>
            <a:r>
              <a:rPr lang="en-GB" dirty="0"/>
              <a:t> | </a:t>
            </a:r>
            <a:r>
              <a:rPr lang="en-GB" dirty="0">
                <a:hlinkClick r:id="rId4"/>
              </a:rPr>
              <a:t>https://doi.org/10.12688/f1000research.11354.1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68674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007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Nanoporos e sequenciamento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46</a:t>
            </a:fld>
            <a:endParaRPr lang="en-GB" dirty="0"/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3847C41D-8431-174F-3D35-D5A93563333F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dirty="0">
                <a:hlinkClick r:id="rId2"/>
              </a:rPr>
              <a:t>https://doi.org/10.1007/978-1-0716-0868-5_9</a:t>
            </a:r>
            <a:r>
              <a:rPr lang="en-GB" dirty="0"/>
              <a:t> | </a:t>
            </a:r>
            <a:r>
              <a:rPr lang="en-GB" dirty="0">
                <a:hlinkClick r:id="rId3"/>
              </a:rPr>
              <a:t>https://doi.org/10.1038/nrg.2016.49</a:t>
            </a:r>
            <a:r>
              <a:rPr lang="en-GB" dirty="0"/>
              <a:t> | </a:t>
            </a:r>
            <a:r>
              <a:rPr lang="en-GB" dirty="0">
                <a:hlinkClick r:id="rId4"/>
              </a:rPr>
              <a:t>https://doi.org/10.1038/s41587-021-01108-x</a:t>
            </a:r>
            <a:endParaRPr lang="en-GB" dirty="0"/>
          </a:p>
        </p:txBody>
      </p:sp>
      <p:pic>
        <p:nvPicPr>
          <p:cNvPr id="5" name="Picture 2" descr="Fig. 2">
            <a:hlinkClick r:id="rId5"/>
            <a:extLst>
              <a:ext uri="{FF2B5EF4-FFF2-40B4-BE49-F238E27FC236}">
                <a16:creationId xmlns:a16="http://schemas.microsoft.com/office/drawing/2014/main" id="{6FAED2AD-02A6-3C21-FE59-4F603631C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71" y="3982890"/>
            <a:ext cx="4826971" cy="223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low cells and nanopores">
            <a:hlinkClick r:id="rId7"/>
            <a:extLst>
              <a:ext uri="{FF2B5EF4-FFF2-40B4-BE49-F238E27FC236}">
                <a16:creationId xmlns:a16="http://schemas.microsoft.com/office/drawing/2014/main" id="{0909C15A-16BF-1F99-6EE4-9EECC8B7B9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57" b="8620"/>
          <a:stretch/>
        </p:blipFill>
        <p:spPr bwMode="auto">
          <a:xfrm>
            <a:off x="8736032" y="2040733"/>
            <a:ext cx="2651131" cy="151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9"/>
            <a:extLst>
              <a:ext uri="{FF2B5EF4-FFF2-40B4-BE49-F238E27FC236}">
                <a16:creationId xmlns:a16="http://schemas.microsoft.com/office/drawing/2014/main" id="{62C688A9-9712-A91C-3185-BE9445586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18" y="3937598"/>
            <a:ext cx="4756228" cy="232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494C2785-5947-C2A2-D796-3377C25DFAA7}"/>
              </a:ext>
            </a:extLst>
          </p:cNvPr>
          <p:cNvSpPr txBox="1">
            <a:spLocks/>
          </p:cNvSpPr>
          <p:nvPr/>
        </p:nvSpPr>
        <p:spPr>
          <a:xfrm>
            <a:off x="1124607" y="1663288"/>
            <a:ext cx="7409004" cy="43352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dirty="0"/>
              <a:t>A ONT utiliza nanoporos de </a:t>
            </a:r>
            <a:r>
              <a:rPr lang="el-GR" dirty="0">
                <a:latin typeface="Avenir Next LT Pro (Body)"/>
                <a:cs typeface="Times New Roman" panose="02020603050405020304" pitchFamily="18" charset="0"/>
              </a:rPr>
              <a:t>α</a:t>
            </a:r>
            <a:r>
              <a:rPr lang="pt-BR" dirty="0">
                <a:latin typeface="Avenir Next LT Pro (Body)"/>
                <a:cs typeface="Times New Roman" panose="02020603050405020304" pitchFamily="18" charset="0"/>
              </a:rPr>
              <a:t>-hemolisina, uma proteína transmembrana de corrente iônia estável.</a:t>
            </a:r>
            <a:endParaRPr lang="pt-BR" dirty="0">
              <a:latin typeface="Avenir Next LT Pro (Body)"/>
            </a:endParaRPr>
          </a:p>
          <a:p>
            <a:pPr algn="just"/>
            <a:r>
              <a:rPr lang="pt-BR" dirty="0"/>
              <a:t>A célula de fluxo (flowcell) do MinION é composta por 2048 poros, dispostos em 4 grupos de 512 poros com cada um deles endereçados individualmente, o que permite o monitoramento em tempo real.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3530089-178C-C3D2-FBBA-8FC646FCDAE9}"/>
              </a:ext>
            </a:extLst>
          </p:cNvPr>
          <p:cNvCxnSpPr>
            <a:cxnSpLocks/>
          </p:cNvCxnSpPr>
          <p:nvPr/>
        </p:nvCxnSpPr>
        <p:spPr>
          <a:xfrm flipH="1">
            <a:off x="3378200" y="4870450"/>
            <a:ext cx="2006600" cy="0"/>
          </a:xfrm>
          <a:prstGeom prst="straightConnector1">
            <a:avLst/>
          </a:prstGeom>
          <a:ln w="19050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03A5F5A-E6EF-C2B8-1DE3-6BC6265160F2}"/>
              </a:ext>
            </a:extLst>
          </p:cNvPr>
          <p:cNvCxnSpPr>
            <a:cxnSpLocks/>
          </p:cNvCxnSpPr>
          <p:nvPr/>
        </p:nvCxnSpPr>
        <p:spPr>
          <a:xfrm>
            <a:off x="5384800" y="4870450"/>
            <a:ext cx="236823" cy="193384"/>
          </a:xfrm>
          <a:prstGeom prst="line">
            <a:avLst/>
          </a:prstGeom>
          <a:ln w="1905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E635EE3-9ABE-5C22-B823-BF81631CB82C}"/>
              </a:ext>
            </a:extLst>
          </p:cNvPr>
          <p:cNvCxnSpPr>
            <a:cxnSpLocks/>
          </p:cNvCxnSpPr>
          <p:nvPr/>
        </p:nvCxnSpPr>
        <p:spPr>
          <a:xfrm flipV="1">
            <a:off x="5621623" y="5063834"/>
            <a:ext cx="0" cy="105546"/>
          </a:xfrm>
          <a:prstGeom prst="line">
            <a:avLst/>
          </a:prstGeom>
          <a:ln w="1905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B983924-1C5D-23CE-B6AC-A122CBBD2E1E}"/>
              </a:ext>
            </a:extLst>
          </p:cNvPr>
          <p:cNvCxnSpPr>
            <a:cxnSpLocks/>
          </p:cNvCxnSpPr>
          <p:nvPr/>
        </p:nvCxnSpPr>
        <p:spPr>
          <a:xfrm>
            <a:off x="4538663" y="5169380"/>
            <a:ext cx="1082960" cy="0"/>
          </a:xfrm>
          <a:prstGeom prst="line">
            <a:avLst/>
          </a:prstGeom>
          <a:ln w="1905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0240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>
            <a:hlinkClick r:id="rId2"/>
            <a:extLst>
              <a:ext uri="{FF2B5EF4-FFF2-40B4-BE49-F238E27FC236}">
                <a16:creationId xmlns:a16="http://schemas.microsoft.com/office/drawing/2014/main" id="{E51CAC44-240F-3CF5-C0CA-DEC4E031FC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" r="4307" b="4940"/>
          <a:stretch/>
        </p:blipFill>
        <p:spPr bwMode="auto">
          <a:xfrm>
            <a:off x="1697691" y="1207976"/>
            <a:ext cx="8801100" cy="539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007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Equipamentos (2022)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47</a:t>
            </a:fld>
            <a:endParaRPr lang="en-GB" dirty="0"/>
          </a:p>
        </p:txBody>
      </p:sp>
      <p:sp>
        <p:nvSpPr>
          <p:cNvPr id="29" name="Footer Placeholder 6">
            <a:extLst>
              <a:ext uri="{FF2B5EF4-FFF2-40B4-BE49-F238E27FC236}">
                <a16:creationId xmlns:a16="http://schemas.microsoft.com/office/drawing/2014/main" id="{B34DB2F9-BA30-9C10-2F34-59C801AF9C85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dirty="0">
                <a:hlinkClick r:id="rId4"/>
              </a:rPr>
              <a:t>https://nanoporetech.com/products</a:t>
            </a:r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81BBBC3-F1F2-2DB9-01B3-2B8AB05AFDAB}"/>
              </a:ext>
            </a:extLst>
          </p:cNvPr>
          <p:cNvSpPr txBox="1"/>
          <p:nvPr/>
        </p:nvSpPr>
        <p:spPr>
          <a:xfrm>
            <a:off x="4811223" y="1314996"/>
            <a:ext cx="28205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PromethION x24 ou x48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2C23620-6329-3F2F-3D24-77DE263DF73E}"/>
              </a:ext>
            </a:extLst>
          </p:cNvPr>
          <p:cNvSpPr txBox="1"/>
          <p:nvPr/>
        </p:nvSpPr>
        <p:spPr>
          <a:xfrm>
            <a:off x="8487873" y="1905546"/>
            <a:ext cx="28205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GridION Mk1 x5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95FA69E-3CE9-FA87-7DFD-343A63471C38}"/>
              </a:ext>
            </a:extLst>
          </p:cNvPr>
          <p:cNvSpPr txBox="1"/>
          <p:nvPr/>
        </p:nvSpPr>
        <p:spPr>
          <a:xfrm>
            <a:off x="888066" y="5036105"/>
            <a:ext cx="28205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MinION Mk1C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6009B0-1608-18EC-4776-2F7ED8C803AF}"/>
              </a:ext>
            </a:extLst>
          </p:cNvPr>
          <p:cNvSpPr txBox="1"/>
          <p:nvPr/>
        </p:nvSpPr>
        <p:spPr>
          <a:xfrm>
            <a:off x="2905652" y="5405437"/>
            <a:ext cx="28205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MinIT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B63A67A-5DAD-B516-2A68-CF5B1A3FB6C1}"/>
              </a:ext>
            </a:extLst>
          </p:cNvPr>
          <p:cNvSpPr txBox="1"/>
          <p:nvPr/>
        </p:nvSpPr>
        <p:spPr>
          <a:xfrm>
            <a:off x="3628564" y="5676918"/>
            <a:ext cx="28205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VolTRAX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F5AE5DF-F3B6-5682-E1D9-9829C9CB6F65}"/>
              </a:ext>
            </a:extLst>
          </p:cNvPr>
          <p:cNvSpPr txBox="1"/>
          <p:nvPr/>
        </p:nvSpPr>
        <p:spPr>
          <a:xfrm>
            <a:off x="4062791" y="6010284"/>
            <a:ext cx="28205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MinION Mk1B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4B32877-B834-80AD-8CA4-68A7FF99BFE0}"/>
              </a:ext>
            </a:extLst>
          </p:cNvPr>
          <p:cNvSpPr txBox="1"/>
          <p:nvPr/>
        </p:nvSpPr>
        <p:spPr>
          <a:xfrm>
            <a:off x="6513186" y="5358338"/>
            <a:ext cx="28205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Flongle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C117B2A-E46B-27BE-8F3E-97D6C94C99FD}"/>
              </a:ext>
            </a:extLst>
          </p:cNvPr>
          <p:cNvSpPr txBox="1"/>
          <p:nvPr/>
        </p:nvSpPr>
        <p:spPr>
          <a:xfrm>
            <a:off x="5577459" y="6380204"/>
            <a:ext cx="28205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Flowcell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210A90-CC9A-5530-0EBD-08D79BF4A6A8}"/>
              </a:ext>
            </a:extLst>
          </p:cNvPr>
          <p:cNvSpPr txBox="1"/>
          <p:nvPr/>
        </p:nvSpPr>
        <p:spPr>
          <a:xfrm>
            <a:off x="7416767" y="5718467"/>
            <a:ext cx="28205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SmidigION</a:t>
            </a:r>
          </a:p>
        </p:txBody>
      </p:sp>
      <p:pic>
        <p:nvPicPr>
          <p:cNvPr id="8" name="Picture 2">
            <a:hlinkClick r:id="rId5"/>
            <a:extLst>
              <a:ext uri="{FF2B5EF4-FFF2-40B4-BE49-F238E27FC236}">
                <a16:creationId xmlns:a16="http://schemas.microsoft.com/office/drawing/2014/main" id="{E517568B-6ACA-1C19-87B9-EE1EBFBE6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16767" y="6284392"/>
            <a:ext cx="526014" cy="40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C09724-3DA9-ECC9-BB1C-6BC8F1D57FAB}"/>
              </a:ext>
            </a:extLst>
          </p:cNvPr>
          <p:cNvSpPr txBox="1"/>
          <p:nvPr/>
        </p:nvSpPr>
        <p:spPr>
          <a:xfrm>
            <a:off x="7967584" y="6213233"/>
            <a:ext cx="28205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Flowcell (PromethION)</a:t>
            </a:r>
          </a:p>
        </p:txBody>
      </p:sp>
    </p:spTree>
    <p:extLst>
      <p:ext uri="{BB962C8B-B14F-4D97-AF65-F5344CB8AC3E}">
        <p14:creationId xmlns:p14="http://schemas.microsoft.com/office/powerpoint/2010/main" val="13665817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007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Sequenciamento ONT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48</a:t>
            </a:fld>
            <a:endParaRPr lang="en-GB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DB743344-07C1-B7FE-8DB5-0B79CAC1D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498" y="1224275"/>
            <a:ext cx="9657003" cy="54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hlinkClick r:id="rId3"/>
            <a:extLst>
              <a:ext uri="{FF2B5EF4-FFF2-40B4-BE49-F238E27FC236}">
                <a16:creationId xmlns:a16="http://schemas.microsoft.com/office/drawing/2014/main" id="{51A8D2B3-3842-6014-B843-3B3BD4CBB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672" y="2564091"/>
            <a:ext cx="5390730" cy="38651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6009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007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Sequenciamento ONT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49</a:t>
            </a:fld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971CD8-5F6D-8C80-6784-BBEC318B5837}"/>
              </a:ext>
            </a:extLst>
          </p:cNvPr>
          <p:cNvGrpSpPr/>
          <p:nvPr/>
        </p:nvGrpSpPr>
        <p:grpSpPr>
          <a:xfrm>
            <a:off x="337596" y="1796856"/>
            <a:ext cx="11516808" cy="4145822"/>
            <a:chOff x="634997" y="2057764"/>
            <a:chExt cx="11093451" cy="3993421"/>
          </a:xfrm>
        </p:grpSpPr>
        <p:pic>
          <p:nvPicPr>
            <p:cNvPr id="11" name="Picture 10">
              <a:hlinkClick r:id="rId2"/>
              <a:extLst>
                <a:ext uri="{FF2B5EF4-FFF2-40B4-BE49-F238E27FC236}">
                  <a16:creationId xmlns:a16="http://schemas.microsoft.com/office/drawing/2014/main" id="{9A81219D-2023-CD1F-1519-59B13D9C03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37" t="15949" r="3772" b="2940"/>
            <a:stretch/>
          </p:blipFill>
          <p:spPr>
            <a:xfrm>
              <a:off x="6267445" y="2057764"/>
              <a:ext cx="5461003" cy="3993421"/>
            </a:xfrm>
            <a:prstGeom prst="rect">
              <a:avLst/>
            </a:prstGeom>
          </p:spPr>
        </p:pic>
        <p:pic>
          <p:nvPicPr>
            <p:cNvPr id="6" name="Picture 2">
              <a:hlinkClick r:id="rId4"/>
              <a:extLst>
                <a:ext uri="{FF2B5EF4-FFF2-40B4-BE49-F238E27FC236}">
                  <a16:creationId xmlns:a16="http://schemas.microsoft.com/office/drawing/2014/main" id="{CDE65770-AB64-39A4-55D2-A454EE3C85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" t="8841" r="5716" b="1617"/>
            <a:stretch/>
          </p:blipFill>
          <p:spPr bwMode="auto">
            <a:xfrm>
              <a:off x="634997" y="2057764"/>
              <a:ext cx="5461003" cy="3993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10992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Projeto Genoma Humano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5</a:t>
            </a:fld>
            <a:endParaRPr lang="en-GB" dirty="0"/>
          </a:p>
        </p:txBody>
      </p:sp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6E7420CF-2DF6-7D99-A27A-30753445BCF8}"/>
              </a:ext>
            </a:extLst>
          </p:cNvPr>
          <p:cNvSpPr txBox="1">
            <a:spLocks/>
          </p:cNvSpPr>
          <p:nvPr/>
        </p:nvSpPr>
        <p:spPr>
          <a:xfrm>
            <a:off x="1171359" y="1380565"/>
            <a:ext cx="9849282" cy="4719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1800" dirty="0"/>
              <a:t>“</a:t>
            </a:r>
            <a:r>
              <a:rPr lang="pt-BR" sz="1800" b="1" dirty="0">
                <a:solidFill>
                  <a:srgbClr val="FF0000"/>
                </a:solidFill>
              </a:rPr>
              <a:t>Levou quase uma década</a:t>
            </a:r>
            <a:r>
              <a:rPr lang="pt-BR" sz="1800" dirty="0"/>
              <a:t>, três bilhões de dólares e milhares de cientistas para sequenciar o genoma humano em 2003”. </a:t>
            </a:r>
            <a:r>
              <a:rPr lang="en-US" sz="1400" i="1" dirty="0"/>
              <a:t>Genome: Unlocking Life’s Code, Smithsonian’s National Museum of Natural History and the National Institutes of Health (NIH), National Human Genome Research Institute (NHGRI).</a:t>
            </a:r>
            <a:endParaRPr lang="pt-BR" sz="1800" i="1" dirty="0"/>
          </a:p>
        </p:txBody>
      </p:sp>
      <p:pic>
        <p:nvPicPr>
          <p:cNvPr id="6" name="Picture 4">
            <a:hlinkClick r:id="rId2"/>
            <a:extLst>
              <a:ext uri="{FF2B5EF4-FFF2-40B4-BE49-F238E27FC236}">
                <a16:creationId xmlns:a16="http://schemas.microsoft.com/office/drawing/2014/main" id="{499CD445-8D67-FB06-4F6C-075D812C1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341" y="2528887"/>
            <a:ext cx="5619750" cy="401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Electropherogram - Openclipart">
            <a:hlinkClick r:id="rId4"/>
            <a:extLst>
              <a:ext uri="{FF2B5EF4-FFF2-40B4-BE49-F238E27FC236}">
                <a16:creationId xmlns:a16="http://schemas.microsoft.com/office/drawing/2014/main" id="{819CFD3A-B054-691B-6414-922B035E4D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t="11067" r="17289" b="3136"/>
          <a:stretch/>
        </p:blipFill>
        <p:spPr bwMode="auto">
          <a:xfrm>
            <a:off x="839908" y="3563469"/>
            <a:ext cx="4637999" cy="174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7A1FDF-2D59-9750-6067-0F787393CD02}"/>
              </a:ext>
            </a:extLst>
          </p:cNvPr>
          <p:cNvSpPr txBox="1"/>
          <p:nvPr/>
        </p:nvSpPr>
        <p:spPr>
          <a:xfrm>
            <a:off x="5764306" y="5597523"/>
            <a:ext cx="6633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highlight>
                  <a:srgbClr val="FFFF00"/>
                </a:highlight>
              </a:rPr>
              <a:t>NIH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5BE79B-CD73-7AF1-D990-F8B68A250174}"/>
              </a:ext>
            </a:extLst>
          </p:cNvPr>
          <p:cNvSpPr txBox="1"/>
          <p:nvPr/>
        </p:nvSpPr>
        <p:spPr>
          <a:xfrm>
            <a:off x="10334721" y="5637466"/>
            <a:ext cx="9054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highlight>
                  <a:srgbClr val="FFFF00"/>
                </a:highlight>
              </a:rPr>
              <a:t>Celera</a:t>
            </a:r>
          </a:p>
        </p:txBody>
      </p:sp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4CEBBF03-0580-6FD9-AD11-F7FBF6672039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dirty="0">
                <a:latin typeface="+mj-lt"/>
                <a:hlinkClick r:id="rId6"/>
              </a:rPr>
              <a:t>https://doi.org/10.1038/35057062</a:t>
            </a:r>
            <a:r>
              <a:rPr lang="en-GB" dirty="0">
                <a:latin typeface="+mj-lt"/>
              </a:rPr>
              <a:t> | </a:t>
            </a:r>
            <a:r>
              <a:rPr lang="en-GB" dirty="0">
                <a:latin typeface="+mj-lt"/>
                <a:hlinkClick r:id="rId7"/>
              </a:rPr>
              <a:t>https://doi.org/10.1126/science.1058040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091898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007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Sequenciamento ONT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50</a:t>
            </a:fld>
            <a:endParaRPr lang="en-GB" dirty="0"/>
          </a:p>
        </p:txBody>
      </p:sp>
      <p:pic>
        <p:nvPicPr>
          <p:cNvPr id="6148" name="Picture 4">
            <a:hlinkClick r:id="rId2"/>
            <a:extLst>
              <a:ext uri="{FF2B5EF4-FFF2-40B4-BE49-F238E27FC236}">
                <a16:creationId xmlns:a16="http://schemas.microsoft.com/office/drawing/2014/main" id="{FC5A48EF-873E-E516-EB9A-8A49DA91A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288920"/>
            <a:ext cx="9398000" cy="528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5241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007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Pré-processamento dos dados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51</a:t>
            </a:fld>
            <a:endParaRPr lang="en-GB" dirty="0"/>
          </a:p>
        </p:txBody>
      </p:sp>
      <p:pic>
        <p:nvPicPr>
          <p:cNvPr id="4" name="Picture 2">
            <a:hlinkClick r:id="rId2"/>
            <a:extLst>
              <a:ext uri="{FF2B5EF4-FFF2-40B4-BE49-F238E27FC236}">
                <a16:creationId xmlns:a16="http://schemas.microsoft.com/office/drawing/2014/main" id="{D6EDC3B5-83CF-82F6-A6D8-67197F37D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1460917" y="1333461"/>
            <a:ext cx="9270166" cy="171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A91DE40-4BC0-8A29-2222-33657948D197}"/>
              </a:ext>
            </a:extLst>
          </p:cNvPr>
          <p:cNvGrpSpPr/>
          <p:nvPr/>
        </p:nvGrpSpPr>
        <p:grpSpPr>
          <a:xfrm>
            <a:off x="1354297" y="4413093"/>
            <a:ext cx="9483406" cy="2265044"/>
            <a:chOff x="711138" y="4080471"/>
            <a:chExt cx="9483406" cy="2265044"/>
          </a:xfrm>
        </p:grpSpPr>
        <p:pic>
          <p:nvPicPr>
            <p:cNvPr id="6" name="Picture 4">
              <a:hlinkClick r:id="rId5"/>
              <a:extLst>
                <a:ext uri="{FF2B5EF4-FFF2-40B4-BE49-F238E27FC236}">
                  <a16:creationId xmlns:a16="http://schemas.microsoft.com/office/drawing/2014/main" id="{928B7364-8B8F-B227-4AAC-090DA44FE8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138" y="4402259"/>
              <a:ext cx="2609898" cy="1621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hlinkClick r:id="rId7"/>
              <a:extLst>
                <a:ext uri="{FF2B5EF4-FFF2-40B4-BE49-F238E27FC236}">
                  <a16:creationId xmlns:a16="http://schemas.microsoft.com/office/drawing/2014/main" id="{336D2F2D-2E5F-3043-0153-FBE19986E3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1036" y="4402259"/>
              <a:ext cx="2239867" cy="1621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>
              <a:hlinkClick r:id="rId9"/>
              <a:extLst>
                <a:ext uri="{FF2B5EF4-FFF2-40B4-BE49-F238E27FC236}">
                  <a16:creationId xmlns:a16="http://schemas.microsoft.com/office/drawing/2014/main" id="{8BE53F7C-0E86-A202-92DC-A5FCAB4196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0933" y="4080471"/>
              <a:ext cx="4263611" cy="2265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3DDEE52-8E7F-B392-C43E-958B11C61861}"/>
              </a:ext>
            </a:extLst>
          </p:cNvPr>
          <p:cNvSpPr txBox="1"/>
          <p:nvPr/>
        </p:nvSpPr>
        <p:spPr>
          <a:xfrm>
            <a:off x="1255364" y="3429000"/>
            <a:ext cx="96812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Basecalling (chamada de bases):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Filtragem das leituras de acordo com escore de qualidade PHRED.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Conversão de FAST5/POD5 para FASTQ.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03088F-B1A7-8AA0-8957-2F5EA161ECCC}"/>
              </a:ext>
            </a:extLst>
          </p:cNvPr>
          <p:cNvSpPr/>
          <p:nvPr/>
        </p:nvSpPr>
        <p:spPr>
          <a:xfrm>
            <a:off x="2761434" y="1257487"/>
            <a:ext cx="3200095" cy="18841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EC07B823-2642-8B55-8059-3D638A495B27}"/>
              </a:ext>
            </a:extLst>
          </p:cNvPr>
          <p:cNvSpPr txBox="1">
            <a:spLocks/>
          </p:cNvSpPr>
          <p:nvPr/>
        </p:nvSpPr>
        <p:spPr>
          <a:xfrm>
            <a:off x="195072" y="6356350"/>
            <a:ext cx="4837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11"/>
              </a:rPr>
              <a:t>https://nanoporetech.com/nanopore-sequencing-data-analysis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3194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007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Pré-processamento dos dados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52</a:t>
            </a:fld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9A1C20-1360-C750-4FCD-1D89105FECF5}"/>
              </a:ext>
            </a:extLst>
          </p:cNvPr>
          <p:cNvSpPr txBox="1"/>
          <p:nvPr/>
        </p:nvSpPr>
        <p:spPr>
          <a:xfrm>
            <a:off x="1255364" y="1510550"/>
            <a:ext cx="96812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Demultiplexing (Demultiplexação):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Separação das leituras obtidas por cada código de barras (barcode).</a:t>
            </a:r>
          </a:p>
        </p:txBody>
      </p:sp>
      <p:pic>
        <p:nvPicPr>
          <p:cNvPr id="18" name="Picture 2">
            <a:hlinkClick r:id="rId2"/>
            <a:extLst>
              <a:ext uri="{FF2B5EF4-FFF2-40B4-BE49-F238E27FC236}">
                <a16:creationId xmlns:a16="http://schemas.microsoft.com/office/drawing/2014/main" id="{BDDEA0DD-94E7-241D-AF02-33F86FEC4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38" y="2684105"/>
            <a:ext cx="5745256" cy="313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hlinkClick r:id="rId4"/>
            <a:extLst>
              <a:ext uri="{FF2B5EF4-FFF2-40B4-BE49-F238E27FC236}">
                <a16:creationId xmlns:a16="http://schemas.microsoft.com/office/drawing/2014/main" id="{36E10E29-979B-7879-248F-F56CE0EB1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678" y="3147332"/>
            <a:ext cx="4532783" cy="221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ooter Placeholder 6">
            <a:extLst>
              <a:ext uri="{FF2B5EF4-FFF2-40B4-BE49-F238E27FC236}">
                <a16:creationId xmlns:a16="http://schemas.microsoft.com/office/drawing/2014/main" id="{2284038F-2B7F-22A0-D78A-792C69E9C11D}"/>
              </a:ext>
            </a:extLst>
          </p:cNvPr>
          <p:cNvSpPr txBox="1">
            <a:spLocks/>
          </p:cNvSpPr>
          <p:nvPr/>
        </p:nvSpPr>
        <p:spPr>
          <a:xfrm>
            <a:off x="195072" y="6356350"/>
            <a:ext cx="69931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dirty="0">
                <a:hlinkClick r:id="rId6"/>
              </a:rPr>
              <a:t>https://www.spoj.com/problems/PROG0484</a:t>
            </a:r>
            <a:r>
              <a:rPr lang="en-GB" dirty="0"/>
              <a:t> | </a:t>
            </a:r>
            <a:r>
              <a:rPr lang="en-GB" dirty="0">
                <a:hlinkClick r:id="rId7"/>
              </a:rPr>
              <a:t>https://doi.org/10.1038/nprot.2017.066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69767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007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Pré-processamento dos dados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53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18FEFD-1C02-B620-6097-58D366DB5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3" y="1224275"/>
            <a:ext cx="9937574" cy="54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2311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007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Como confiar nos dados ONT?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54</a:t>
            </a:fld>
            <a:endParaRPr lang="en-GB" dirty="0"/>
          </a:p>
        </p:txBody>
      </p:sp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BEA8E139-BE4F-CB21-E8F4-5635C94DA026}"/>
              </a:ext>
            </a:extLst>
          </p:cNvPr>
          <p:cNvSpPr txBox="1">
            <a:spLocks/>
          </p:cNvSpPr>
          <p:nvPr/>
        </p:nvSpPr>
        <p:spPr>
          <a:xfrm>
            <a:off x="1124607" y="1663288"/>
            <a:ext cx="9942786" cy="890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dirty="0"/>
              <a:t>Os dados são classificados em uma escala de erro chamada PHRED:</a:t>
            </a:r>
          </a:p>
          <a:p>
            <a:pPr lvl="1" algn="just"/>
            <a:r>
              <a:rPr lang="pt-BR" sz="1800" dirty="0"/>
              <a:t>O valor PHRED representa a probabilidade estimada de um erro ocorrer.</a:t>
            </a:r>
            <a:endParaRPr lang="pt-BR" dirty="0"/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7D0EEAD1-244D-4620-3ED2-FCEC1EB5B85E}"/>
              </a:ext>
            </a:extLst>
          </p:cNvPr>
          <p:cNvSpPr txBox="1">
            <a:spLocks/>
          </p:cNvSpPr>
          <p:nvPr/>
        </p:nvSpPr>
        <p:spPr>
          <a:xfrm>
            <a:off x="195072" y="6356350"/>
            <a:ext cx="9942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2"/>
              </a:rPr>
              <a:t>https://www.drive5.com/usearch/manual/quality_score.html</a:t>
            </a:r>
            <a:r>
              <a:rPr lang="en-GB" dirty="0"/>
              <a:t> | </a:t>
            </a:r>
            <a:r>
              <a:rPr lang="en-GB" dirty="0">
                <a:hlinkClick r:id="rId3"/>
              </a:rPr>
              <a:t>https://www.illumina.com/documents/products/technotes/technote_Q-Scores.pdf</a:t>
            </a:r>
            <a:endParaRPr lang="en-GB" dirty="0"/>
          </a:p>
        </p:txBody>
      </p:sp>
      <p:graphicFrame>
        <p:nvGraphicFramePr>
          <p:cNvPr id="7" name="Tabela 7">
            <a:extLst>
              <a:ext uri="{FF2B5EF4-FFF2-40B4-BE49-F238E27FC236}">
                <a16:creationId xmlns:a16="http://schemas.microsoft.com/office/drawing/2014/main" id="{5FF941C9-D62D-0448-8333-3B08928BBC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4139526"/>
              </p:ext>
            </p:extLst>
          </p:nvPr>
        </p:nvGraphicFramePr>
        <p:xfrm>
          <a:off x="4091982" y="2683314"/>
          <a:ext cx="6646335" cy="35661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999067">
                  <a:extLst>
                    <a:ext uri="{9D8B030D-6E8A-4147-A177-3AD203B41FA5}">
                      <a16:colId xmlns:a16="http://schemas.microsoft.com/office/drawing/2014/main" val="2883462255"/>
                    </a:ext>
                  </a:extLst>
                </a:gridCol>
                <a:gridCol w="3251200">
                  <a:extLst>
                    <a:ext uri="{9D8B030D-6E8A-4147-A177-3AD203B41FA5}">
                      <a16:colId xmlns:a16="http://schemas.microsoft.com/office/drawing/2014/main" val="125556875"/>
                    </a:ext>
                  </a:extLst>
                </a:gridCol>
                <a:gridCol w="2396068">
                  <a:extLst>
                    <a:ext uri="{9D8B030D-6E8A-4147-A177-3AD203B41FA5}">
                      <a16:colId xmlns:a16="http://schemas.microsoft.com/office/drawing/2014/main" val="13207994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PHRED</a:t>
                      </a:r>
                    </a:p>
                  </a:txBody>
                  <a:tcPr>
                    <a:lnL w="12700" cmpd="sng">
                      <a:noFill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Probability of base calling being incorrect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Accuracy of base calling</a:t>
                      </a:r>
                    </a:p>
                  </a:txBody>
                  <a:tcPr>
                    <a:lnR w="12700" cmpd="sng">
                      <a:noFill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963279"/>
                  </a:ext>
                </a:extLst>
              </a:tr>
              <a:tr h="12618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 in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50,00%</a:t>
                      </a: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740921"/>
                  </a:ext>
                </a:extLst>
              </a:tr>
              <a:tr h="12618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 in 5,01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80,05%</a:t>
                      </a: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582215"/>
                  </a:ext>
                </a:extLst>
              </a:tr>
              <a:tr h="12618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 in 6,31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84,15%</a:t>
                      </a: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434634"/>
                  </a:ext>
                </a:extLst>
              </a:tr>
              <a:tr h="12618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 in 7,94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87,41%</a:t>
                      </a: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8995204"/>
                  </a:ext>
                </a:extLst>
              </a:tr>
              <a:tr h="12618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E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 in 10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E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90,00%</a:t>
                      </a: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E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386212"/>
                  </a:ext>
                </a:extLst>
              </a:tr>
              <a:tr h="12618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20</a:t>
                      </a:r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 in 100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99,00%</a:t>
                      </a: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0966495"/>
                  </a:ext>
                </a:extLst>
              </a:tr>
              <a:tr h="12618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30</a:t>
                      </a:r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 in 1000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99,90%</a:t>
                      </a: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367618"/>
                  </a:ext>
                </a:extLst>
              </a:tr>
              <a:tr h="12618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40</a:t>
                      </a:r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 in 10.000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99,99%</a:t>
                      </a: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256392"/>
                  </a:ext>
                </a:extLst>
              </a:tr>
            </a:tbl>
          </a:graphicData>
        </a:graphic>
      </p:graphicFrame>
      <p:sp>
        <p:nvSpPr>
          <p:cNvPr id="8" name="CaixaDeTexto 9">
            <a:extLst>
              <a:ext uri="{FF2B5EF4-FFF2-40B4-BE49-F238E27FC236}">
                <a16:creationId xmlns:a16="http://schemas.microsoft.com/office/drawing/2014/main" id="{F65AAB69-81C2-69EE-83EB-994D3B37A802}"/>
              </a:ext>
            </a:extLst>
          </p:cNvPr>
          <p:cNvSpPr txBox="1"/>
          <p:nvPr/>
        </p:nvSpPr>
        <p:spPr>
          <a:xfrm>
            <a:off x="1277007" y="4021975"/>
            <a:ext cx="2280270" cy="92333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P = 10</a:t>
            </a:r>
            <a:r>
              <a:rPr lang="pt-BR" b="1" baseline="30000" dirty="0"/>
              <a:t>-Q/10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/>
              <a:t>Q = -10log</a:t>
            </a:r>
            <a:r>
              <a:rPr lang="pt-BR" b="1" baseline="-25000" dirty="0"/>
              <a:t>10</a:t>
            </a:r>
            <a:r>
              <a:rPr lang="pt-BR" b="1" dirty="0"/>
              <a:t>(P)</a:t>
            </a:r>
          </a:p>
        </p:txBody>
      </p:sp>
    </p:spTree>
    <p:extLst>
      <p:ext uri="{BB962C8B-B14F-4D97-AF65-F5344CB8AC3E}">
        <p14:creationId xmlns:p14="http://schemas.microsoft.com/office/powerpoint/2010/main" val="37795088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E94B0C39-77C8-84DF-E49E-D3E9DDFE2E95}"/>
              </a:ext>
            </a:extLst>
          </p:cNvPr>
          <p:cNvSpPr txBox="1">
            <a:spLocks/>
          </p:cNvSpPr>
          <p:nvPr/>
        </p:nvSpPr>
        <p:spPr>
          <a:xfrm>
            <a:off x="1124607" y="1663287"/>
            <a:ext cx="9942786" cy="45333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b="1" dirty="0"/>
              <a:t>Foram importantes para resolver problemas, como</a:t>
            </a:r>
            <a:r>
              <a:rPr lang="pt-BR" dirty="0"/>
              <a:t>:</a:t>
            </a:r>
          </a:p>
          <a:p>
            <a:pPr lvl="1" algn="just"/>
            <a:r>
              <a:rPr lang="pt-BR" sz="1900" dirty="0"/>
              <a:t>Transcriptomas completos, incluindo regiões de </a:t>
            </a:r>
            <a:r>
              <a:rPr lang="pt-BR" sz="1900" i="1" dirty="0"/>
              <a:t>splicing;</a:t>
            </a:r>
          </a:p>
          <a:p>
            <a:pPr lvl="1" algn="just"/>
            <a:r>
              <a:rPr lang="pt-BR" sz="1900" dirty="0"/>
              <a:t>Genomas com regiões longas de repetições;</a:t>
            </a:r>
          </a:p>
          <a:p>
            <a:pPr lvl="1" algn="just"/>
            <a:r>
              <a:rPr lang="pt-BR" sz="1900" dirty="0"/>
              <a:t>Descoberta de novos genes e anotação de isoformas raras;</a:t>
            </a:r>
          </a:p>
          <a:p>
            <a:pPr lvl="1" algn="just"/>
            <a:r>
              <a:rPr lang="pt-BR" sz="1900" dirty="0"/>
              <a:t>Montagem </a:t>
            </a:r>
            <a:r>
              <a:rPr lang="pt-BR" sz="1900" i="1" dirty="0"/>
              <a:t>de novo.</a:t>
            </a:r>
          </a:p>
          <a:p>
            <a:pPr lvl="1" algn="just"/>
            <a:endParaRPr lang="pt-BR" sz="1900" i="1" dirty="0"/>
          </a:p>
          <a:p>
            <a:pPr algn="just"/>
            <a:r>
              <a:rPr lang="pt-BR" b="1" dirty="0"/>
              <a:t>No entanto, possui como desafios</a:t>
            </a:r>
            <a:r>
              <a:rPr lang="pt-BR" dirty="0"/>
              <a:t>:</a:t>
            </a:r>
          </a:p>
          <a:p>
            <a:pPr lvl="1" algn="just"/>
            <a:r>
              <a:rPr lang="pt-BR" sz="1900" dirty="0"/>
              <a:t>Altas taxas de erros (dados brutos);</a:t>
            </a:r>
          </a:p>
          <a:p>
            <a:pPr lvl="1" algn="just"/>
            <a:r>
              <a:rPr lang="pt-BR" sz="1900" dirty="0"/>
              <a:t>Necessidade de alto poder computacional para polir os dados;</a:t>
            </a:r>
          </a:p>
          <a:p>
            <a:pPr lvl="1" algn="just"/>
            <a:r>
              <a:rPr lang="en-US" sz="1900" dirty="0"/>
              <a:t>Poucas sequências longas geradas em comparação às estratégias de leituras curtas.</a:t>
            </a:r>
            <a:endParaRPr lang="en-US" sz="1900" i="1" dirty="0"/>
          </a:p>
          <a:p>
            <a:pPr lvl="1" algn="just"/>
            <a:endParaRPr lang="pt-BR" sz="19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96B517-4259-F952-9D45-AC2356B93AD4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gradFill flip="none" rotWithShape="1">
            <a:gsLst>
              <a:gs pos="0">
                <a:srgbClr val="007999"/>
              </a:gs>
              <a:gs pos="100000">
                <a:srgbClr val="A2006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550985" y="209550"/>
            <a:ext cx="11090030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NGS de leituras longas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55</a:t>
            </a:fld>
            <a:endParaRPr lang="en-GB" dirty="0"/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7D0EEAD1-244D-4620-3ED2-FCEC1EB5B85E}"/>
              </a:ext>
            </a:extLst>
          </p:cNvPr>
          <p:cNvSpPr txBox="1">
            <a:spLocks/>
          </p:cNvSpPr>
          <p:nvPr/>
        </p:nvSpPr>
        <p:spPr>
          <a:xfrm>
            <a:off x="195072" y="6356350"/>
            <a:ext cx="9942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2"/>
              </a:rPr>
              <a:t>https://doi.org/10.12688/f1000research.10571.2</a:t>
            </a:r>
            <a:r>
              <a:rPr lang="en-GB" dirty="0"/>
              <a:t> | </a:t>
            </a:r>
            <a:r>
              <a:rPr lang="en-GB" dirty="0">
                <a:hlinkClick r:id="rId3"/>
              </a:rPr>
              <a:t>https://doi.org/10.1186/s12859-020-3528-4</a:t>
            </a:r>
            <a:r>
              <a:rPr lang="en-GB" dirty="0"/>
              <a:t> | </a:t>
            </a:r>
            <a:r>
              <a:rPr lang="en-GB" dirty="0">
                <a:hlinkClick r:id="rId4"/>
              </a:rPr>
              <a:t>https://doi.org/10.1128/AEM.00626-21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57306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gradFill flip="none" rotWithShape="1">
            <a:gsLst>
              <a:gs pos="0">
                <a:srgbClr val="007999"/>
              </a:gs>
              <a:gs pos="100000">
                <a:srgbClr val="A2006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56</a:t>
            </a:fld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92DA89-6857-C5B1-FDAD-39F5B66EF492}"/>
              </a:ext>
            </a:extLst>
          </p:cNvPr>
          <p:cNvSpPr/>
          <p:nvPr/>
        </p:nvSpPr>
        <p:spPr>
          <a:xfrm>
            <a:off x="0" y="1458604"/>
            <a:ext cx="12191999" cy="4897746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E9DE63-9AEC-D978-EB22-771E71492A11}"/>
              </a:ext>
            </a:extLst>
          </p:cNvPr>
          <p:cNvSpPr txBox="1"/>
          <p:nvPr/>
        </p:nvSpPr>
        <p:spPr>
          <a:xfrm>
            <a:off x="1488141" y="1511208"/>
            <a:ext cx="10488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2022</a:t>
            </a:r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382D32B9-FA2A-6808-26EA-7B544BEA4198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dirty="0">
                <a:latin typeface="+mj-lt"/>
                <a:hlinkClick r:id="rId2"/>
              </a:rPr>
              <a:t>https://www.scientificamerican.com/article/see-how-scientists-put-together-the-complete-human-genome</a:t>
            </a:r>
            <a:r>
              <a:rPr lang="en-GB" dirty="0">
                <a:latin typeface="+mj-lt"/>
              </a:rPr>
              <a:t> | </a:t>
            </a:r>
            <a:r>
              <a:rPr lang="en-GB" dirty="0">
                <a:latin typeface="+mj-lt"/>
                <a:hlinkClick r:id="rId3"/>
              </a:rPr>
              <a:t>https://doi.org/10.1126/science.abj6987</a:t>
            </a:r>
            <a:endParaRPr lang="en-GB" dirty="0">
              <a:latin typeface="+mj-lt"/>
            </a:endParaRPr>
          </a:p>
        </p:txBody>
      </p:sp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6DAB2C75-AF78-A5B8-AAD6-1E08B3F04B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9" t="83480" r="24551" b="977"/>
          <a:stretch/>
        </p:blipFill>
        <p:spPr bwMode="auto">
          <a:xfrm>
            <a:off x="950260" y="1854200"/>
            <a:ext cx="5450541" cy="440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0AD231-F511-3333-75CF-1231676198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353" t="4408" r="10993" b="33143"/>
          <a:stretch/>
        </p:blipFill>
        <p:spPr>
          <a:xfrm>
            <a:off x="6498335" y="1458604"/>
            <a:ext cx="5257801" cy="4910393"/>
          </a:xfrm>
          <a:prstGeom prst="rect">
            <a:avLst/>
          </a:prstGeom>
        </p:spPr>
      </p:pic>
      <p:sp>
        <p:nvSpPr>
          <p:cNvPr id="3" name="Title 32">
            <a:extLst>
              <a:ext uri="{FF2B5EF4-FFF2-40B4-BE49-F238E27FC236}">
                <a16:creationId xmlns:a16="http://schemas.microsoft.com/office/drawing/2014/main" id="{9316D04D-ED48-55D8-E6E9-A57F2D787787}"/>
              </a:ext>
            </a:extLst>
          </p:cNvPr>
          <p:cNvSpPr txBox="1">
            <a:spLocks/>
          </p:cNvSpPr>
          <p:nvPr/>
        </p:nvSpPr>
        <p:spPr>
          <a:xfrm>
            <a:off x="546847" y="209550"/>
            <a:ext cx="11098306" cy="7737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Projeto Genoma Humano: leituras longas</a:t>
            </a:r>
          </a:p>
        </p:txBody>
      </p:sp>
    </p:spTree>
    <p:extLst>
      <p:ext uri="{BB962C8B-B14F-4D97-AF65-F5344CB8AC3E}">
        <p14:creationId xmlns:p14="http://schemas.microsoft.com/office/powerpoint/2010/main" val="21260487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ADA95FD-75F6-1332-592A-6E1BEE56D73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gradFill flip="none" rotWithShape="1">
            <a:gsLst>
              <a:gs pos="0">
                <a:srgbClr val="007999"/>
              </a:gs>
              <a:gs pos="100000">
                <a:srgbClr val="A2006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57</a:t>
            </a:fld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92DA89-6857-C5B1-FDAD-39F5B66EF492}"/>
              </a:ext>
            </a:extLst>
          </p:cNvPr>
          <p:cNvSpPr/>
          <p:nvPr/>
        </p:nvSpPr>
        <p:spPr>
          <a:xfrm>
            <a:off x="0" y="1458604"/>
            <a:ext cx="12191999" cy="4897746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E9DE63-9AEC-D978-EB22-771E71492A11}"/>
              </a:ext>
            </a:extLst>
          </p:cNvPr>
          <p:cNvSpPr txBox="1"/>
          <p:nvPr/>
        </p:nvSpPr>
        <p:spPr>
          <a:xfrm>
            <a:off x="1488141" y="1511208"/>
            <a:ext cx="10488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2022</a:t>
            </a:r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382D32B9-FA2A-6808-26EA-7B544BEA4198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dirty="0">
                <a:latin typeface="+mj-lt"/>
                <a:hlinkClick r:id="rId2"/>
              </a:rPr>
              <a:t>https://www.scientificamerican.com/article/see-how-scientists-put-together-the-complete-human-genome</a:t>
            </a:r>
            <a:r>
              <a:rPr lang="en-GB" dirty="0">
                <a:latin typeface="+mj-lt"/>
              </a:rPr>
              <a:t> | </a:t>
            </a:r>
            <a:r>
              <a:rPr lang="en-GB" dirty="0">
                <a:latin typeface="+mj-lt"/>
                <a:hlinkClick r:id="rId3"/>
              </a:rPr>
              <a:t>https://doi.org/10.1126/science.abj6987</a:t>
            </a:r>
            <a:endParaRPr lang="en-GB" dirty="0">
              <a:latin typeface="+mj-lt"/>
            </a:endParaRPr>
          </a:p>
        </p:txBody>
      </p:sp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6DAB2C75-AF78-A5B8-AAD6-1E08B3F04B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9" t="83480" r="24551" b="977"/>
          <a:stretch/>
        </p:blipFill>
        <p:spPr bwMode="auto">
          <a:xfrm>
            <a:off x="950260" y="1854200"/>
            <a:ext cx="5450541" cy="440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9CA5017E-A4D6-A26D-3919-10FD16AB9B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9769"/>
          <a:stretch/>
        </p:blipFill>
        <p:spPr>
          <a:xfrm>
            <a:off x="6487221" y="1458604"/>
            <a:ext cx="5379357" cy="19703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77BB0BE-E62E-420C-AD50-BE38AB457B9A}"/>
              </a:ext>
            </a:extLst>
          </p:cNvPr>
          <p:cNvSpPr/>
          <p:nvPr/>
        </p:nvSpPr>
        <p:spPr>
          <a:xfrm>
            <a:off x="6488237" y="2400300"/>
            <a:ext cx="5322763" cy="1905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7" descr="Desenho de um cachorro&#10;&#10;Descrição gerada automaticamente com confiança média">
            <a:hlinkClick r:id="rId7"/>
            <a:extLst>
              <a:ext uri="{FF2B5EF4-FFF2-40B4-BE49-F238E27FC236}">
                <a16:creationId xmlns:a16="http://schemas.microsoft.com/office/drawing/2014/main" id="{76509A5A-B0D3-3B1D-3136-A026F90E76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050" y="3296666"/>
            <a:ext cx="3314700" cy="3222992"/>
          </a:xfrm>
          <a:prstGeom prst="rect">
            <a:avLst/>
          </a:prstGeom>
        </p:spPr>
      </p:pic>
      <p:sp>
        <p:nvSpPr>
          <p:cNvPr id="2" name="Title 32">
            <a:extLst>
              <a:ext uri="{FF2B5EF4-FFF2-40B4-BE49-F238E27FC236}">
                <a16:creationId xmlns:a16="http://schemas.microsoft.com/office/drawing/2014/main" id="{4B52CE29-80C2-8935-C8AF-645431BE9DA4}"/>
              </a:ext>
            </a:extLst>
          </p:cNvPr>
          <p:cNvSpPr txBox="1">
            <a:spLocks/>
          </p:cNvSpPr>
          <p:nvPr/>
        </p:nvSpPr>
        <p:spPr>
          <a:xfrm>
            <a:off x="546847" y="209550"/>
            <a:ext cx="11098306" cy="7737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Projeto Genoma Humano: leituras longas</a:t>
            </a:r>
          </a:p>
        </p:txBody>
      </p:sp>
    </p:spTree>
    <p:extLst>
      <p:ext uri="{BB962C8B-B14F-4D97-AF65-F5344CB8AC3E}">
        <p14:creationId xmlns:p14="http://schemas.microsoft.com/office/powerpoint/2010/main" val="7200375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ADA95FD-75F6-1332-592A-6E1BEE56D73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gradFill flip="none" rotWithShape="1">
            <a:gsLst>
              <a:gs pos="0">
                <a:srgbClr val="F9A31E"/>
              </a:gs>
              <a:gs pos="100000">
                <a:srgbClr val="007999"/>
              </a:gs>
              <a:gs pos="50000">
                <a:srgbClr val="A2006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58</a:t>
            </a:fld>
            <a:endParaRPr lang="en-GB" dirty="0"/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382D32B9-FA2A-6808-26EA-7B544BEA4198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dirty="0">
                <a:latin typeface="+mj-lt"/>
                <a:hlinkClick r:id="rId2"/>
              </a:rPr>
              <a:t>https://www.illumina.com/science/technology/next-generation-sequencing/long-read-sequencing.html</a:t>
            </a:r>
            <a:r>
              <a:rPr lang="en-GB" dirty="0">
                <a:latin typeface="+mj-lt"/>
              </a:rPr>
              <a:t> | </a:t>
            </a:r>
            <a:r>
              <a:rPr lang="en-GB" dirty="0">
                <a:latin typeface="+mj-lt"/>
                <a:hlinkClick r:id="rId3"/>
              </a:rPr>
              <a:t>https://www.pacb.com/blog/sbb-sequencing</a:t>
            </a:r>
            <a:endParaRPr lang="en-GB" dirty="0">
              <a:latin typeface="+mj-lt"/>
            </a:endParaRPr>
          </a:p>
        </p:txBody>
      </p:sp>
      <p:sp>
        <p:nvSpPr>
          <p:cNvPr id="9" name="Title 32">
            <a:extLst>
              <a:ext uri="{FF2B5EF4-FFF2-40B4-BE49-F238E27FC236}">
                <a16:creationId xmlns:a16="http://schemas.microsoft.com/office/drawing/2014/main" id="{F0425262-DEC6-D3E8-B082-41894A9B43B3}"/>
              </a:ext>
            </a:extLst>
          </p:cNvPr>
          <p:cNvSpPr txBox="1">
            <a:spLocks/>
          </p:cNvSpPr>
          <p:nvPr/>
        </p:nvSpPr>
        <p:spPr>
          <a:xfrm>
            <a:off x="774700" y="209550"/>
            <a:ext cx="10642600" cy="7737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Mudanças no mercado NGS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8F96D4-506D-8879-E484-42609DDF91AE}"/>
              </a:ext>
            </a:extLst>
          </p:cNvPr>
          <p:cNvGrpSpPr/>
          <p:nvPr/>
        </p:nvGrpSpPr>
        <p:grpSpPr>
          <a:xfrm>
            <a:off x="483330" y="1373378"/>
            <a:ext cx="11246584" cy="4749640"/>
            <a:chOff x="483330" y="1373378"/>
            <a:chExt cx="11246584" cy="4749640"/>
          </a:xfrm>
        </p:grpSpPr>
        <p:pic>
          <p:nvPicPr>
            <p:cNvPr id="13" name="Graphic 12">
              <a:hlinkClick r:id="rId4"/>
              <a:extLst>
                <a:ext uri="{FF2B5EF4-FFF2-40B4-BE49-F238E27FC236}">
                  <a16:creationId xmlns:a16="http://schemas.microsoft.com/office/drawing/2014/main" id="{0E19C260-425B-08C3-D3A6-ED5EA839C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690807" y="1378249"/>
              <a:ext cx="2261320" cy="538580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4A546A99-143C-B58F-ED6E-A91C7A474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7841385" y="1373378"/>
              <a:ext cx="2143144" cy="714382"/>
            </a:xfrm>
            <a:prstGeom prst="rect">
              <a:avLst/>
            </a:prstGeom>
          </p:spPr>
        </p:pic>
        <p:pic>
          <p:nvPicPr>
            <p:cNvPr id="6146" name="Picture 2">
              <a:hlinkClick r:id="rId9"/>
              <a:extLst>
                <a:ext uri="{FF2B5EF4-FFF2-40B4-BE49-F238E27FC236}">
                  <a16:creationId xmlns:a16="http://schemas.microsoft.com/office/drawing/2014/main" id="{CB613160-B860-1726-496C-223B7B22DF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330" y="2953183"/>
              <a:ext cx="4676274" cy="3017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738C1CA-EFCF-8B33-D2A2-7E48CCFC4459}"/>
                </a:ext>
              </a:extLst>
            </p:cNvPr>
            <p:cNvSpPr txBox="1"/>
            <p:nvPr/>
          </p:nvSpPr>
          <p:spPr>
            <a:xfrm>
              <a:off x="1407860" y="2381266"/>
              <a:ext cx="282721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dirty="0">
                  <a:highlight>
                    <a:srgbClr val="FFFF00"/>
                  </a:highlight>
                </a:rPr>
                <a:t>leituras “longas”*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13517C8-076C-2274-78AA-EE5A57A263D1}"/>
                </a:ext>
              </a:extLst>
            </p:cNvPr>
            <p:cNvSpPr txBox="1"/>
            <p:nvPr/>
          </p:nvSpPr>
          <p:spPr>
            <a:xfrm>
              <a:off x="7499350" y="2380998"/>
              <a:ext cx="282721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dirty="0">
                  <a:highlight>
                    <a:srgbClr val="FFFF00"/>
                  </a:highlight>
                </a:rPr>
                <a:t>leituras curtas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E63C71B-2763-BB25-A0F2-CA8E037C5BB0}"/>
                </a:ext>
              </a:extLst>
            </p:cNvPr>
            <p:cNvGrpSpPr/>
            <p:nvPr/>
          </p:nvGrpSpPr>
          <p:grpSpPr>
            <a:xfrm>
              <a:off x="6096000" y="3140575"/>
              <a:ext cx="5633914" cy="2832487"/>
              <a:chOff x="6096000" y="3140575"/>
              <a:chExt cx="5633914" cy="2832487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24B5B551-49F6-B121-803C-F9665104877A}"/>
                  </a:ext>
                </a:extLst>
              </p:cNvPr>
              <p:cNvGrpSpPr/>
              <p:nvPr/>
            </p:nvGrpSpPr>
            <p:grpSpPr>
              <a:xfrm>
                <a:off x="6096000" y="3607571"/>
                <a:ext cx="2827214" cy="1898494"/>
                <a:chOff x="7583657" y="4325777"/>
                <a:chExt cx="2827214" cy="1898494"/>
              </a:xfrm>
            </p:grpSpPr>
            <p:pic>
              <p:nvPicPr>
                <p:cNvPr id="17" name="Graphic 16">
                  <a:hlinkClick r:id="rId11"/>
                  <a:extLst>
                    <a:ext uri="{FF2B5EF4-FFF2-40B4-BE49-F238E27FC236}">
                      <a16:creationId xmlns:a16="http://schemas.microsoft.com/office/drawing/2014/main" id="{A4798E53-4D55-F60F-550A-2CB833D79B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rcRect l="5270" t="16668" r="5033" b="17228"/>
                <a:stretch/>
              </p:blipFill>
              <p:spPr>
                <a:xfrm>
                  <a:off x="7925692" y="4644839"/>
                  <a:ext cx="2143144" cy="1579432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DEF6F87-62C3-721B-A3EE-B21D6E8E727F}"/>
                    </a:ext>
                  </a:extLst>
                </p:cNvPr>
                <p:cNvSpPr txBox="1"/>
                <p:nvPr/>
              </p:nvSpPr>
              <p:spPr>
                <a:xfrm>
                  <a:off x="7583657" y="4325777"/>
                  <a:ext cx="282721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pt-BR" dirty="0"/>
                    <a:t>ONSO SYSTEM</a:t>
                  </a:r>
                </a:p>
              </p:txBody>
            </p:sp>
          </p:grpSp>
          <p:pic>
            <p:nvPicPr>
              <p:cNvPr id="25" name="Picture 24" descr="A diagram of a dna sequence&#10;&#10;Description automatically generated">
                <a:hlinkClick r:id="rId14"/>
                <a:extLst>
                  <a:ext uri="{FF2B5EF4-FFF2-40B4-BE49-F238E27FC236}">
                    <a16:creationId xmlns:a16="http://schemas.microsoft.com/office/drawing/2014/main" id="{EC1BE4D5-3E94-374C-7A36-2E68BE94AC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46" t="3804" r="7512" b="8163"/>
              <a:stretch/>
            </p:blipFill>
            <p:spPr>
              <a:xfrm>
                <a:off x="8652862" y="3140575"/>
                <a:ext cx="3077052" cy="2832487"/>
              </a:xfrm>
              <a:prstGeom prst="rect">
                <a:avLst/>
              </a:prstGeom>
            </p:spPr>
          </p:pic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2521AEE-A3D1-0E9E-D259-0DE99CCDE8D0}"/>
                </a:ext>
              </a:extLst>
            </p:cNvPr>
            <p:cNvSpPr txBox="1"/>
            <p:nvPr/>
          </p:nvSpPr>
          <p:spPr>
            <a:xfrm>
              <a:off x="500663" y="5815241"/>
              <a:ext cx="389616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/>
                <a:t>* compatível com NovaSeq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3717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59</a:t>
            </a:fld>
            <a:endParaRPr lang="en-GB" dirty="0"/>
          </a:p>
        </p:txBody>
      </p: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0D53E890-6BC8-6132-332F-177404A44F44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dirty="0">
                <a:hlinkClick r:id="rId2"/>
              </a:rPr>
              <a:t>https://nanoporetech.com/products/promethion-2</a:t>
            </a:r>
            <a:r>
              <a:rPr lang="en-GB" dirty="0"/>
              <a:t> | </a:t>
            </a:r>
            <a:r>
              <a:rPr lang="en-GB" dirty="0">
                <a:hlinkClick r:id="rId3"/>
              </a:rPr>
              <a:t>https://nanoporetech.com/products/plongle</a:t>
            </a:r>
            <a:r>
              <a:rPr lang="en-GB" dirty="0"/>
              <a:t> | </a:t>
            </a:r>
            <a:r>
              <a:rPr lang="en-GB" dirty="0">
                <a:hlinkClick r:id="rId4"/>
              </a:rPr>
              <a:t>https://nanoporetech.com/products/minion-mk1d</a:t>
            </a:r>
            <a:endParaRPr lang="en-GB" dirty="0"/>
          </a:p>
        </p:txBody>
      </p:sp>
      <p:sp>
        <p:nvSpPr>
          <p:cNvPr id="4" name="AutoShape 12">
            <a:extLst>
              <a:ext uri="{FF2B5EF4-FFF2-40B4-BE49-F238E27FC236}">
                <a16:creationId xmlns:a16="http://schemas.microsoft.com/office/drawing/2014/main" id="{C001FA51-B808-0553-8A5D-0CC4E583DB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3AA6F6-ACE6-8D0B-1C3D-69A198111D4D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gradFill flip="none" rotWithShape="1">
            <a:gsLst>
              <a:gs pos="0">
                <a:srgbClr val="F9A31E"/>
              </a:gs>
              <a:gs pos="100000">
                <a:srgbClr val="007999"/>
              </a:gs>
              <a:gs pos="50000">
                <a:srgbClr val="A2006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32">
            <a:extLst>
              <a:ext uri="{FF2B5EF4-FFF2-40B4-BE49-F238E27FC236}">
                <a16:creationId xmlns:a16="http://schemas.microsoft.com/office/drawing/2014/main" id="{7799C9F2-DF05-5A94-983F-0E48F2677587}"/>
              </a:ext>
            </a:extLst>
          </p:cNvPr>
          <p:cNvSpPr txBox="1">
            <a:spLocks/>
          </p:cNvSpPr>
          <p:nvPr/>
        </p:nvSpPr>
        <p:spPr>
          <a:xfrm>
            <a:off x="774700" y="209550"/>
            <a:ext cx="10642600" cy="7737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Mudanças no mercado NGS</a:t>
            </a:r>
          </a:p>
        </p:txBody>
      </p:sp>
      <p:pic>
        <p:nvPicPr>
          <p:cNvPr id="11" name="Graphic 10">
            <a:hlinkClick r:id="rId5"/>
            <a:extLst>
              <a:ext uri="{FF2B5EF4-FFF2-40B4-BE49-F238E27FC236}">
                <a16:creationId xmlns:a16="http://schemas.microsoft.com/office/drawing/2014/main" id="{47912EB6-A10B-27C7-02F5-3D28DD1701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3103" y="1347301"/>
            <a:ext cx="3160294" cy="56751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D0DF15B8-F5AA-8F05-FA19-01F04AEF487C}"/>
              </a:ext>
            </a:extLst>
          </p:cNvPr>
          <p:cNvGrpSpPr/>
          <p:nvPr/>
        </p:nvGrpSpPr>
        <p:grpSpPr>
          <a:xfrm>
            <a:off x="405059" y="2243452"/>
            <a:ext cx="11405946" cy="4258021"/>
            <a:chOff x="786054" y="2239441"/>
            <a:chExt cx="11405946" cy="425802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F24F81F-B0D4-B9B2-6993-CD3AE36DCFFD}"/>
                </a:ext>
              </a:extLst>
            </p:cNvPr>
            <p:cNvGrpSpPr/>
            <p:nvPr/>
          </p:nvGrpSpPr>
          <p:grpSpPr>
            <a:xfrm>
              <a:off x="786055" y="3040690"/>
              <a:ext cx="6078681" cy="3456772"/>
              <a:chOff x="413076" y="2693902"/>
              <a:chExt cx="6078681" cy="3456772"/>
            </a:xfrm>
          </p:grpSpPr>
          <p:pic>
            <p:nvPicPr>
              <p:cNvPr id="14" name="Picture 4">
                <a:hlinkClick r:id="rId8"/>
                <a:extLst>
                  <a:ext uri="{FF2B5EF4-FFF2-40B4-BE49-F238E27FC236}">
                    <a16:creationId xmlns:a16="http://schemas.microsoft.com/office/drawing/2014/main" id="{5232E07C-FBDA-F550-1809-27ECF94436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harpenSoften amount="50000"/>
                        </a14:imgEffect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933" t="11193" r="16887"/>
              <a:stretch/>
            </p:blipFill>
            <p:spPr bwMode="auto">
              <a:xfrm>
                <a:off x="3979878" y="4323410"/>
                <a:ext cx="1532020" cy="18272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4" descr="MinION Mk1D">
                <a:hlinkClick r:id="rId11"/>
                <a:extLst>
                  <a:ext uri="{FF2B5EF4-FFF2-40B4-BE49-F238E27FC236}">
                    <a16:creationId xmlns:a16="http://schemas.microsoft.com/office/drawing/2014/main" id="{A40EFE21-828B-9BE8-4F9B-110C4C6F08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4388" y="2786495"/>
                <a:ext cx="1092092" cy="9991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76ED04A-10B8-1AC9-35B9-2BED4D2E9403}"/>
                  </a:ext>
                </a:extLst>
              </p:cNvPr>
              <p:cNvSpPr txBox="1"/>
              <p:nvPr/>
            </p:nvSpPr>
            <p:spPr>
              <a:xfrm>
                <a:off x="4745889" y="2693902"/>
                <a:ext cx="174586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dirty="0"/>
                  <a:t>MinION Mk1D</a:t>
                </a:r>
              </a:p>
            </p:txBody>
          </p:sp>
          <p:pic>
            <p:nvPicPr>
              <p:cNvPr id="17" name="Picture 2">
                <a:extLst>
                  <a:ext uri="{FF2B5EF4-FFF2-40B4-BE49-F238E27FC236}">
                    <a16:creationId xmlns:a16="http://schemas.microsoft.com/office/drawing/2014/main" id="{8BE93EC8-861C-511C-D47D-C692EB21B1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3076" y="3029660"/>
                <a:ext cx="2714754" cy="23383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90D7430-4BB4-3233-D416-57A6CCBE1F5E}"/>
                  </a:ext>
                </a:extLst>
              </p:cNvPr>
              <p:cNvSpPr txBox="1"/>
              <p:nvPr/>
            </p:nvSpPr>
            <p:spPr>
              <a:xfrm>
                <a:off x="1770453" y="3212068"/>
                <a:ext cx="282054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dirty="0"/>
                  <a:t>PromethION 2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387EA1F-5E1B-6AB4-211C-58432F2046A4}"/>
                  </a:ext>
                </a:extLst>
              </p:cNvPr>
              <p:cNvSpPr txBox="1"/>
              <p:nvPr/>
            </p:nvSpPr>
            <p:spPr>
              <a:xfrm>
                <a:off x="5376225" y="4305966"/>
                <a:ext cx="102927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dirty="0"/>
                  <a:t>Plongle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08A49B8-F900-D0A8-5FE7-EB191A325E74}"/>
                  </a:ext>
                </a:extLst>
              </p:cNvPr>
              <p:cNvSpPr txBox="1"/>
              <p:nvPr/>
            </p:nvSpPr>
            <p:spPr>
              <a:xfrm>
                <a:off x="2865145" y="4072637"/>
                <a:ext cx="137741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1400" b="1" dirty="0"/>
                  <a:t>* já à venda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FCBB428-5077-0D71-F8AE-D80538DCF7D1}"/>
                  </a:ext>
                </a:extLst>
              </p:cNvPr>
              <p:cNvSpPr txBox="1"/>
              <p:nvPr/>
            </p:nvSpPr>
            <p:spPr>
              <a:xfrm>
                <a:off x="2711975" y="3799222"/>
                <a:ext cx="282054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dirty="0"/>
                  <a:t>PromethION 2 Solo*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A5385FC-2C47-4151-87B7-E028D8FFDFDE}"/>
                </a:ext>
              </a:extLst>
            </p:cNvPr>
            <p:cNvSpPr txBox="1"/>
            <p:nvPr/>
          </p:nvSpPr>
          <p:spPr>
            <a:xfrm>
              <a:off x="786054" y="2239441"/>
              <a:ext cx="607868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dirty="0">
                  <a:highlight>
                    <a:srgbClr val="FFFF00"/>
                  </a:highlight>
                </a:rPr>
                <a:t>Equipamentos novos</a:t>
              </a:r>
            </a:p>
          </p:txBody>
        </p:sp>
        <p:pic>
          <p:nvPicPr>
            <p:cNvPr id="24" name="Graphic 23">
              <a:hlinkClick r:id="rId14"/>
              <a:extLst>
                <a:ext uri="{FF2B5EF4-FFF2-40B4-BE49-F238E27FC236}">
                  <a16:creationId xmlns:a16="http://schemas.microsoft.com/office/drawing/2014/main" id="{D169FD71-7EB4-BE7C-2562-B22A0E77E4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l="1834" t="3355" r="4396" b="3004"/>
            <a:stretch/>
          </p:blipFill>
          <p:spPr>
            <a:xfrm>
              <a:off x="7634612" y="2977274"/>
              <a:ext cx="3802390" cy="330217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D5B4A38-FEED-DD38-751B-C2D42C1A1D4C}"/>
                </a:ext>
              </a:extLst>
            </p:cNvPr>
            <p:cNvSpPr txBox="1"/>
            <p:nvPr/>
          </p:nvSpPr>
          <p:spPr>
            <a:xfrm>
              <a:off x="6879614" y="2248493"/>
              <a:ext cx="53123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dirty="0">
                  <a:highlight>
                    <a:srgbClr val="FFFF00"/>
                  </a:highlight>
                </a:rPr>
                <a:t>Rapid Sequencing Kit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7144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Projeto Genoma Humano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6</a:t>
            </a:fld>
            <a:endParaRPr lang="en-GB" dirty="0"/>
          </a:p>
        </p:txBody>
      </p:sp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DDC0E0D4-43CF-8D9B-A6B7-E872F725B724}"/>
              </a:ext>
            </a:extLst>
          </p:cNvPr>
          <p:cNvSpPr txBox="1">
            <a:spLocks/>
          </p:cNvSpPr>
          <p:nvPr/>
        </p:nvSpPr>
        <p:spPr>
          <a:xfrm>
            <a:off x="1171359" y="1380565"/>
            <a:ext cx="9849282" cy="4719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1800" dirty="0"/>
              <a:t>“Levou quase uma década, </a:t>
            </a:r>
            <a:r>
              <a:rPr lang="pt-BR" sz="1800" b="1" dirty="0">
                <a:solidFill>
                  <a:srgbClr val="FF0000"/>
                </a:solidFill>
              </a:rPr>
              <a:t>três bilhões de dólares </a:t>
            </a:r>
            <a:r>
              <a:rPr lang="pt-BR" sz="1800" dirty="0"/>
              <a:t>e milhares de cientistas para sequenciar o genoma humano em 2003”. </a:t>
            </a:r>
            <a:r>
              <a:rPr lang="en-US" sz="1400" i="1" dirty="0"/>
              <a:t>Genome: Unlocking Life’s Code, Smithsonian’s National Museum of Natural History and the National Institutes of Health (NIH), National Human Genome Research Institute (NHGRI).</a:t>
            </a:r>
            <a:endParaRPr lang="pt-BR" sz="1800" i="1" dirty="0"/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BA9AC4C4-210D-D379-EE4F-ADFA6D54BF67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dirty="0">
                <a:latin typeface="+mj-lt"/>
                <a:hlinkClick r:id="rId2"/>
              </a:rPr>
              <a:t>https://doi.org/10.1038/35057062</a:t>
            </a:r>
            <a:r>
              <a:rPr lang="en-GB" dirty="0">
                <a:latin typeface="+mj-lt"/>
              </a:rPr>
              <a:t> | </a:t>
            </a:r>
            <a:r>
              <a:rPr lang="en-GB" dirty="0">
                <a:latin typeface="+mj-lt"/>
                <a:hlinkClick r:id="rId3"/>
              </a:rPr>
              <a:t>https://doi.org/10.1126/science.1058040</a:t>
            </a:r>
            <a:r>
              <a:rPr lang="en-GB" dirty="0">
                <a:latin typeface="+mj-lt"/>
              </a:rPr>
              <a:t> | </a:t>
            </a:r>
            <a:r>
              <a:rPr lang="en-GB" dirty="0">
                <a:latin typeface="+mj-lt"/>
                <a:hlinkClick r:id="rId4"/>
              </a:rPr>
              <a:t>https://www.genome.gov/about-genomics/fact-sheets/Sequencing-Human-Genome-cost</a:t>
            </a:r>
            <a:endParaRPr lang="en-GB" dirty="0">
              <a:latin typeface="+mj-lt"/>
            </a:endParaRPr>
          </a:p>
        </p:txBody>
      </p:sp>
      <p:pic>
        <p:nvPicPr>
          <p:cNvPr id="21506" name="Picture 2" descr="Graph: Sequencing Cost Per Genome">
            <a:hlinkClick r:id="rId5"/>
            <a:extLst>
              <a:ext uri="{FF2B5EF4-FFF2-40B4-BE49-F238E27FC236}">
                <a16:creationId xmlns:a16="http://schemas.microsoft.com/office/drawing/2014/main" id="{421B4D11-5EDB-4B42-9C30-C9AA8A199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38" y="2464538"/>
            <a:ext cx="6883020" cy="387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D54FCE4-B738-3324-5D9B-4160812399CD}"/>
              </a:ext>
            </a:extLst>
          </p:cNvPr>
          <p:cNvCxnSpPr>
            <a:cxnSpLocks/>
          </p:cNvCxnSpPr>
          <p:nvPr/>
        </p:nvCxnSpPr>
        <p:spPr>
          <a:xfrm flipV="1">
            <a:off x="2073148" y="3747171"/>
            <a:ext cx="596900" cy="34261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12">
            <a:extLst>
              <a:ext uri="{FF2B5EF4-FFF2-40B4-BE49-F238E27FC236}">
                <a16:creationId xmlns:a16="http://schemas.microsoft.com/office/drawing/2014/main" id="{8FC4D41B-3FBD-F12B-97FF-552C90E75E12}"/>
              </a:ext>
            </a:extLst>
          </p:cNvPr>
          <p:cNvSpPr txBox="1">
            <a:spLocks/>
          </p:cNvSpPr>
          <p:nvPr/>
        </p:nvSpPr>
        <p:spPr>
          <a:xfrm>
            <a:off x="1170433" y="4089781"/>
            <a:ext cx="1199348" cy="3483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rgbClr val="FFFF00"/>
                </a:solidFill>
              </a:rPr>
              <a:t>NGS</a:t>
            </a:r>
            <a:endParaRPr lang="pt-BR" sz="1800" b="1" i="1" dirty="0">
              <a:solidFill>
                <a:srgbClr val="FFFF00"/>
              </a:solidFill>
            </a:endParaRPr>
          </a:p>
        </p:txBody>
      </p:sp>
      <p:pic>
        <p:nvPicPr>
          <p:cNvPr id="19" name="Picture 8" descr="50 Years of Microprocessor Trend Data Chart">
            <a:hlinkClick r:id="rId7"/>
            <a:extLst>
              <a:ext uri="{FF2B5EF4-FFF2-40B4-BE49-F238E27FC236}">
                <a16:creationId xmlns:a16="http://schemas.microsoft.com/office/drawing/2014/main" id="{AFB62C51-AA65-ADCA-1CB7-8DC999030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642" y="2895070"/>
            <a:ext cx="4314620" cy="301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301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60</a:t>
            </a:fld>
            <a:endParaRPr lang="en-GB" dirty="0"/>
          </a:p>
        </p:txBody>
      </p:sp>
      <p:sp>
        <p:nvSpPr>
          <p:cNvPr id="4" name="AutoShape 12">
            <a:extLst>
              <a:ext uri="{FF2B5EF4-FFF2-40B4-BE49-F238E27FC236}">
                <a16:creationId xmlns:a16="http://schemas.microsoft.com/office/drawing/2014/main" id="{C001FA51-B808-0553-8A5D-0CC4E583DB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3AA6F6-ACE6-8D0B-1C3D-69A198111D4D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gradFill flip="none" rotWithShape="1">
            <a:gsLst>
              <a:gs pos="0">
                <a:srgbClr val="F9A31E"/>
              </a:gs>
              <a:gs pos="100000">
                <a:srgbClr val="007999"/>
              </a:gs>
              <a:gs pos="50000">
                <a:srgbClr val="A2006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32">
            <a:extLst>
              <a:ext uri="{FF2B5EF4-FFF2-40B4-BE49-F238E27FC236}">
                <a16:creationId xmlns:a16="http://schemas.microsoft.com/office/drawing/2014/main" id="{7799C9F2-DF05-5A94-983F-0E48F2677587}"/>
              </a:ext>
            </a:extLst>
          </p:cNvPr>
          <p:cNvSpPr txBox="1">
            <a:spLocks/>
          </p:cNvSpPr>
          <p:nvPr/>
        </p:nvSpPr>
        <p:spPr>
          <a:xfrm>
            <a:off x="774700" y="209550"/>
            <a:ext cx="10642600" cy="7737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Mudanças no mercado NGS</a:t>
            </a:r>
          </a:p>
        </p:txBody>
      </p:sp>
      <p:pic>
        <p:nvPicPr>
          <p:cNvPr id="8" name="Graphic 7">
            <a:hlinkClick r:id="rId2"/>
            <a:extLst>
              <a:ext uri="{FF2B5EF4-FFF2-40B4-BE49-F238E27FC236}">
                <a16:creationId xmlns:a16="http://schemas.microsoft.com/office/drawing/2014/main" id="{F9499584-0976-A5EB-E344-844755C57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3103" y="1347301"/>
            <a:ext cx="3160294" cy="567518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07C4DCB-6F1B-3640-0F00-41FB815C7903}"/>
              </a:ext>
            </a:extLst>
          </p:cNvPr>
          <p:cNvGrpSpPr/>
          <p:nvPr/>
        </p:nvGrpSpPr>
        <p:grpSpPr>
          <a:xfrm>
            <a:off x="6341211" y="2584784"/>
            <a:ext cx="5589345" cy="3018206"/>
            <a:chOff x="3887766" y="1231184"/>
            <a:chExt cx="7797579" cy="4210640"/>
          </a:xfrm>
        </p:grpSpPr>
        <p:pic>
          <p:nvPicPr>
            <p:cNvPr id="32" name="Picture 31">
              <a:hlinkClick r:id="rId5"/>
              <a:extLst>
                <a:ext uri="{FF2B5EF4-FFF2-40B4-BE49-F238E27FC236}">
                  <a16:creationId xmlns:a16="http://schemas.microsoft.com/office/drawing/2014/main" id="{3740AD8A-FCB7-E632-2FA6-862E1A2E41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3803" r="3408"/>
            <a:stretch/>
          </p:blipFill>
          <p:spPr>
            <a:xfrm>
              <a:off x="8446171" y="1231184"/>
              <a:ext cx="3239174" cy="4210638"/>
            </a:xfrm>
            <a:prstGeom prst="rect">
              <a:avLst/>
            </a:prstGeom>
          </p:spPr>
        </p:pic>
        <p:pic>
          <p:nvPicPr>
            <p:cNvPr id="33" name="Picture 32">
              <a:hlinkClick r:id="rId5"/>
              <a:extLst>
                <a:ext uri="{FF2B5EF4-FFF2-40B4-BE49-F238E27FC236}">
                  <a16:creationId xmlns:a16="http://schemas.microsoft.com/office/drawing/2014/main" id="{F82062E6-129E-BED4-45F8-4C173EE65A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966" t="35002" r="42782"/>
            <a:stretch/>
          </p:blipFill>
          <p:spPr>
            <a:xfrm>
              <a:off x="6092001" y="2704975"/>
              <a:ext cx="3087338" cy="2736849"/>
            </a:xfrm>
            <a:prstGeom prst="rect">
              <a:avLst/>
            </a:prstGeom>
          </p:spPr>
        </p:pic>
        <p:pic>
          <p:nvPicPr>
            <p:cNvPr id="34" name="Picture 33">
              <a:hlinkClick r:id="rId5"/>
              <a:extLst>
                <a:ext uri="{FF2B5EF4-FFF2-40B4-BE49-F238E27FC236}">
                  <a16:creationId xmlns:a16="http://schemas.microsoft.com/office/drawing/2014/main" id="{4364BE08-4ED3-1E7D-61C4-B31C790E4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80448"/>
            <a:stretch/>
          </p:blipFill>
          <p:spPr>
            <a:xfrm>
              <a:off x="3887766" y="1231184"/>
              <a:ext cx="1931516" cy="4210639"/>
            </a:xfrm>
            <a:prstGeom prst="rect">
              <a:avLst/>
            </a:prstGeom>
          </p:spPr>
        </p:pic>
      </p:grpSp>
      <p:pic>
        <p:nvPicPr>
          <p:cNvPr id="38" name="Picture 37">
            <a:hlinkClick r:id="rId7"/>
            <a:extLst>
              <a:ext uri="{FF2B5EF4-FFF2-40B4-BE49-F238E27FC236}">
                <a16:creationId xmlns:a16="http://schemas.microsoft.com/office/drawing/2014/main" id="{3F3497F1-6C55-03A4-E64E-C173FABD5D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7" r="4642"/>
          <a:stretch/>
        </p:blipFill>
        <p:spPr bwMode="auto">
          <a:xfrm>
            <a:off x="285390" y="2899839"/>
            <a:ext cx="5366202" cy="276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C530BBA-A50B-8867-855B-F864EB707380}"/>
              </a:ext>
            </a:extLst>
          </p:cNvPr>
          <p:cNvSpPr txBox="1"/>
          <p:nvPr/>
        </p:nvSpPr>
        <p:spPr>
          <a:xfrm>
            <a:off x="1280518" y="2239441"/>
            <a:ext cx="33759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highlight>
                  <a:srgbClr val="FFFF00"/>
                </a:highlight>
              </a:rPr>
              <a:t>Flowcell R10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C2C6AC3-561E-EF83-15F4-04FC25C5ECFA}"/>
              </a:ext>
            </a:extLst>
          </p:cNvPr>
          <p:cNvSpPr txBox="1"/>
          <p:nvPr/>
        </p:nvSpPr>
        <p:spPr>
          <a:xfrm>
            <a:off x="7447910" y="2248493"/>
            <a:ext cx="33759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highlight>
                  <a:srgbClr val="FFFF00"/>
                </a:highlight>
              </a:rPr>
              <a:t>Duplex (“paired-end”)</a:t>
            </a:r>
          </a:p>
        </p:txBody>
      </p:sp>
      <p:sp>
        <p:nvSpPr>
          <p:cNvPr id="44" name="Footer Placeholder 6">
            <a:extLst>
              <a:ext uri="{FF2B5EF4-FFF2-40B4-BE49-F238E27FC236}">
                <a16:creationId xmlns:a16="http://schemas.microsoft.com/office/drawing/2014/main" id="{4BCF113C-8CFE-31D3-E47E-9E5D8F3016BC}"/>
              </a:ext>
            </a:extLst>
          </p:cNvPr>
          <p:cNvSpPr txBox="1">
            <a:spLocks/>
          </p:cNvSpPr>
          <p:nvPr/>
        </p:nvSpPr>
        <p:spPr>
          <a:xfrm>
            <a:off x="201168" y="6368255"/>
            <a:ext cx="10752582" cy="50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9"/>
              </a:rPr>
              <a:t>https://nanoporetech.com/about-us/news/r103-newest-nanopore-high-accuracy-nanopore-sequencing-now-available-store</a:t>
            </a:r>
            <a:r>
              <a:rPr lang="en-GB" dirty="0"/>
              <a:t> | </a:t>
            </a:r>
            <a:r>
              <a:rPr lang="en-GB" dirty="0">
                <a:latin typeface="+mj-lt"/>
                <a:hlinkClick r:id="rId10"/>
              </a:rPr>
              <a:t> https://store.nanoporetech.com/rapid-sequencing-kit.html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227017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black and white image of a circular shap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218F6FB4-EA58-10AE-D6FF-11F83C9060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29" r="36146"/>
          <a:stretch/>
        </p:blipFill>
        <p:spPr>
          <a:xfrm>
            <a:off x="8104632" y="0"/>
            <a:ext cx="4087368" cy="685800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015CFD-3F75-BE7F-6ECC-84B3B3E6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61</a:t>
            </a:fld>
            <a:endParaRPr lang="en-GB"/>
          </a:p>
        </p:txBody>
      </p:sp>
      <p:sp>
        <p:nvSpPr>
          <p:cNvPr id="4" name="AutoShape 4" descr="illumina-logo">
            <a:extLst>
              <a:ext uri="{FF2B5EF4-FFF2-40B4-BE49-F238E27FC236}">
                <a16:creationId xmlns:a16="http://schemas.microsoft.com/office/drawing/2014/main" id="{40907D46-7ED6-3F2E-961D-8D330733BC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" name="Title 6">
            <a:extLst>
              <a:ext uri="{FF2B5EF4-FFF2-40B4-BE49-F238E27FC236}">
                <a16:creationId xmlns:a16="http://schemas.microsoft.com/office/drawing/2014/main" id="{FAF05BBC-AFBB-8EED-A363-4798E30D4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384" y="753034"/>
            <a:ext cx="6815446" cy="1882390"/>
          </a:xfrm>
        </p:spPr>
        <p:txBody>
          <a:bodyPr rtlCol="0">
            <a:normAutofit/>
          </a:bodyPr>
          <a:lstStyle/>
          <a:p>
            <a:pPr algn="l" rtl="0"/>
            <a:r>
              <a:rPr lang="en-GB" b="1" dirty="0"/>
              <a:t>Sequenciamento </a:t>
            </a:r>
            <a:r>
              <a:rPr lang="en-GB" sz="7000" b="1" dirty="0"/>
              <a:t>NGS</a:t>
            </a:r>
          </a:p>
        </p:txBody>
      </p:sp>
      <p:sp>
        <p:nvSpPr>
          <p:cNvPr id="25" name="Subtitle 7">
            <a:extLst>
              <a:ext uri="{FF2B5EF4-FFF2-40B4-BE49-F238E27FC236}">
                <a16:creationId xmlns:a16="http://schemas.microsoft.com/office/drawing/2014/main" id="{344E3E33-4CF9-3ED5-F59D-1FC0F6B726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1432" y="4640424"/>
            <a:ext cx="6437555" cy="1796952"/>
          </a:xfrm>
        </p:spPr>
        <p:txBody>
          <a:bodyPr rtlCol="0" anchor="b"/>
          <a:lstStyle/>
          <a:p>
            <a:pPr algn="l" rtl="0"/>
            <a:r>
              <a:rPr lang="en-GB" b="1" dirty="0"/>
              <a:t>Laise de Moraes</a:t>
            </a:r>
          </a:p>
          <a:p>
            <a:pPr algn="l" rtl="0"/>
            <a:r>
              <a:rPr lang="en-GB" sz="1800" dirty="0"/>
              <a:t>Atualizado: 2023-09-10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A5D4C8B-6D39-4E12-FD77-62D08CF4D3E9}"/>
              </a:ext>
            </a:extLst>
          </p:cNvPr>
          <p:cNvGrpSpPr/>
          <p:nvPr/>
        </p:nvGrpSpPr>
        <p:grpSpPr>
          <a:xfrm>
            <a:off x="516774" y="2978878"/>
            <a:ext cx="4089940" cy="2111669"/>
            <a:chOff x="516774" y="2978878"/>
            <a:chExt cx="4089940" cy="2111669"/>
          </a:xfrm>
        </p:grpSpPr>
        <p:pic>
          <p:nvPicPr>
            <p:cNvPr id="6" name="Graphic 5">
              <a:hlinkClick r:id="rId5"/>
              <a:extLst>
                <a:ext uri="{FF2B5EF4-FFF2-40B4-BE49-F238E27FC236}">
                  <a16:creationId xmlns:a16="http://schemas.microsoft.com/office/drawing/2014/main" id="{BA4E339E-D52E-7FDC-F915-D9242F309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8511" y="2978878"/>
              <a:ext cx="2226688" cy="530331"/>
            </a:xfrm>
            <a:prstGeom prst="rect">
              <a:avLst/>
            </a:prstGeom>
          </p:spPr>
        </p:pic>
        <p:pic>
          <p:nvPicPr>
            <p:cNvPr id="7" name="Graphic 6">
              <a:hlinkClick r:id="rId8"/>
              <a:extLst>
                <a:ext uri="{FF2B5EF4-FFF2-40B4-BE49-F238E27FC236}">
                  <a16:creationId xmlns:a16="http://schemas.microsoft.com/office/drawing/2014/main" id="{64201A3B-35A6-E320-E8DB-29A9EA3D7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03273" y="4407535"/>
              <a:ext cx="3803441" cy="683012"/>
            </a:xfrm>
            <a:prstGeom prst="rect">
              <a:avLst/>
            </a:prstGeom>
          </p:spPr>
        </p:pic>
        <p:pic>
          <p:nvPicPr>
            <p:cNvPr id="8" name="Graphic 7">
              <a:hlinkClick r:id="rId11"/>
              <a:extLst>
                <a:ext uri="{FF2B5EF4-FFF2-40B4-BE49-F238E27FC236}">
                  <a16:creationId xmlns:a16="http://schemas.microsoft.com/office/drawing/2014/main" id="{6C33711D-EDDD-782F-EF12-ED7F0CBF5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516774" y="3447712"/>
              <a:ext cx="3072831" cy="10242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70919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C43E9398-3228-1F60-569B-AF68D326EC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64" t="1486" r="24778" b="1486"/>
          <a:stretch/>
        </p:blipFill>
        <p:spPr bwMode="auto">
          <a:xfrm>
            <a:off x="8113532" y="-14966"/>
            <a:ext cx="4087368" cy="687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015CFD-3F75-BE7F-6ECC-84B3B3E6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62</a:t>
            </a:fld>
            <a:endParaRPr lang="en-GB"/>
          </a:p>
        </p:txBody>
      </p:sp>
      <p:sp>
        <p:nvSpPr>
          <p:cNvPr id="4" name="AutoShape 4" descr="illumina-logo">
            <a:extLst>
              <a:ext uri="{FF2B5EF4-FFF2-40B4-BE49-F238E27FC236}">
                <a16:creationId xmlns:a16="http://schemas.microsoft.com/office/drawing/2014/main" id="{40907D46-7ED6-3F2E-961D-8D330733BC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911F289D-0B89-34CD-EA65-FB72006009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384" y="753034"/>
            <a:ext cx="6815446" cy="1882390"/>
          </a:xfrm>
        </p:spPr>
        <p:txBody>
          <a:bodyPr rtlCol="0">
            <a:normAutofit/>
          </a:bodyPr>
          <a:lstStyle/>
          <a:p>
            <a:pPr algn="l" rtl="0"/>
            <a:r>
              <a:rPr lang="en-GB" b="1" dirty="0"/>
              <a:t>Sequenciamento </a:t>
            </a:r>
            <a:r>
              <a:rPr lang="en-GB" sz="7000" b="1" dirty="0"/>
              <a:t>NGS</a:t>
            </a:r>
          </a:p>
        </p:txBody>
      </p:sp>
      <p:sp>
        <p:nvSpPr>
          <p:cNvPr id="16" name="Subtitle 7">
            <a:extLst>
              <a:ext uri="{FF2B5EF4-FFF2-40B4-BE49-F238E27FC236}">
                <a16:creationId xmlns:a16="http://schemas.microsoft.com/office/drawing/2014/main" id="{FC2A4CB2-0B06-37F4-704A-3F403FBDB1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1432" y="4640424"/>
            <a:ext cx="6437555" cy="1796952"/>
          </a:xfrm>
        </p:spPr>
        <p:txBody>
          <a:bodyPr rtlCol="0" anchor="b"/>
          <a:lstStyle/>
          <a:p>
            <a:pPr algn="l" rtl="0"/>
            <a:r>
              <a:rPr lang="en-GB" b="1" dirty="0"/>
              <a:t>Laise de Moraes</a:t>
            </a:r>
          </a:p>
          <a:p>
            <a:pPr algn="l" rtl="0"/>
            <a:r>
              <a:rPr lang="en-GB" sz="1800" dirty="0"/>
              <a:t>Atualizado: 2023-09-10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672587-AA59-9B03-F9E5-4E13AC8E99F7}"/>
              </a:ext>
            </a:extLst>
          </p:cNvPr>
          <p:cNvGrpSpPr/>
          <p:nvPr/>
        </p:nvGrpSpPr>
        <p:grpSpPr>
          <a:xfrm>
            <a:off x="516774" y="2978878"/>
            <a:ext cx="4089940" cy="2111669"/>
            <a:chOff x="516774" y="2978878"/>
            <a:chExt cx="4089940" cy="2111669"/>
          </a:xfrm>
        </p:grpSpPr>
        <p:pic>
          <p:nvPicPr>
            <p:cNvPr id="7" name="Graphic 6">
              <a:hlinkClick r:id="rId5"/>
              <a:extLst>
                <a:ext uri="{FF2B5EF4-FFF2-40B4-BE49-F238E27FC236}">
                  <a16:creationId xmlns:a16="http://schemas.microsoft.com/office/drawing/2014/main" id="{EF401548-D16E-1039-FFDF-EEDE22DD6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8511" y="2978878"/>
              <a:ext cx="2226688" cy="530331"/>
            </a:xfrm>
            <a:prstGeom prst="rect">
              <a:avLst/>
            </a:prstGeom>
          </p:spPr>
        </p:pic>
        <p:pic>
          <p:nvPicPr>
            <p:cNvPr id="8" name="Graphic 7">
              <a:hlinkClick r:id="rId8"/>
              <a:extLst>
                <a:ext uri="{FF2B5EF4-FFF2-40B4-BE49-F238E27FC236}">
                  <a16:creationId xmlns:a16="http://schemas.microsoft.com/office/drawing/2014/main" id="{9EB7497D-382D-09C5-BA87-AC89AD828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03273" y="4407535"/>
              <a:ext cx="3803441" cy="683012"/>
            </a:xfrm>
            <a:prstGeom prst="rect">
              <a:avLst/>
            </a:prstGeom>
          </p:spPr>
        </p:pic>
        <p:pic>
          <p:nvPicPr>
            <p:cNvPr id="10" name="Graphic 9">
              <a:hlinkClick r:id="rId11"/>
              <a:extLst>
                <a:ext uri="{FF2B5EF4-FFF2-40B4-BE49-F238E27FC236}">
                  <a16:creationId xmlns:a16="http://schemas.microsoft.com/office/drawing/2014/main" id="{EEDA5D91-1104-F8B3-058E-28BE7D185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516774" y="3447712"/>
              <a:ext cx="3072831" cy="10242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13897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63</a:t>
            </a:fld>
            <a:endParaRPr lang="en-GB" dirty="0"/>
          </a:p>
        </p:txBody>
      </p:sp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EC07B823-2642-8B55-8059-3D638A495B27}"/>
              </a:ext>
            </a:extLst>
          </p:cNvPr>
          <p:cNvSpPr txBox="1">
            <a:spLocks/>
          </p:cNvSpPr>
          <p:nvPr/>
        </p:nvSpPr>
        <p:spPr>
          <a:xfrm>
            <a:off x="195072" y="6356350"/>
            <a:ext cx="4837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dirty="0">
                <a:hlinkClick r:id="rId2"/>
              </a:rPr>
              <a:t>https://doi.org/10.1007/978-981-13-8844-6_15</a:t>
            </a:r>
            <a:endParaRPr lang="en-GB" dirty="0"/>
          </a:p>
        </p:txBody>
      </p:sp>
      <p:pic>
        <p:nvPicPr>
          <p:cNvPr id="14" name="Picture 2">
            <a:hlinkClick r:id="rId3"/>
            <a:extLst>
              <a:ext uri="{FF2B5EF4-FFF2-40B4-BE49-F238E27FC236}">
                <a16:creationId xmlns:a16="http://schemas.microsoft.com/office/drawing/2014/main" id="{59E728AF-9795-7747-5FD2-C34660325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49" y="593655"/>
            <a:ext cx="9995902" cy="567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247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Projeto Genoma Humano: Sanger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7</a:t>
            </a:fld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8DD7B6D-4D5E-12AC-4642-F623DB75E5E1}"/>
              </a:ext>
            </a:extLst>
          </p:cNvPr>
          <p:cNvSpPr/>
          <p:nvPr/>
        </p:nvSpPr>
        <p:spPr>
          <a:xfrm>
            <a:off x="0" y="1458604"/>
            <a:ext cx="12191999" cy="4897746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2" name="Picture 31">
            <a:hlinkClick r:id="rId2"/>
            <a:extLst>
              <a:ext uri="{FF2B5EF4-FFF2-40B4-BE49-F238E27FC236}">
                <a16:creationId xmlns:a16="http://schemas.microsoft.com/office/drawing/2014/main" id="{264252C1-9550-FAA8-AD01-0B482414E8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" t="12883" r="2395" b="71637"/>
          <a:stretch/>
        </p:blipFill>
        <p:spPr bwMode="auto">
          <a:xfrm>
            <a:off x="923365" y="1854200"/>
            <a:ext cx="10336306" cy="438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A4566E0-E726-1B88-EEE8-1A1BE858AACD}"/>
              </a:ext>
            </a:extLst>
          </p:cNvPr>
          <p:cNvSpPr txBox="1"/>
          <p:nvPr/>
        </p:nvSpPr>
        <p:spPr>
          <a:xfrm>
            <a:off x="1488141" y="1511208"/>
            <a:ext cx="10488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2000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593AC6-358E-AE68-698F-439A480FB043}"/>
              </a:ext>
            </a:extLst>
          </p:cNvPr>
          <p:cNvSpPr txBox="1"/>
          <p:nvPr/>
        </p:nvSpPr>
        <p:spPr>
          <a:xfrm>
            <a:off x="6364941" y="1511208"/>
            <a:ext cx="10488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2001</a:t>
            </a:r>
          </a:p>
        </p:txBody>
      </p:sp>
      <p:sp>
        <p:nvSpPr>
          <p:cNvPr id="35" name="Footer Placeholder 6">
            <a:extLst>
              <a:ext uri="{FF2B5EF4-FFF2-40B4-BE49-F238E27FC236}">
                <a16:creationId xmlns:a16="http://schemas.microsoft.com/office/drawing/2014/main" id="{2C25C4A1-9D2B-4A74-02B9-0D6A01402DD7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dirty="0">
                <a:latin typeface="+mj-lt"/>
                <a:hlinkClick r:id="rId4"/>
              </a:rPr>
              <a:t>https://www.scientificamerican.com/article/see-how-scientists-put-together-the-complete-human-genome</a:t>
            </a:r>
            <a:r>
              <a:rPr lang="en-GB" dirty="0">
                <a:latin typeface="+mj-lt"/>
              </a:rPr>
              <a:t> | </a:t>
            </a:r>
            <a:r>
              <a:rPr lang="en-GB" dirty="0">
                <a:latin typeface="+mj-lt"/>
                <a:hlinkClick r:id="rId5"/>
              </a:rPr>
              <a:t>https://doi.org/10.1126/science.abj6987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88899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Projeto Genoma Humano: Sanger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8</a:t>
            </a:fld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23FFCB-23D9-C622-93B6-62D8D751991F}"/>
              </a:ext>
            </a:extLst>
          </p:cNvPr>
          <p:cNvSpPr/>
          <p:nvPr/>
        </p:nvSpPr>
        <p:spPr>
          <a:xfrm>
            <a:off x="0" y="1458604"/>
            <a:ext cx="12191999" cy="4897746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527F3A-4788-8491-2E95-BEECA61B51C8}"/>
              </a:ext>
            </a:extLst>
          </p:cNvPr>
          <p:cNvSpPr txBox="1"/>
          <p:nvPr/>
        </p:nvSpPr>
        <p:spPr>
          <a:xfrm>
            <a:off x="1488141" y="1511208"/>
            <a:ext cx="10488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2002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989F20-7140-3813-3219-3C3E96CEF70F}"/>
              </a:ext>
            </a:extLst>
          </p:cNvPr>
          <p:cNvSpPr txBox="1"/>
          <p:nvPr/>
        </p:nvSpPr>
        <p:spPr>
          <a:xfrm>
            <a:off x="6364941" y="1511208"/>
            <a:ext cx="10488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2003</a:t>
            </a:r>
          </a:p>
        </p:txBody>
      </p:sp>
      <p:pic>
        <p:nvPicPr>
          <p:cNvPr id="7" name="Picture 2">
            <a:hlinkClick r:id="rId2"/>
            <a:extLst>
              <a:ext uri="{FF2B5EF4-FFF2-40B4-BE49-F238E27FC236}">
                <a16:creationId xmlns:a16="http://schemas.microsoft.com/office/drawing/2014/main" id="{C5E76B3A-083C-D216-7D64-0AEFF7C3DC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" t="30671" r="48314" b="53848"/>
          <a:stretch/>
        </p:blipFill>
        <p:spPr bwMode="auto">
          <a:xfrm>
            <a:off x="1077854" y="1854199"/>
            <a:ext cx="5201026" cy="438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hlinkClick r:id="rId2"/>
            <a:extLst>
              <a:ext uri="{FF2B5EF4-FFF2-40B4-BE49-F238E27FC236}">
                <a16:creationId xmlns:a16="http://schemas.microsoft.com/office/drawing/2014/main" id="{B2C04820-890C-D575-2396-0E5490ADE4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7" t="30590" r="2182" b="53928"/>
          <a:stretch/>
        </p:blipFill>
        <p:spPr bwMode="auto">
          <a:xfrm>
            <a:off x="6247053" y="1845233"/>
            <a:ext cx="5003653" cy="438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75E0BFAF-A589-D92A-9367-AC687ECFE1DC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0752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dirty="0">
                <a:latin typeface="+mj-lt"/>
                <a:hlinkClick r:id="rId4"/>
              </a:rPr>
              <a:t>https://www.scientificamerican.com/article/see-how-scientists-put-together-the-complete-human-genome</a:t>
            </a:r>
            <a:r>
              <a:rPr lang="en-GB" dirty="0">
                <a:latin typeface="+mj-lt"/>
              </a:rPr>
              <a:t> | </a:t>
            </a:r>
            <a:r>
              <a:rPr lang="en-GB" dirty="0">
                <a:latin typeface="+mj-lt"/>
                <a:hlinkClick r:id="rId5"/>
              </a:rPr>
              <a:t>https://doi.org/10.1126/science.abj6987</a:t>
            </a:r>
            <a:endParaRPr lang="en-GB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055A70-2731-C6E9-CD46-3C03A1CE9D0F}"/>
              </a:ext>
            </a:extLst>
          </p:cNvPr>
          <p:cNvSpPr txBox="1"/>
          <p:nvPr/>
        </p:nvSpPr>
        <p:spPr>
          <a:xfrm>
            <a:off x="9448799" y="3248603"/>
            <a:ext cx="274320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300" b="1" dirty="0">
                <a:highlight>
                  <a:srgbClr val="FFFF00"/>
                </a:highlight>
              </a:rPr>
              <a:t>Não foi possível preencher todas as lacunas</a:t>
            </a:r>
          </a:p>
        </p:txBody>
      </p:sp>
    </p:spTree>
    <p:extLst>
      <p:ext uri="{BB962C8B-B14F-4D97-AF65-F5344CB8AC3E}">
        <p14:creationId xmlns:p14="http://schemas.microsoft.com/office/powerpoint/2010/main" val="2572341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hlinkClick r:id="rId2"/>
            <a:extLst>
              <a:ext uri="{FF2B5EF4-FFF2-40B4-BE49-F238E27FC236}">
                <a16:creationId xmlns:a16="http://schemas.microsoft.com/office/drawing/2014/main" id="{E8DB6FF2-9D5E-D604-B769-C61592CAB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768" y="3044486"/>
            <a:ext cx="5998464" cy="332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6F484374-ADAA-2045-5B1D-92C5A2C35A8E}"/>
              </a:ext>
            </a:extLst>
          </p:cNvPr>
          <p:cNvSpPr txBox="1">
            <a:spLocks/>
          </p:cNvSpPr>
          <p:nvPr/>
        </p:nvSpPr>
        <p:spPr>
          <a:xfrm>
            <a:off x="681318" y="1370680"/>
            <a:ext cx="10829364" cy="24333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b="1" dirty="0"/>
              <a:t>NGS ou Nova Geração de Sequenciamento (</a:t>
            </a:r>
            <a:r>
              <a:rPr lang="pt-BR" b="1" i="1" dirty="0"/>
              <a:t>Next Generation Sequencing</a:t>
            </a:r>
            <a:r>
              <a:rPr lang="pt-BR" b="1" dirty="0"/>
              <a:t>)</a:t>
            </a:r>
          </a:p>
          <a:p>
            <a:pPr algn="just"/>
            <a:endParaRPr lang="pt-BR" sz="1500" dirty="0"/>
          </a:p>
          <a:p>
            <a:pPr algn="just"/>
            <a:r>
              <a:rPr lang="pt-BR" dirty="0"/>
              <a:t>São tecnologias que permitem a </a:t>
            </a:r>
            <a:r>
              <a:rPr lang="pt-BR" u="sng" dirty="0"/>
              <a:t>geração de milhões de fragmentos simultaneamente</a:t>
            </a:r>
            <a:r>
              <a:rPr lang="pt-BR" dirty="0"/>
              <a:t>, enquanto o sequenciamento Sanger produz um fragmento por vez.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9CFB50-EADC-D101-D0D0-612FA250C1BF}"/>
              </a:ext>
            </a:extLst>
          </p:cNvPr>
          <p:cNvSpPr/>
          <p:nvPr/>
        </p:nvSpPr>
        <p:spPr>
          <a:xfrm>
            <a:off x="0" y="-2"/>
            <a:ext cx="12192000" cy="114300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32">
            <a:extLst>
              <a:ext uri="{FF2B5EF4-FFF2-40B4-BE49-F238E27FC236}">
                <a16:creationId xmlns:a16="http://schemas.microsoft.com/office/drawing/2014/main" id="{9BE910C2-7FF8-CC18-84EA-2D19ACBB1AD9}"/>
              </a:ext>
            </a:extLst>
          </p:cNvPr>
          <p:cNvSpPr txBox="1">
            <a:spLocks/>
          </p:cNvSpPr>
          <p:nvPr/>
        </p:nvSpPr>
        <p:spPr>
          <a:xfrm>
            <a:off x="1077854" y="209550"/>
            <a:ext cx="10036292" cy="773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NGS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388D4A-B4E1-590B-FA21-74D55F68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E5D31-8FC2-49D0-B7B8-8D3DFF41134C}" type="slidenum">
              <a:rPr lang="en-GB" smtClean="0"/>
              <a:t>9</a:t>
            </a:fld>
            <a:endParaRPr lang="en-GB" dirty="0"/>
          </a:p>
        </p:txBody>
      </p:sp>
      <p:sp>
        <p:nvSpPr>
          <p:cNvPr id="15" name="Footer Placeholder 6">
            <a:extLst>
              <a:ext uri="{FF2B5EF4-FFF2-40B4-BE49-F238E27FC236}">
                <a16:creationId xmlns:a16="http://schemas.microsoft.com/office/drawing/2014/main" id="{2D6C43D4-6713-0B4C-EFF8-10DBC9565B79}"/>
              </a:ext>
            </a:extLst>
          </p:cNvPr>
          <p:cNvSpPr txBox="1">
            <a:spLocks/>
          </p:cNvSpPr>
          <p:nvPr/>
        </p:nvSpPr>
        <p:spPr>
          <a:xfrm>
            <a:off x="201168" y="6356350"/>
            <a:ext cx="11795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/>
            <a:r>
              <a:rPr lang="en-GB" dirty="0">
                <a:latin typeface="+mj-lt"/>
                <a:hlinkClick r:id="rId4"/>
              </a:rPr>
              <a:t>https://doi.org/10.1016/j.csbj.2019.11.002</a:t>
            </a:r>
            <a:r>
              <a:rPr lang="en-GB" dirty="0">
                <a:latin typeface="+mj-lt"/>
              </a:rPr>
              <a:t> | </a:t>
            </a:r>
            <a:r>
              <a:rPr lang="en-GB" dirty="0">
                <a:latin typeface="+mj-lt"/>
                <a:hlinkClick r:id="rId5"/>
              </a:rPr>
              <a:t>https://doi.org/10.1016%2Fj.cell.2013.09.006</a:t>
            </a:r>
            <a:r>
              <a:rPr lang="en-GB" dirty="0">
                <a:latin typeface="+mj-lt"/>
              </a:rPr>
              <a:t> | </a:t>
            </a:r>
            <a:r>
              <a:rPr lang="en-GB" dirty="0">
                <a:latin typeface="+mj-lt"/>
                <a:hlinkClick r:id="rId6"/>
              </a:rPr>
              <a:t>https://doi.org/10.1002/ajmg.a.62239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24956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1A7C4456A97A45A5FB2F06EE0F3795" ma:contentTypeVersion="13" ma:contentTypeDescription="Create a new document." ma:contentTypeScope="" ma:versionID="4bd699d5528b09d9eaa63f72a227ae1d">
  <xsd:schema xmlns:xsd="http://www.w3.org/2001/XMLSchema" xmlns:xs="http://www.w3.org/2001/XMLSchema" xmlns:p="http://schemas.microsoft.com/office/2006/metadata/properties" xmlns:ns2="56bd86cd-aee7-4d84-9328-0256d48ce484" xmlns:ns3="d89b8d59-050a-4503-a522-eb5bc4a69315" targetNamespace="http://schemas.microsoft.com/office/2006/metadata/properties" ma:root="true" ma:fieldsID="0bcf4575f77de29bfac727cc24d340ba" ns2:_="" ns3:_="">
    <xsd:import namespace="56bd86cd-aee7-4d84-9328-0256d48ce484"/>
    <xsd:import namespace="d89b8d59-050a-4503-a522-eb5bc4a693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bd86cd-aee7-4d84-9328-0256d48ce4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143de60c-575b-4c62-9f62-591ff79d3e1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9b8d59-050a-4503-a522-eb5bc4a6931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1363DA0-291D-4F6F-8BE7-B416AF2277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bd86cd-aee7-4d84-9328-0256d48ce484"/>
    <ds:schemaRef ds:uri="d89b8d59-050a-4503-a522-eb5bc4a693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2DEF818-7583-4FD8-9C48-5B872D42EC2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1106</TotalTime>
  <Words>3205</Words>
  <Application>Microsoft Office PowerPoint</Application>
  <PresentationFormat>Widescreen</PresentationFormat>
  <Paragraphs>435</Paragraphs>
  <Slides>63</Slides>
  <Notes>0</Notes>
  <HiddenSlides>3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8" baseType="lpstr">
      <vt:lpstr>Arial</vt:lpstr>
      <vt:lpstr>Avenir Next LT Pro</vt:lpstr>
      <vt:lpstr>Avenir Next LT Pro (Body)</vt:lpstr>
      <vt:lpstr>Calibri</vt:lpstr>
      <vt:lpstr>Office Theme</vt:lpstr>
      <vt:lpstr>Sequenciamento NGS</vt:lpstr>
      <vt:lpstr>Sequenciamento 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Sequenciamento 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Sequenciamento 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Sequenciamento 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Sequenciamento NGS</vt:lpstr>
      <vt:lpstr>Sequenciamento NGS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Laise Eduarda Paixão de Moraes</dc:creator>
  <cp:lastModifiedBy>Laise Eduarda Paixão de Moraes</cp:lastModifiedBy>
  <cp:revision>1</cp:revision>
  <dcterms:created xsi:type="dcterms:W3CDTF">2023-09-08T23:20:22Z</dcterms:created>
  <dcterms:modified xsi:type="dcterms:W3CDTF">2023-09-11T11:55:05Z</dcterms:modified>
</cp:coreProperties>
</file>