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9"/>
  </p:notesMasterIdLst>
  <p:sldIdLst>
    <p:sldId id="1001" r:id="rId4"/>
    <p:sldId id="1017" r:id="rId5"/>
    <p:sldId id="1023" r:id="rId6"/>
    <p:sldId id="1020" r:id="rId7"/>
    <p:sldId id="1019" r:id="rId8"/>
    <p:sldId id="1021" r:id="rId9"/>
    <p:sldId id="1013" r:id="rId10"/>
    <p:sldId id="1012" r:id="rId11"/>
    <p:sldId id="1014" r:id="rId12"/>
    <p:sldId id="1016" r:id="rId13"/>
    <p:sldId id="1015" r:id="rId14"/>
    <p:sldId id="1024" r:id="rId15"/>
    <p:sldId id="1027" r:id="rId16"/>
    <p:sldId id="1028" r:id="rId17"/>
    <p:sldId id="1030" r:id="rId18"/>
    <p:sldId id="1042" r:id="rId19"/>
    <p:sldId id="1043" r:id="rId20"/>
    <p:sldId id="1036" r:id="rId21"/>
    <p:sldId id="1037" r:id="rId22"/>
    <p:sldId id="1040" r:id="rId23"/>
    <p:sldId id="1044" r:id="rId24"/>
    <p:sldId id="1045" r:id="rId25"/>
    <p:sldId id="1046" r:id="rId26"/>
    <p:sldId id="1041" r:id="rId27"/>
    <p:sldId id="104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8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456" userDrawn="1">
          <p15:clr>
            <a:srgbClr val="A4A3A4"/>
          </p15:clr>
        </p15:guide>
        <p15:guide id="5" pos="384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338"/>
    <a:srgbClr val="D77B69"/>
    <a:srgbClr val="CD8688"/>
    <a:srgbClr val="007999"/>
    <a:srgbClr val="A20067"/>
    <a:srgbClr val="F9A31E"/>
    <a:srgbClr val="FFDDF3"/>
    <a:srgbClr val="FFA3DE"/>
    <a:srgbClr val="AF0678"/>
    <a:srgbClr val="FEF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365615-C7BB-4677-838A-FA66519B4507}" v="584" dt="2023-11-06T01:12:59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2574" y="78"/>
      </p:cViewPr>
      <p:guideLst>
        <p:guide orient="horz" pos="1368"/>
        <p:guide/>
        <p:guide pos="3840"/>
        <p:guide orient="horz" pos="456"/>
        <p:guide pos="384"/>
        <p:guide orient="horz" pos="21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se Eduarda Paixão de Moraes" userId="ed9e5288-1c22-4d51-b69f-ec30695ef7d2" providerId="ADAL" clId="{121E0C3F-27A0-43CF-81A6-B1BCE706AA80}"/>
    <pc:docChg chg="undo redo custSel addSld delSld modSld sldOrd">
      <pc:chgData name="Laise Eduarda Paixão de Moraes" userId="ed9e5288-1c22-4d51-b69f-ec30695ef7d2" providerId="ADAL" clId="{121E0C3F-27A0-43CF-81A6-B1BCE706AA80}" dt="2023-09-10T16:10:47.657" v="22006" actId="47"/>
      <pc:docMkLst>
        <pc:docMk/>
      </pc:docMkLst>
      <pc:sldChg chg="addSp delSp modSp mod setBg modShow">
        <pc:chgData name="Laise Eduarda Paixão de Moraes" userId="ed9e5288-1c22-4d51-b69f-ec30695ef7d2" providerId="ADAL" clId="{121E0C3F-27A0-43CF-81A6-B1BCE706AA80}" dt="2023-09-10T15:01:15.650" v="20088" actId="6549"/>
        <pc:sldMkLst>
          <pc:docMk/>
          <pc:sldMk cId="997942443" sldId="256"/>
        </pc:sldMkLst>
        <pc:spChg chg="add del mod">
          <ac:chgData name="Laise Eduarda Paixão de Moraes" userId="ed9e5288-1c22-4d51-b69f-ec30695ef7d2" providerId="ADAL" clId="{121E0C3F-27A0-43CF-81A6-B1BCE706AA80}" dt="2023-09-09T21:10:02.123" v="8435" actId="478"/>
          <ac:spMkLst>
            <pc:docMk/>
            <pc:sldMk cId="997942443" sldId="256"/>
            <ac:spMk id="2" creationId="{BBC0D1B0-B1C4-D926-C824-91F758746391}"/>
          </ac:spMkLst>
        </pc:spChg>
        <pc:spChg chg="add del mod">
          <ac:chgData name="Laise Eduarda Paixão de Moraes" userId="ed9e5288-1c22-4d51-b69f-ec30695ef7d2" providerId="ADAL" clId="{121E0C3F-27A0-43CF-81A6-B1BCE706AA80}" dt="2023-09-09T14:42:14.983" v="1650" actId="478"/>
          <ac:spMkLst>
            <pc:docMk/>
            <pc:sldMk cId="997942443" sldId="256"/>
            <ac:spMk id="3" creationId="{7CBA8388-FC78-8D96-C5C2-E1F8E7F159B7}"/>
          </ac:spMkLst>
        </pc:spChg>
        <pc:spChg chg="add del mod">
          <ac:chgData name="Laise Eduarda Paixão de Moraes" userId="ed9e5288-1c22-4d51-b69f-ec30695ef7d2" providerId="ADAL" clId="{121E0C3F-27A0-43CF-81A6-B1BCE706AA80}" dt="2023-09-09T14:42:14.983" v="1650" actId="478"/>
          <ac:spMkLst>
            <pc:docMk/>
            <pc:sldMk cId="997942443" sldId="256"/>
            <ac:spMk id="5" creationId="{49D0A866-AB12-1DD8-6A6B-8A87E9C7ECF8}"/>
          </ac:spMkLst>
        </pc:spChg>
        <pc:spChg chg="del">
          <ac:chgData name="Laise Eduarda Paixão de Moraes" userId="ed9e5288-1c22-4d51-b69f-ec30695ef7d2" providerId="ADAL" clId="{121E0C3F-27A0-43CF-81A6-B1BCE706AA80}" dt="2023-09-09T14:42:12.686" v="1649" actId="478"/>
          <ac:spMkLst>
            <pc:docMk/>
            <pc:sldMk cId="997942443" sldId="256"/>
            <ac:spMk id="7" creationId="{BA0D9F56-DC21-C55C-3644-294C478FD754}"/>
          </ac:spMkLst>
        </pc:spChg>
        <pc:spChg chg="del">
          <ac:chgData name="Laise Eduarda Paixão de Moraes" userId="ed9e5288-1c22-4d51-b69f-ec30695ef7d2" providerId="ADAL" clId="{121E0C3F-27A0-43CF-81A6-B1BCE706AA80}" dt="2023-09-09T14:42:12.686" v="1649" actId="478"/>
          <ac:spMkLst>
            <pc:docMk/>
            <pc:sldMk cId="997942443" sldId="256"/>
            <ac:spMk id="8" creationId="{305B8AC0-AEC8-E4D0-6DCA-CDB8E2879ED0}"/>
          </ac:spMkLst>
        </pc:spChg>
        <pc:spChg chg="add del mod">
          <ac:chgData name="Laise Eduarda Paixão de Moraes" userId="ed9e5288-1c22-4d51-b69f-ec30695ef7d2" providerId="ADAL" clId="{121E0C3F-27A0-43CF-81A6-B1BCE706AA80}" dt="2023-09-09T17:31:40.766" v="3181" actId="478"/>
          <ac:spMkLst>
            <pc:docMk/>
            <pc:sldMk cId="997942443" sldId="256"/>
            <ac:spMk id="10" creationId="{D2628BDE-4998-E770-C8A4-0CD209CCF053}"/>
          </ac:spMkLst>
        </pc:spChg>
        <pc:spChg chg="add mod">
          <ac:chgData name="Laise Eduarda Paixão de Moraes" userId="ed9e5288-1c22-4d51-b69f-ec30695ef7d2" providerId="ADAL" clId="{121E0C3F-27A0-43CF-81A6-B1BCE706AA80}" dt="2023-09-09T21:10:27.092" v="8443" actId="255"/>
          <ac:spMkLst>
            <pc:docMk/>
            <pc:sldMk cId="997942443" sldId="256"/>
            <ac:spMk id="11" creationId="{566BD144-0BA2-72B7-388F-B1385213EC53}"/>
          </ac:spMkLst>
        </pc:spChg>
        <pc:spChg chg="add mod">
          <ac:chgData name="Laise Eduarda Paixão de Moraes" userId="ed9e5288-1c22-4d51-b69f-ec30695ef7d2" providerId="ADAL" clId="{121E0C3F-27A0-43CF-81A6-B1BCE706AA80}" dt="2023-09-10T15:01:15.650" v="20088" actId="6549"/>
          <ac:spMkLst>
            <pc:docMk/>
            <pc:sldMk cId="997942443" sldId="256"/>
            <ac:spMk id="12" creationId="{93872DF6-66C2-C850-B8F1-32548D7113F2}"/>
          </ac:spMkLst>
        </pc:spChg>
        <pc:spChg chg="add del mod">
          <ac:chgData name="Laise Eduarda Paixão de Moraes" userId="ed9e5288-1c22-4d51-b69f-ec30695ef7d2" providerId="ADAL" clId="{121E0C3F-27A0-43CF-81A6-B1BCE706AA80}" dt="2023-09-09T14:43:26.380" v="1734" actId="21"/>
          <ac:spMkLst>
            <pc:docMk/>
            <pc:sldMk cId="997942443" sldId="256"/>
            <ac:spMk id="13" creationId="{220BA292-3E0F-F9EC-0E77-DB6BBB23BB24}"/>
          </ac:spMkLst>
        </pc:spChg>
        <pc:spChg chg="add del mod">
          <ac:chgData name="Laise Eduarda Paixão de Moraes" userId="ed9e5288-1c22-4d51-b69f-ec30695ef7d2" providerId="ADAL" clId="{121E0C3F-27A0-43CF-81A6-B1BCE706AA80}" dt="2023-09-09T14:43:45.326" v="1749"/>
          <ac:spMkLst>
            <pc:docMk/>
            <pc:sldMk cId="997942443" sldId="256"/>
            <ac:spMk id="14" creationId="{E46E9147-A116-C217-3A44-D9B51953F6BD}"/>
          </ac:spMkLst>
        </pc:spChg>
        <pc:grpChg chg="add del mod">
          <ac:chgData name="Laise Eduarda Paixão de Moraes" userId="ed9e5288-1c22-4d51-b69f-ec30695ef7d2" providerId="ADAL" clId="{121E0C3F-27A0-43CF-81A6-B1BCE706AA80}" dt="2023-09-09T21:10:04.708" v="8437" actId="21"/>
          <ac:grpSpMkLst>
            <pc:docMk/>
            <pc:sldMk cId="997942443" sldId="256"/>
            <ac:grpSpMk id="3" creationId="{C7A5541A-87D2-1003-E729-23FD5A091EB3}"/>
          </ac:grpSpMkLst>
        </pc:grpChg>
        <pc:picChg chg="add del mod topLvl">
          <ac:chgData name="Laise Eduarda Paixão de Moraes" userId="ed9e5288-1c22-4d51-b69f-ec30695ef7d2" providerId="ADAL" clId="{121E0C3F-27A0-43CF-81A6-B1BCE706AA80}" dt="2023-09-09T21:09:22.256" v="8339" actId="207"/>
          <ac:picMkLst>
            <pc:docMk/>
            <pc:sldMk cId="997942443" sldId="256"/>
            <ac:picMk id="4" creationId="{C924A7E7-0049-9DD3-CB79-853D429E9879}"/>
          </ac:picMkLst>
        </pc:picChg>
        <pc:picChg chg="add del mod topLvl">
          <ac:chgData name="Laise Eduarda Paixão de Moraes" userId="ed9e5288-1c22-4d51-b69f-ec30695ef7d2" providerId="ADAL" clId="{121E0C3F-27A0-43CF-81A6-B1BCE706AA80}" dt="2023-09-09T21:09:26.104" v="8341" actId="21"/>
          <ac:picMkLst>
            <pc:docMk/>
            <pc:sldMk cId="997942443" sldId="256"/>
            <ac:picMk id="5" creationId="{B2CF42F9-F47C-E269-6C77-DE15B1A775D8}"/>
          </ac:picMkLst>
        </pc:picChg>
        <pc:picChg chg="mod">
          <ac:chgData name="Laise Eduarda Paixão de Moraes" userId="ed9e5288-1c22-4d51-b69f-ec30695ef7d2" providerId="ADAL" clId="{121E0C3F-27A0-43CF-81A6-B1BCE706AA80}" dt="2023-09-09T14:54:29.942" v="1760"/>
          <ac:picMkLst>
            <pc:docMk/>
            <pc:sldMk cId="997942443" sldId="256"/>
            <ac:picMk id="6" creationId="{69582533-45A9-993D-962C-04AA9B5D29C1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22.256" v="8339" actId="207"/>
          <ac:picMkLst>
            <pc:docMk/>
            <pc:sldMk cId="997942443" sldId="256"/>
            <ac:picMk id="7" creationId="{A6F6352D-2E05-E648-6D51-1F44BB191CA2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12.499" v="8334"/>
          <ac:picMkLst>
            <pc:docMk/>
            <pc:sldMk cId="997942443" sldId="256"/>
            <ac:picMk id="8" creationId="{CCD9AA8F-E353-1BA3-55EB-5F63AEA9BD85}"/>
          </ac:picMkLst>
        </pc:picChg>
        <pc:picChg chg="add del">
          <ac:chgData name="Laise Eduarda Paixão de Moraes" userId="ed9e5288-1c22-4d51-b69f-ec30695ef7d2" providerId="ADAL" clId="{121E0C3F-27A0-43CF-81A6-B1BCE706AA80}" dt="2023-09-09T00:12:08.447" v="305" actId="478"/>
          <ac:picMkLst>
            <pc:docMk/>
            <pc:sldMk cId="997942443" sldId="256"/>
            <ac:picMk id="11" creationId="{4EC8D30F-2032-AE29-1564-4240006E61B1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08.596" v="8323"/>
          <ac:picMkLst>
            <pc:docMk/>
            <pc:sldMk cId="997942443" sldId="256"/>
            <ac:picMk id="13" creationId="{DC8A2136-425C-A283-D326-2B0CB0EB3C2F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42.103" v="8350" actId="21"/>
          <ac:picMkLst>
            <pc:docMk/>
            <pc:sldMk cId="997942443" sldId="256"/>
            <ac:picMk id="14" creationId="{BED47C83-BDD0-8A8D-9F49-AF56548D1B5F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59.908" v="8434" actId="21"/>
          <ac:picMkLst>
            <pc:docMk/>
            <pc:sldMk cId="997942443" sldId="256"/>
            <ac:picMk id="15" creationId="{B221D57D-32FA-17A8-C5A5-63E73CEDFC33}"/>
          </ac:picMkLst>
        </pc:picChg>
        <pc:picChg chg="add mod">
          <ac:chgData name="Laise Eduarda Paixão de Moraes" userId="ed9e5288-1c22-4d51-b69f-ec30695ef7d2" providerId="ADAL" clId="{121E0C3F-27A0-43CF-81A6-B1BCE706AA80}" dt="2023-09-09T21:10:02.400" v="8436"/>
          <ac:picMkLst>
            <pc:docMk/>
            <pc:sldMk cId="997942443" sldId="256"/>
            <ac:picMk id="16" creationId="{AF0B19AC-A4A0-8EE3-30B0-F9C1BDB20554}"/>
          </ac:picMkLst>
        </pc:picChg>
      </pc:sldChg>
      <pc:sldChg chg="addSp delSp modSp mod">
        <pc:chgData name="Laise Eduarda Paixão de Moraes" userId="ed9e5288-1c22-4d51-b69f-ec30695ef7d2" providerId="ADAL" clId="{121E0C3F-27A0-43CF-81A6-B1BCE706AA80}" dt="2023-09-09T17:30:33.705" v="3149" actId="1035"/>
        <pc:sldMkLst>
          <pc:docMk/>
          <pc:sldMk cId="1419402258" sldId="257"/>
        </pc:sldMkLst>
        <pc:spChg chg="mod">
          <ac:chgData name="Laise Eduarda Paixão de Moraes" userId="ed9e5288-1c22-4d51-b69f-ec30695ef7d2" providerId="ADAL" clId="{121E0C3F-27A0-43CF-81A6-B1BCE706AA80}" dt="2023-09-09T00:10:24.315" v="282" actId="207"/>
          <ac:spMkLst>
            <pc:docMk/>
            <pc:sldMk cId="1419402258" sldId="257"/>
            <ac:spMk id="2" creationId="{B39CFB50-EADC-D101-D0D0-612FA250C1BF}"/>
          </ac:spMkLst>
        </pc:spChg>
        <pc:grpChg chg="add del mod">
          <ac:chgData name="Laise Eduarda Paixão de Moraes" userId="ed9e5288-1c22-4d51-b69f-ec30695ef7d2" providerId="ADAL" clId="{121E0C3F-27A0-43CF-81A6-B1BCE706AA80}" dt="2023-09-09T17:30:15.866" v="3133" actId="165"/>
          <ac:grpSpMkLst>
            <pc:docMk/>
            <pc:sldMk cId="1419402258" sldId="257"/>
            <ac:grpSpMk id="18" creationId="{081AFA06-EC13-629F-7823-14259B694F92}"/>
          </ac:grpSpMkLst>
        </pc:grpChg>
        <pc:picChg chg="mod topLvl">
          <ac:chgData name="Laise Eduarda Paixão de Moraes" userId="ed9e5288-1c22-4d51-b69f-ec30695ef7d2" providerId="ADAL" clId="{121E0C3F-27A0-43CF-81A6-B1BCE706AA80}" dt="2023-09-09T17:30:33.705" v="3149" actId="1035"/>
          <ac:picMkLst>
            <pc:docMk/>
            <pc:sldMk cId="1419402258" sldId="257"/>
            <ac:picMk id="15" creationId="{6D743BE2-60EC-3B71-92F0-FB8C57F9EE03}"/>
          </ac:picMkLst>
        </pc:picChg>
        <pc:picChg chg="add del mod">
          <ac:chgData name="Laise Eduarda Paixão de Moraes" userId="ed9e5288-1c22-4d51-b69f-ec30695ef7d2" providerId="ADAL" clId="{121E0C3F-27A0-43CF-81A6-B1BCE706AA80}" dt="2023-09-09T02:19:21.616" v="1359" actId="21"/>
          <ac:picMkLst>
            <pc:docMk/>
            <pc:sldMk cId="1419402258" sldId="257"/>
            <ac:picMk id="16" creationId="{C75AA2C4-4B57-43A8-697B-FEFF2F7ABAE1}"/>
          </ac:picMkLst>
        </pc:picChg>
        <pc:picChg chg="add mod topLvl">
          <ac:chgData name="Laise Eduarda Paixão de Moraes" userId="ed9e5288-1c22-4d51-b69f-ec30695ef7d2" providerId="ADAL" clId="{121E0C3F-27A0-43CF-81A6-B1BCE706AA80}" dt="2023-09-09T17:30:33.705" v="3149" actId="1035"/>
          <ac:picMkLst>
            <pc:docMk/>
            <pc:sldMk cId="1419402258" sldId="257"/>
            <ac:picMk id="17" creationId="{C03B8DE3-2FE7-089A-F46A-42EA547198DA}"/>
          </ac:picMkLst>
        </pc:picChg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3733375989" sldId="258"/>
        </pc:sldMkLst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604005675" sldId="259"/>
        </pc:sldMkLst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4040602341" sldId="260"/>
        </pc:sldMkLst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484177254" sldId="261"/>
        </pc:sldMkLst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2305885899" sldId="262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9:11:13.052" v="5752" actId="478"/>
        <pc:sldMkLst>
          <pc:docMk/>
          <pc:sldMk cId="222495671" sldId="263"/>
        </pc:sldMkLst>
        <pc:spChg chg="mod">
          <ac:chgData name="Laise Eduarda Paixão de Moraes" userId="ed9e5288-1c22-4d51-b69f-ec30695ef7d2" providerId="ADAL" clId="{121E0C3F-27A0-43CF-81A6-B1BCE706AA80}" dt="2023-09-09T00:11:00.325" v="291" actId="207"/>
          <ac:spMkLst>
            <pc:docMk/>
            <pc:sldMk cId="222495671" sldId="263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49:56.274" v="115" actId="20577"/>
          <ac:spMkLst>
            <pc:docMk/>
            <pc:sldMk cId="222495671" sldId="263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50:10.267" v="123" actId="478"/>
          <ac:spMkLst>
            <pc:docMk/>
            <pc:sldMk cId="222495671" sldId="263"/>
            <ac:spMk id="5" creationId="{4CFAB77E-B3AC-CE59-0FE5-50EA5DB13001}"/>
          </ac:spMkLst>
        </pc:spChg>
        <pc:spChg chg="add del mod">
          <ac:chgData name="Laise Eduarda Paixão de Moraes" userId="ed9e5288-1c22-4d51-b69f-ec30695ef7d2" providerId="ADAL" clId="{121E0C3F-27A0-43CF-81A6-B1BCE706AA80}" dt="2023-09-09T18:16:22.784" v="4260" actId="21"/>
          <ac:spMkLst>
            <pc:docMk/>
            <pc:sldMk cId="222495671" sldId="263"/>
            <ac:spMk id="5" creationId="{C22EDB54-9314-668A-D49D-B84FF41135F1}"/>
          </ac:spMkLst>
        </pc:spChg>
        <pc:spChg chg="del mod">
          <ac:chgData name="Laise Eduarda Paixão de Moraes" userId="ed9e5288-1c22-4d51-b69f-ec30695ef7d2" providerId="ADAL" clId="{121E0C3F-27A0-43CF-81A6-B1BCE706AA80}" dt="2023-09-09T18:16:26.428" v="4263" actId="478"/>
          <ac:spMkLst>
            <pc:docMk/>
            <pc:sldMk cId="222495671" sldId="263"/>
            <ac:spMk id="6" creationId="{D3C0274B-B7FB-7831-2E14-C3F0C7F2F770}"/>
          </ac:spMkLst>
        </pc:spChg>
        <pc:spChg chg="del mod">
          <ac:chgData name="Laise Eduarda Paixão de Moraes" userId="ed9e5288-1c22-4d51-b69f-ec30695ef7d2" providerId="ADAL" clId="{121E0C3F-27A0-43CF-81A6-B1BCE706AA80}" dt="2023-09-09T18:16:25.732" v="4262" actId="478"/>
          <ac:spMkLst>
            <pc:docMk/>
            <pc:sldMk cId="222495671" sldId="263"/>
            <ac:spMk id="8" creationId="{96CB4E87-B42A-936D-47E2-485DAAE22A2C}"/>
          </ac:spMkLst>
        </pc:spChg>
        <pc:spChg chg="del">
          <ac:chgData name="Laise Eduarda Paixão de Moraes" userId="ed9e5288-1c22-4d51-b69f-ec30695ef7d2" providerId="ADAL" clId="{121E0C3F-27A0-43CF-81A6-B1BCE706AA80}" dt="2023-09-09T18:19:23.448" v="4409" actId="478"/>
          <ac:spMkLst>
            <pc:docMk/>
            <pc:sldMk cId="222495671" sldId="263"/>
            <ac:spMk id="9" creationId="{87A92B05-2EE1-E833-9C6C-B505E4770B81}"/>
          </ac:spMkLst>
        </pc:spChg>
        <pc:spChg chg="add del mod">
          <ac:chgData name="Laise Eduarda Paixão de Moraes" userId="ed9e5288-1c22-4d51-b69f-ec30695ef7d2" providerId="ADAL" clId="{121E0C3F-27A0-43CF-81A6-B1BCE706AA80}" dt="2023-09-09T18:15:27.034" v="4241"/>
          <ac:spMkLst>
            <pc:docMk/>
            <pc:sldMk cId="222495671" sldId="263"/>
            <ac:spMk id="11" creationId="{5CEC2646-AD93-8C76-765C-4358F8CCAF7A}"/>
          </ac:spMkLst>
        </pc:spChg>
        <pc:spChg chg="add del">
          <ac:chgData name="Laise Eduarda Paixão de Moraes" userId="ed9e5288-1c22-4d51-b69f-ec30695ef7d2" providerId="ADAL" clId="{121E0C3F-27A0-43CF-81A6-B1BCE706AA80}" dt="2023-09-09T18:15:31.693" v="4244" actId="22"/>
          <ac:spMkLst>
            <pc:docMk/>
            <pc:sldMk cId="222495671" sldId="263"/>
            <ac:spMk id="13" creationId="{7E1E5E4F-7161-D55F-3775-58A786373329}"/>
          </ac:spMkLst>
        </pc:spChg>
        <pc:spChg chg="add mod ord">
          <ac:chgData name="Laise Eduarda Paixão de Moraes" userId="ed9e5288-1c22-4d51-b69f-ec30695ef7d2" providerId="ADAL" clId="{121E0C3F-27A0-43CF-81A6-B1BCE706AA80}" dt="2023-09-09T18:34:45.609" v="5230" actId="6549"/>
          <ac:spMkLst>
            <pc:docMk/>
            <pc:sldMk cId="222495671" sldId="263"/>
            <ac:spMk id="14" creationId="{6F484374-ADAA-2045-5B1D-92C5A2C35A8E}"/>
          </ac:spMkLst>
        </pc:spChg>
        <pc:spChg chg="add mod">
          <ac:chgData name="Laise Eduarda Paixão de Moraes" userId="ed9e5288-1c22-4d51-b69f-ec30695ef7d2" providerId="ADAL" clId="{121E0C3F-27A0-43CF-81A6-B1BCE706AA80}" dt="2023-09-09T18:23:49.069" v="4606"/>
          <ac:spMkLst>
            <pc:docMk/>
            <pc:sldMk cId="222495671" sldId="263"/>
            <ac:spMk id="15" creationId="{2D6C43D4-6713-0B4C-EFF8-10DBC9565B79}"/>
          </ac:spMkLst>
        </pc:spChg>
        <pc:spChg chg="add del mod">
          <ac:chgData name="Laise Eduarda Paixão de Moraes" userId="ed9e5288-1c22-4d51-b69f-ec30695ef7d2" providerId="ADAL" clId="{121E0C3F-27A0-43CF-81A6-B1BCE706AA80}" dt="2023-09-09T18:23:31.750" v="4600" actId="478"/>
          <ac:spMkLst>
            <pc:docMk/>
            <pc:sldMk cId="222495671" sldId="263"/>
            <ac:spMk id="17" creationId="{2273A07B-CC47-E9E4-CAAA-E7568A9D8CFA}"/>
          </ac:spMkLst>
        </pc:spChg>
        <pc:spChg chg="add del">
          <ac:chgData name="Laise Eduarda Paixão de Moraes" userId="ed9e5288-1c22-4d51-b69f-ec30695ef7d2" providerId="ADAL" clId="{121E0C3F-27A0-43CF-81A6-B1BCE706AA80}" dt="2023-09-09T18:30:09.346" v="5129" actId="22"/>
          <ac:spMkLst>
            <pc:docMk/>
            <pc:sldMk cId="222495671" sldId="263"/>
            <ac:spMk id="19" creationId="{E65266E6-5009-E9A2-67DA-5371C98646CB}"/>
          </ac:spMkLst>
        </pc:spChg>
        <pc:spChg chg="add del mod">
          <ac:chgData name="Laise Eduarda Paixão de Moraes" userId="ed9e5288-1c22-4d51-b69f-ec30695ef7d2" providerId="ADAL" clId="{121E0C3F-27A0-43CF-81A6-B1BCE706AA80}" dt="2023-09-09T18:33:53.309" v="5206" actId="478"/>
          <ac:spMkLst>
            <pc:docMk/>
            <pc:sldMk cId="222495671" sldId="263"/>
            <ac:spMk id="20" creationId="{A2545CD9-B42F-AD33-0850-FB211A662D6E}"/>
          </ac:spMkLst>
        </pc:spChg>
        <pc:spChg chg="add del mod">
          <ac:chgData name="Laise Eduarda Paixão de Moraes" userId="ed9e5288-1c22-4d51-b69f-ec30695ef7d2" providerId="ADAL" clId="{121E0C3F-27A0-43CF-81A6-B1BCE706AA80}" dt="2023-09-09T19:11:13.052" v="5752" actId="478"/>
          <ac:spMkLst>
            <pc:docMk/>
            <pc:sldMk cId="222495671" sldId="263"/>
            <ac:spMk id="21" creationId="{9F39C6CF-1153-FCAE-49AF-6B2C839695CE}"/>
          </ac:spMkLst>
        </pc:spChg>
        <pc:picChg chg="add del mod">
          <ac:chgData name="Laise Eduarda Paixão de Moraes" userId="ed9e5288-1c22-4d51-b69f-ec30695ef7d2" providerId="ADAL" clId="{121E0C3F-27A0-43CF-81A6-B1BCE706AA80}" dt="2023-09-09T17:54:35.668" v="3821" actId="478"/>
          <ac:picMkLst>
            <pc:docMk/>
            <pc:sldMk cId="222495671" sldId="263"/>
            <ac:picMk id="4" creationId="{729D3631-A0B0-D39B-8B6A-D9F919253D77}"/>
          </ac:picMkLst>
        </pc:picChg>
        <pc:picChg chg="del">
          <ac:chgData name="Laise Eduarda Paixão de Moraes" userId="ed9e5288-1c22-4d51-b69f-ec30695ef7d2" providerId="ADAL" clId="{121E0C3F-27A0-43CF-81A6-B1BCE706AA80}" dt="2023-09-08T23:50:10.267" v="123" actId="478"/>
          <ac:picMkLst>
            <pc:docMk/>
            <pc:sldMk cId="222495671" sldId="263"/>
            <ac:picMk id="7" creationId="{5AE2D30A-3839-3A40-F4CA-A53561609B4F}"/>
          </ac:picMkLst>
        </pc:picChg>
        <pc:picChg chg="add del mod">
          <ac:chgData name="Laise Eduarda Paixão de Moraes" userId="ed9e5288-1c22-4d51-b69f-ec30695ef7d2" providerId="ADAL" clId="{121E0C3F-27A0-43CF-81A6-B1BCE706AA80}" dt="2023-09-09T18:23:23.839" v="4596" actId="478"/>
          <ac:picMkLst>
            <pc:docMk/>
            <pc:sldMk cId="222495671" sldId="263"/>
            <ac:picMk id="16" creationId="{A28B5D16-0F55-AD8C-BFE7-7E01B7CABF43}"/>
          </ac:picMkLst>
        </pc:picChg>
        <pc:picChg chg="add mod">
          <ac:chgData name="Laise Eduarda Paixão de Moraes" userId="ed9e5288-1c22-4d51-b69f-ec30695ef7d2" providerId="ADAL" clId="{121E0C3F-27A0-43CF-81A6-B1BCE706AA80}" dt="2023-09-09T19:02:20.615" v="5646"/>
          <ac:picMkLst>
            <pc:docMk/>
            <pc:sldMk cId="222495671" sldId="263"/>
            <ac:picMk id="8194" creationId="{E8DB6FF2-9D5E-D604-B769-C61592CABB07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18:12:01.422" v="4075" actId="47"/>
        <pc:sldMkLst>
          <pc:docMk/>
          <pc:sldMk cId="4106444719" sldId="264"/>
        </pc:sldMkLst>
        <pc:spChg chg="mod">
          <ac:chgData name="Laise Eduarda Paixão de Moraes" userId="ed9e5288-1c22-4d51-b69f-ec30695ef7d2" providerId="ADAL" clId="{121E0C3F-27A0-43CF-81A6-B1BCE706AA80}" dt="2023-09-09T00:10:28.801" v="283" actId="207"/>
          <ac:spMkLst>
            <pc:docMk/>
            <pc:sldMk cId="4106444719" sldId="264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33:19.623" v="7"/>
          <ac:spMkLst>
            <pc:docMk/>
            <pc:sldMk cId="4106444719" sldId="264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8T23:33:13.028" v="4"/>
          <ac:spMkLst>
            <pc:docMk/>
            <pc:sldMk cId="4106444719" sldId="264"/>
            <ac:spMk id="4" creationId="{BA66BFC2-3B12-24E1-40BD-344D7BD8DBF7}"/>
          </ac:spMkLst>
        </pc:spChg>
        <pc:spChg chg="add del">
          <ac:chgData name="Laise Eduarda Paixão de Moraes" userId="ed9e5288-1c22-4d51-b69f-ec30695ef7d2" providerId="ADAL" clId="{121E0C3F-27A0-43CF-81A6-B1BCE706AA80}" dt="2023-09-08T23:33:29.827" v="9" actId="22"/>
          <ac:spMkLst>
            <pc:docMk/>
            <pc:sldMk cId="4106444719" sldId="264"/>
            <ac:spMk id="7" creationId="{EC56711D-494B-ABD8-D393-07C0518D923B}"/>
          </ac:spMkLst>
        </pc:spChg>
        <pc:spChg chg="del">
          <ac:chgData name="Laise Eduarda Paixão de Moraes" userId="ed9e5288-1c22-4d51-b69f-ec30695ef7d2" providerId="ADAL" clId="{121E0C3F-27A0-43CF-81A6-B1BCE706AA80}" dt="2023-09-08T23:33:12.492" v="3" actId="478"/>
          <ac:spMkLst>
            <pc:docMk/>
            <pc:sldMk cId="4106444719" sldId="264"/>
            <ac:spMk id="8" creationId="{96CB4E87-B42A-936D-47E2-485DAAE22A2C}"/>
          </ac:spMkLst>
        </pc:spChg>
        <pc:spChg chg="del">
          <ac:chgData name="Laise Eduarda Paixão de Moraes" userId="ed9e5288-1c22-4d51-b69f-ec30695ef7d2" providerId="ADAL" clId="{121E0C3F-27A0-43CF-81A6-B1BCE706AA80}" dt="2023-09-08T23:33:09.976" v="2" actId="478"/>
          <ac:spMkLst>
            <pc:docMk/>
            <pc:sldMk cId="4106444719" sldId="264"/>
            <ac:spMk id="9" creationId="{87A92B05-2EE1-E833-9C6C-B505E4770B81}"/>
          </ac:spMkLst>
        </pc:spChg>
        <pc:picChg chg="add del mod">
          <ac:chgData name="Laise Eduarda Paixão de Moraes" userId="ed9e5288-1c22-4d51-b69f-ec30695ef7d2" providerId="ADAL" clId="{121E0C3F-27A0-43CF-81A6-B1BCE706AA80}" dt="2023-09-08T23:33:54.021" v="19" actId="478"/>
          <ac:picMkLst>
            <pc:docMk/>
            <pc:sldMk cId="4106444719" sldId="264"/>
            <ac:picMk id="5" creationId="{DAB57199-D79C-8B1C-3E24-BC52560F49A6}"/>
          </ac:picMkLst>
        </pc:picChg>
        <pc:picChg chg="add mod">
          <ac:chgData name="Laise Eduarda Paixão de Moraes" userId="ed9e5288-1c22-4d51-b69f-ec30695ef7d2" providerId="ADAL" clId="{121E0C3F-27A0-43CF-81A6-B1BCE706AA80}" dt="2023-09-08T23:33:54.287" v="20"/>
          <ac:picMkLst>
            <pc:docMk/>
            <pc:sldMk cId="4106444719" sldId="264"/>
            <ac:picMk id="11" creationId="{9607D069-B402-54E1-86CE-4ADFD5A84890}"/>
          </ac:picMkLst>
        </pc:picChg>
        <pc:picChg chg="del">
          <ac:chgData name="Laise Eduarda Paixão de Moraes" userId="ed9e5288-1c22-4d51-b69f-ec30695ef7d2" providerId="ADAL" clId="{121E0C3F-27A0-43CF-81A6-B1BCE706AA80}" dt="2023-09-08T23:33:09.976" v="2" actId="478"/>
          <ac:picMkLst>
            <pc:docMk/>
            <pc:sldMk cId="4106444719" sldId="264"/>
            <ac:picMk id="15" creationId="{6D743BE2-60EC-3B71-92F0-FB8C57F9EE03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18:11:04.187" v="4048" actId="47"/>
        <pc:sldMkLst>
          <pc:docMk/>
          <pc:sldMk cId="2005525254" sldId="265"/>
        </pc:sldMkLst>
        <pc:spChg chg="mod">
          <ac:chgData name="Laise Eduarda Paixão de Moraes" userId="ed9e5288-1c22-4d51-b69f-ec30695ef7d2" providerId="ADAL" clId="{121E0C3F-27A0-43CF-81A6-B1BCE706AA80}" dt="2023-09-09T00:10:35.101" v="284" actId="207"/>
          <ac:spMkLst>
            <pc:docMk/>
            <pc:sldMk cId="2005525254" sldId="265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18:10:42.114" v="4046" actId="14100"/>
          <ac:spMkLst>
            <pc:docMk/>
            <pc:sldMk cId="2005525254" sldId="265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8:09:28.275" v="3942"/>
          <ac:spMkLst>
            <pc:docMk/>
            <pc:sldMk cId="2005525254" sldId="265"/>
            <ac:spMk id="5" creationId="{222E457C-DA05-DA13-3CBE-5F3DA67426D5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7" creationId="{67509F6E-0E46-5619-7A0F-F59FE09A0DDB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8" creationId="{F5194DD8-4A12-CEC6-B001-B160FBD091F0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9" creationId="{D83CDE42-AAF9-25D7-17D4-D37396A06BDD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11" creationId="{F28046DB-5DAF-D2E8-AF1C-2058E4A37918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12" creationId="{ABF784A5-1DE7-4A30-5EED-3F13EBD87CF0}"/>
          </ac:spMkLst>
        </pc:spChg>
        <pc:spChg chg="add del mod">
          <ac:chgData name="Laise Eduarda Paixão de Moraes" userId="ed9e5288-1c22-4d51-b69f-ec30695ef7d2" providerId="ADAL" clId="{121E0C3F-27A0-43CF-81A6-B1BCE706AA80}" dt="2023-09-09T18:10:24.229" v="4000" actId="478"/>
          <ac:spMkLst>
            <pc:docMk/>
            <pc:sldMk cId="2005525254" sldId="265"/>
            <ac:spMk id="13" creationId="{9BAF5445-5DEE-4068-C2BE-CDB42B296AC2}"/>
          </ac:spMkLst>
        </pc:spChg>
        <pc:picChg chg="del">
          <ac:chgData name="Laise Eduarda Paixão de Moraes" userId="ed9e5288-1c22-4d51-b69f-ec30695ef7d2" providerId="ADAL" clId="{121E0C3F-27A0-43CF-81A6-B1BCE706AA80}" dt="2023-09-08T23:33:41.409" v="11" actId="478"/>
          <ac:picMkLst>
            <pc:docMk/>
            <pc:sldMk cId="2005525254" sldId="265"/>
            <ac:picMk id="5" creationId="{DAB57199-D79C-8B1C-3E24-BC52560F49A6}"/>
          </ac:picMkLst>
        </pc:picChg>
        <pc:picChg chg="add mod">
          <ac:chgData name="Laise Eduarda Paixão de Moraes" userId="ed9e5288-1c22-4d51-b69f-ec30695ef7d2" providerId="ADAL" clId="{121E0C3F-27A0-43CF-81A6-B1BCE706AA80}" dt="2023-09-08T23:33:51.013" v="18" actId="1036"/>
          <ac:picMkLst>
            <pc:docMk/>
            <pc:sldMk cId="2005525254" sldId="265"/>
            <ac:picMk id="6" creationId="{F2065ED0-41E6-C587-CE41-8FFDC9D64837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10T14:53:06.758" v="19883"/>
        <pc:sldMkLst>
          <pc:docMk/>
          <pc:sldMk cId="90356384" sldId="266"/>
        </pc:sldMkLst>
        <pc:spChg chg="mod">
          <ac:chgData name="Laise Eduarda Paixão de Moraes" userId="ed9e5288-1c22-4d51-b69f-ec30695ef7d2" providerId="ADAL" clId="{121E0C3F-27A0-43CF-81A6-B1BCE706AA80}" dt="2023-09-09T00:10:38.652" v="285" actId="207"/>
          <ac:spMkLst>
            <pc:docMk/>
            <pc:sldMk cId="90356384" sldId="26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18:12:05.150" v="4089" actId="20577"/>
          <ac:spMkLst>
            <pc:docMk/>
            <pc:sldMk cId="90356384" sldId="266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18:12:40.757" v="4119" actId="122"/>
          <ac:spMkLst>
            <pc:docMk/>
            <pc:sldMk cId="90356384" sldId="266"/>
            <ac:spMk id="6" creationId="{7ADE07DD-1E56-575C-002C-73B9C6D12544}"/>
          </ac:spMkLst>
        </pc:spChg>
        <pc:spChg chg="del">
          <ac:chgData name="Laise Eduarda Paixão de Moraes" userId="ed9e5288-1c22-4d51-b69f-ec30695ef7d2" providerId="ADAL" clId="{121E0C3F-27A0-43CF-81A6-B1BCE706AA80}" dt="2023-09-08T23:45:07.851" v="25" actId="478"/>
          <ac:spMkLst>
            <pc:docMk/>
            <pc:sldMk cId="90356384" sldId="266"/>
            <ac:spMk id="7" creationId="{67509F6E-0E46-5619-7A0F-F59FE09A0DDB}"/>
          </ac:spMkLst>
        </pc:spChg>
        <pc:spChg chg="del">
          <ac:chgData name="Laise Eduarda Paixão de Moraes" userId="ed9e5288-1c22-4d51-b69f-ec30695ef7d2" providerId="ADAL" clId="{121E0C3F-27A0-43CF-81A6-B1BCE706AA80}" dt="2023-09-08T23:45:07.851" v="25" actId="478"/>
          <ac:spMkLst>
            <pc:docMk/>
            <pc:sldMk cId="90356384" sldId="266"/>
            <ac:spMk id="8" creationId="{F5194DD8-4A12-CEC6-B001-B160FBD091F0}"/>
          </ac:spMkLst>
        </pc:spChg>
        <pc:spChg chg="del">
          <ac:chgData name="Laise Eduarda Paixão de Moraes" userId="ed9e5288-1c22-4d51-b69f-ec30695ef7d2" providerId="ADAL" clId="{121E0C3F-27A0-43CF-81A6-B1BCE706AA80}" dt="2023-09-08T23:45:05.489" v="23" actId="478"/>
          <ac:spMkLst>
            <pc:docMk/>
            <pc:sldMk cId="90356384" sldId="266"/>
            <ac:spMk id="9" creationId="{D83CDE42-AAF9-25D7-17D4-D37396A06BDD}"/>
          </ac:spMkLst>
        </pc:spChg>
        <pc:spChg chg="del">
          <ac:chgData name="Laise Eduarda Paixão de Moraes" userId="ed9e5288-1c22-4d51-b69f-ec30695ef7d2" providerId="ADAL" clId="{121E0C3F-27A0-43CF-81A6-B1BCE706AA80}" dt="2023-09-08T23:45:06.411" v="24" actId="478"/>
          <ac:spMkLst>
            <pc:docMk/>
            <pc:sldMk cId="90356384" sldId="266"/>
            <ac:spMk id="11" creationId="{F28046DB-5DAF-D2E8-AF1C-2058E4A37918}"/>
          </ac:spMkLst>
        </pc:spChg>
        <pc:spChg chg="del">
          <ac:chgData name="Laise Eduarda Paixão de Moraes" userId="ed9e5288-1c22-4d51-b69f-ec30695ef7d2" providerId="ADAL" clId="{121E0C3F-27A0-43CF-81A6-B1BCE706AA80}" dt="2023-09-08T23:45:07.851" v="25" actId="478"/>
          <ac:spMkLst>
            <pc:docMk/>
            <pc:sldMk cId="90356384" sldId="266"/>
            <ac:spMk id="12" creationId="{ABF784A5-1DE7-4A30-5EED-3F13EBD87CF0}"/>
          </ac:spMkLst>
        </pc:spChg>
        <pc:spChg chg="add mod">
          <ac:chgData name="Laise Eduarda Paixão de Moraes" userId="ed9e5288-1c22-4d51-b69f-ec30695ef7d2" providerId="ADAL" clId="{121E0C3F-27A0-43CF-81A6-B1BCE706AA80}" dt="2023-09-09T18:11:45.358" v="4074" actId="1035"/>
          <ac:spMkLst>
            <pc:docMk/>
            <pc:sldMk cId="90356384" sldId="266"/>
            <ac:spMk id="13" creationId="{16747C7A-4185-11FB-430B-08C008B810E1}"/>
          </ac:spMkLst>
        </pc:spChg>
        <pc:picChg chg="add mod">
          <ac:chgData name="Laise Eduarda Paixão de Moraes" userId="ed9e5288-1c22-4d51-b69f-ec30695ef7d2" providerId="ADAL" clId="{121E0C3F-27A0-43CF-81A6-B1BCE706AA80}" dt="2023-09-10T14:53:06.758" v="19883"/>
          <ac:picMkLst>
            <pc:docMk/>
            <pc:sldMk cId="90356384" sldId="266"/>
            <ac:picMk id="5" creationId="{BCF5A34E-3EFB-AABF-EFF5-A3C9CA526F8C}"/>
          </ac:picMkLst>
        </pc:picChg>
        <pc:picChg chg="del">
          <ac:chgData name="Laise Eduarda Paixão de Moraes" userId="ed9e5288-1c22-4d51-b69f-ec30695ef7d2" providerId="ADAL" clId="{121E0C3F-27A0-43CF-81A6-B1BCE706AA80}" dt="2023-09-08T23:45:04.587" v="22" actId="478"/>
          <ac:picMkLst>
            <pc:docMk/>
            <pc:sldMk cId="90356384" sldId="266"/>
            <ac:picMk id="6" creationId="{F2065ED0-41E6-C587-CE41-8FFDC9D64837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09T02:31:07.847" v="1419"/>
        <pc:sldMkLst>
          <pc:docMk/>
          <pc:sldMk cId="609189846" sldId="267"/>
        </pc:sldMkLst>
        <pc:spChg chg="mod">
          <ac:chgData name="Laise Eduarda Paixão de Moraes" userId="ed9e5288-1c22-4d51-b69f-ec30695ef7d2" providerId="ADAL" clId="{121E0C3F-27A0-43CF-81A6-B1BCE706AA80}" dt="2023-09-09T00:10:41.583" v="286" actId="207"/>
          <ac:spMkLst>
            <pc:docMk/>
            <pc:sldMk cId="609189846" sldId="26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46:06.021" v="40"/>
          <ac:spMkLst>
            <pc:docMk/>
            <pc:sldMk cId="609189846" sldId="267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46:34.992" v="55" actId="478"/>
          <ac:spMkLst>
            <pc:docMk/>
            <pc:sldMk cId="609189846" sldId="267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8T23:47:05.443" v="62" actId="207"/>
          <ac:spMkLst>
            <pc:docMk/>
            <pc:sldMk cId="609189846" sldId="267"/>
            <ac:spMk id="5" creationId="{6E7420CF-2DF6-7D99-A27A-30753445BCF8}"/>
          </ac:spMkLst>
        </pc:spChg>
        <pc:spChg chg="add mod">
          <ac:chgData name="Laise Eduarda Paixão de Moraes" userId="ed9e5288-1c22-4d51-b69f-ec30695ef7d2" providerId="ADAL" clId="{121E0C3F-27A0-43CF-81A6-B1BCE706AA80}" dt="2023-09-08T23:45:58.421" v="39"/>
          <ac:spMkLst>
            <pc:docMk/>
            <pc:sldMk cId="609189846" sldId="267"/>
            <ac:spMk id="8" creationId="{727A1FDF-2D59-9750-6067-0F787393CD02}"/>
          </ac:spMkLst>
        </pc:spChg>
        <pc:spChg chg="add mod">
          <ac:chgData name="Laise Eduarda Paixão de Moraes" userId="ed9e5288-1c22-4d51-b69f-ec30695ef7d2" providerId="ADAL" clId="{121E0C3F-27A0-43CF-81A6-B1BCE706AA80}" dt="2023-09-08T23:45:58.421" v="39"/>
          <ac:spMkLst>
            <pc:docMk/>
            <pc:sldMk cId="609189846" sldId="267"/>
            <ac:spMk id="9" creationId="{495BE79B-CD73-7AF1-D990-F8B68A250174}"/>
          </ac:spMkLst>
        </pc:spChg>
        <pc:spChg chg="add mod">
          <ac:chgData name="Laise Eduarda Paixão de Moraes" userId="ed9e5288-1c22-4d51-b69f-ec30695ef7d2" providerId="ADAL" clId="{121E0C3F-27A0-43CF-81A6-B1BCE706AA80}" dt="2023-09-08T23:46:35.340" v="56"/>
          <ac:spMkLst>
            <pc:docMk/>
            <pc:sldMk cId="609189846" sldId="267"/>
            <ac:spMk id="11" creationId="{4CEBBF03-0580-6FD9-AD11-F7FBF6672039}"/>
          </ac:spMkLst>
        </pc:spChg>
        <pc:picChg chg="add mod">
          <ac:chgData name="Laise Eduarda Paixão de Moraes" userId="ed9e5288-1c22-4d51-b69f-ec30695ef7d2" providerId="ADAL" clId="{121E0C3F-27A0-43CF-81A6-B1BCE706AA80}" dt="2023-09-09T02:29:29.524" v="1417"/>
          <ac:picMkLst>
            <pc:docMk/>
            <pc:sldMk cId="609189846" sldId="267"/>
            <ac:picMk id="6" creationId="{499CD445-8D67-FB06-4F6C-075D812C1912}"/>
          </ac:picMkLst>
        </pc:picChg>
        <pc:picChg chg="add mod">
          <ac:chgData name="Laise Eduarda Paixão de Moraes" userId="ed9e5288-1c22-4d51-b69f-ec30695ef7d2" providerId="ADAL" clId="{121E0C3F-27A0-43CF-81A6-B1BCE706AA80}" dt="2023-09-09T02:31:07.847" v="1419"/>
          <ac:picMkLst>
            <pc:docMk/>
            <pc:sldMk cId="609189846" sldId="267"/>
            <ac:picMk id="7" creationId="{819CFD3A-B054-691B-6414-922B035E4D84}"/>
          </ac:picMkLst>
        </pc:picChg>
      </pc:sldChg>
      <pc:sldChg chg="add">
        <pc:chgData name="Laise Eduarda Paixão de Moraes" userId="ed9e5288-1c22-4d51-b69f-ec30695ef7d2" providerId="ADAL" clId="{121E0C3F-27A0-43CF-81A6-B1BCE706AA80}" dt="2023-09-10T00:58:10.764" v="14772"/>
        <pc:sldMkLst>
          <pc:docMk/>
          <pc:sldMk cId="888899452" sldId="268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10T00:57:57.407" v="14771" actId="2696"/>
        <pc:sldMkLst>
          <pc:docMk/>
          <pc:sldMk cId="1373431741" sldId="268"/>
        </pc:sldMkLst>
        <pc:spChg chg="mod">
          <ac:chgData name="Laise Eduarda Paixão de Moraes" userId="ed9e5288-1c22-4d51-b69f-ec30695ef7d2" providerId="ADAL" clId="{121E0C3F-27A0-43CF-81A6-B1BCE706AA80}" dt="2023-09-09T00:28:39.828" v="562" actId="6549"/>
          <ac:spMkLst>
            <pc:docMk/>
            <pc:sldMk cId="1373431741" sldId="268"/>
            <ac:spMk id="3" creationId="{9BE910C2-7FF8-CC18-84EA-2D19ACBB1AD9}"/>
          </ac:spMkLst>
        </pc:spChg>
        <pc:picChg chg="add del mod">
          <ac:chgData name="Laise Eduarda Paixão de Moraes" userId="ed9e5288-1c22-4d51-b69f-ec30695ef7d2" providerId="ADAL" clId="{121E0C3F-27A0-43CF-81A6-B1BCE706AA80}" dt="2023-09-09T17:28:12.724" v="3117"/>
          <ac:picMkLst>
            <pc:docMk/>
            <pc:sldMk cId="1373431741" sldId="268"/>
            <ac:picMk id="32" creationId="{264252C1-9550-FAA8-AD01-0B482414E804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00:28:12.021" v="554" actId="2696"/>
        <pc:sldMkLst>
          <pc:docMk/>
          <pc:sldMk cId="4101099311" sldId="268"/>
        </pc:sldMkLst>
        <pc:spChg chg="mod">
          <ac:chgData name="Laise Eduarda Paixão de Moraes" userId="ed9e5288-1c22-4d51-b69f-ec30695ef7d2" providerId="ADAL" clId="{121E0C3F-27A0-43CF-81A6-B1BCE706AA80}" dt="2023-09-09T00:10:43.951" v="287" actId="207"/>
          <ac:spMkLst>
            <pc:docMk/>
            <pc:sldMk cId="4101099311" sldId="26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47:24.392" v="65"/>
          <ac:spMkLst>
            <pc:docMk/>
            <pc:sldMk cId="4101099311" sldId="268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47:33.941" v="66" actId="478"/>
          <ac:spMkLst>
            <pc:docMk/>
            <pc:sldMk cId="4101099311" sldId="268"/>
            <ac:spMk id="4" creationId="{BA66BFC2-3B12-24E1-40BD-344D7BD8DBF7}"/>
          </ac:spMkLst>
        </pc:spChg>
        <pc:spChg chg="add del mod">
          <ac:chgData name="Laise Eduarda Paixão de Moraes" userId="ed9e5288-1c22-4d51-b69f-ec30695ef7d2" providerId="ADAL" clId="{121E0C3F-27A0-43CF-81A6-B1BCE706AA80}" dt="2023-09-08T23:47:36.624" v="68"/>
          <ac:spMkLst>
            <pc:docMk/>
            <pc:sldMk cId="4101099311" sldId="268"/>
            <ac:spMk id="5" creationId="{C3FFBF3E-AD49-6B01-8323-61582FC3E077}"/>
          </ac:spMkLst>
        </pc:spChg>
        <pc:spChg chg="add del mod">
          <ac:chgData name="Laise Eduarda Paixão de Moraes" userId="ed9e5288-1c22-4d51-b69f-ec30695ef7d2" providerId="ADAL" clId="{121E0C3F-27A0-43CF-81A6-B1BCE706AA80}" dt="2023-09-08T23:47:36.624" v="68"/>
          <ac:spMkLst>
            <pc:docMk/>
            <pc:sldMk cId="4101099311" sldId="268"/>
            <ac:spMk id="7" creationId="{9CE5CB8E-B49B-EF15-F72A-FA7E649C29BF}"/>
          </ac:spMkLst>
        </pc:spChg>
        <pc:spChg chg="add del mod">
          <ac:chgData name="Laise Eduarda Paixão de Moraes" userId="ed9e5288-1c22-4d51-b69f-ec30695ef7d2" providerId="ADAL" clId="{121E0C3F-27A0-43CF-81A6-B1BCE706AA80}" dt="2023-09-08T23:47:36.624" v="68"/>
          <ac:spMkLst>
            <pc:docMk/>
            <pc:sldMk cId="4101099311" sldId="268"/>
            <ac:spMk id="8" creationId="{27C47611-66AA-0128-B829-715C96BD24CD}"/>
          </ac:spMkLst>
        </pc:spChg>
        <pc:spChg chg="add del mod">
          <ac:chgData name="Laise Eduarda Paixão de Moraes" userId="ed9e5288-1c22-4d51-b69f-ec30695ef7d2" providerId="ADAL" clId="{121E0C3F-27A0-43CF-81A6-B1BCE706AA80}" dt="2023-09-08T23:47:36.624" v="68"/>
          <ac:spMkLst>
            <pc:docMk/>
            <pc:sldMk cId="4101099311" sldId="268"/>
            <ac:spMk id="9" creationId="{03536C0E-07EB-35B3-3738-9EA9DF2EF6F5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850" v="76"/>
          <ac:spMkLst>
            <pc:docMk/>
            <pc:sldMk cId="4101099311" sldId="268"/>
            <ac:spMk id="11" creationId="{51499DBA-51E2-65E8-4D2A-0BFB6BBB1877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850" v="76"/>
          <ac:spMkLst>
            <pc:docMk/>
            <pc:sldMk cId="4101099311" sldId="268"/>
            <ac:spMk id="13" creationId="{F292EA2D-8D19-543E-963A-0C771B9B5E9B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850" v="76"/>
          <ac:spMkLst>
            <pc:docMk/>
            <pc:sldMk cId="4101099311" sldId="268"/>
            <ac:spMk id="14" creationId="{F28ADE09-893C-8037-8F31-F27B74AF7D4F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850" v="76"/>
          <ac:spMkLst>
            <pc:docMk/>
            <pc:sldMk cId="4101099311" sldId="268"/>
            <ac:spMk id="15" creationId="{AB24294E-0DEF-9FEA-4AAE-F38DDA90FADA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520" v="75"/>
          <ac:spMkLst>
            <pc:docMk/>
            <pc:sldMk cId="4101099311" sldId="268"/>
            <ac:spMk id="16" creationId="{A7999049-6C41-996D-3AEF-14C5772CA240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520" v="75"/>
          <ac:spMkLst>
            <pc:docMk/>
            <pc:sldMk cId="4101099311" sldId="268"/>
            <ac:spMk id="18" creationId="{BEB832C0-1014-39C6-AB3F-7CE132184B5B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520" v="75"/>
          <ac:spMkLst>
            <pc:docMk/>
            <pc:sldMk cId="4101099311" sldId="268"/>
            <ac:spMk id="19" creationId="{C2AD11D8-3E07-2737-0286-04C6468D6929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520" v="75"/>
          <ac:spMkLst>
            <pc:docMk/>
            <pc:sldMk cId="4101099311" sldId="268"/>
            <ac:spMk id="20" creationId="{00EB966E-AECC-257B-29EB-6174F371FF5C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362" v="74"/>
          <ac:spMkLst>
            <pc:docMk/>
            <pc:sldMk cId="4101099311" sldId="268"/>
            <ac:spMk id="21" creationId="{C0CF331C-62BA-1E27-A7E7-3F55C622D8B1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362" v="74"/>
          <ac:spMkLst>
            <pc:docMk/>
            <pc:sldMk cId="4101099311" sldId="268"/>
            <ac:spMk id="23" creationId="{1E49CC40-6372-A1C7-6A9F-E440E8D1D461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362" v="74"/>
          <ac:spMkLst>
            <pc:docMk/>
            <pc:sldMk cId="4101099311" sldId="268"/>
            <ac:spMk id="24" creationId="{49ED64E8-03D4-5AAE-53ED-FA323FCEBCD2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362" v="74"/>
          <ac:spMkLst>
            <pc:docMk/>
            <pc:sldMk cId="4101099311" sldId="268"/>
            <ac:spMk id="25" creationId="{46B67702-7CB4-CF93-BE3B-DCAA15D647C1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131" v="73"/>
          <ac:spMkLst>
            <pc:docMk/>
            <pc:sldMk cId="4101099311" sldId="268"/>
            <ac:spMk id="26" creationId="{E04D65A5-9BB1-3F05-3917-43439F4DF84D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131" v="73"/>
          <ac:spMkLst>
            <pc:docMk/>
            <pc:sldMk cId="4101099311" sldId="268"/>
            <ac:spMk id="28" creationId="{C7F6B4DB-F67A-6EF3-307D-86C2921EFD0E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131" v="73"/>
          <ac:spMkLst>
            <pc:docMk/>
            <pc:sldMk cId="4101099311" sldId="268"/>
            <ac:spMk id="29" creationId="{27C1B0C2-4311-B4C6-37B7-B6A3C4A647F6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131" v="73"/>
          <ac:spMkLst>
            <pc:docMk/>
            <pc:sldMk cId="4101099311" sldId="268"/>
            <ac:spMk id="30" creationId="{1BE633C2-F89F-8E41-4BE8-DDBFEFF42717}"/>
          </ac:spMkLst>
        </pc:spChg>
        <pc:spChg chg="add mod">
          <ac:chgData name="Laise Eduarda Paixão de Moraes" userId="ed9e5288-1c22-4d51-b69f-ec30695ef7d2" providerId="ADAL" clId="{121E0C3F-27A0-43CF-81A6-B1BCE706AA80}" dt="2023-09-08T23:47:50.603" v="81"/>
          <ac:spMkLst>
            <pc:docMk/>
            <pc:sldMk cId="4101099311" sldId="268"/>
            <ac:spMk id="31" creationId="{08DD7B6D-4D5E-12AC-4642-F623DB75E5E1}"/>
          </ac:spMkLst>
        </pc:spChg>
        <pc:spChg chg="add mod">
          <ac:chgData name="Laise Eduarda Paixão de Moraes" userId="ed9e5288-1c22-4d51-b69f-ec30695ef7d2" providerId="ADAL" clId="{121E0C3F-27A0-43CF-81A6-B1BCE706AA80}" dt="2023-09-08T23:47:50.603" v="81"/>
          <ac:spMkLst>
            <pc:docMk/>
            <pc:sldMk cId="4101099311" sldId="268"/>
            <ac:spMk id="33" creationId="{7A4566E0-E726-1B88-EEE8-1A1BE858AACD}"/>
          </ac:spMkLst>
        </pc:spChg>
        <pc:spChg chg="add mod">
          <ac:chgData name="Laise Eduarda Paixão de Moraes" userId="ed9e5288-1c22-4d51-b69f-ec30695ef7d2" providerId="ADAL" clId="{121E0C3F-27A0-43CF-81A6-B1BCE706AA80}" dt="2023-09-08T23:47:50.603" v="81"/>
          <ac:spMkLst>
            <pc:docMk/>
            <pc:sldMk cId="4101099311" sldId="268"/>
            <ac:spMk id="34" creationId="{5F593AC6-358E-AE68-698F-439A480FB043}"/>
          </ac:spMkLst>
        </pc:spChg>
        <pc:spChg chg="add mod">
          <ac:chgData name="Laise Eduarda Paixão de Moraes" userId="ed9e5288-1c22-4d51-b69f-ec30695ef7d2" providerId="ADAL" clId="{121E0C3F-27A0-43CF-81A6-B1BCE706AA80}" dt="2023-09-08T23:47:50.603" v="81"/>
          <ac:spMkLst>
            <pc:docMk/>
            <pc:sldMk cId="4101099311" sldId="268"/>
            <ac:spMk id="35" creationId="{2C25C4A1-9D2B-4A74-02B9-0D6A01402DD7}"/>
          </ac:spMkLst>
        </pc:spChg>
        <pc:picChg chg="add del mod">
          <ac:chgData name="Laise Eduarda Paixão de Moraes" userId="ed9e5288-1c22-4d51-b69f-ec30695ef7d2" providerId="ADAL" clId="{121E0C3F-27A0-43CF-81A6-B1BCE706AA80}" dt="2023-09-08T23:47:36.624" v="68"/>
          <ac:picMkLst>
            <pc:docMk/>
            <pc:sldMk cId="4101099311" sldId="268"/>
            <ac:picMk id="6" creationId="{725782AE-2907-FD30-B0A3-07E199EDE782}"/>
          </ac:picMkLst>
        </pc:picChg>
        <pc:picChg chg="add del mod">
          <ac:chgData name="Laise Eduarda Paixão de Moraes" userId="ed9e5288-1c22-4d51-b69f-ec30695ef7d2" providerId="ADAL" clId="{121E0C3F-27A0-43CF-81A6-B1BCE706AA80}" dt="2023-09-08T23:47:40.850" v="76"/>
          <ac:picMkLst>
            <pc:docMk/>
            <pc:sldMk cId="4101099311" sldId="268"/>
            <ac:picMk id="12" creationId="{CE980E4C-0D04-EB8A-2065-C20FF7DD7123}"/>
          </ac:picMkLst>
        </pc:picChg>
        <pc:picChg chg="add del mod">
          <ac:chgData name="Laise Eduarda Paixão de Moraes" userId="ed9e5288-1c22-4d51-b69f-ec30695ef7d2" providerId="ADAL" clId="{121E0C3F-27A0-43CF-81A6-B1BCE706AA80}" dt="2023-09-08T23:47:40.520" v="75"/>
          <ac:picMkLst>
            <pc:docMk/>
            <pc:sldMk cId="4101099311" sldId="268"/>
            <ac:picMk id="17" creationId="{CA218B8A-EE1B-3D5A-7FCE-C7E72A1EA6F6}"/>
          </ac:picMkLst>
        </pc:picChg>
        <pc:picChg chg="add del mod">
          <ac:chgData name="Laise Eduarda Paixão de Moraes" userId="ed9e5288-1c22-4d51-b69f-ec30695ef7d2" providerId="ADAL" clId="{121E0C3F-27A0-43CF-81A6-B1BCE706AA80}" dt="2023-09-08T23:47:40.362" v="74"/>
          <ac:picMkLst>
            <pc:docMk/>
            <pc:sldMk cId="4101099311" sldId="268"/>
            <ac:picMk id="22" creationId="{A8D562DC-7FB8-9CD4-EE5D-17E3DEF50C4D}"/>
          </ac:picMkLst>
        </pc:picChg>
        <pc:picChg chg="add del mod">
          <ac:chgData name="Laise Eduarda Paixão de Moraes" userId="ed9e5288-1c22-4d51-b69f-ec30695ef7d2" providerId="ADAL" clId="{121E0C3F-27A0-43CF-81A6-B1BCE706AA80}" dt="2023-09-08T23:47:40.131" v="73"/>
          <ac:picMkLst>
            <pc:docMk/>
            <pc:sldMk cId="4101099311" sldId="268"/>
            <ac:picMk id="27" creationId="{38D0109B-8839-A8A9-9250-F8DF57ADEFE8}"/>
          </ac:picMkLst>
        </pc:picChg>
        <pc:picChg chg="add mod">
          <ac:chgData name="Laise Eduarda Paixão de Moraes" userId="ed9e5288-1c22-4d51-b69f-ec30695ef7d2" providerId="ADAL" clId="{121E0C3F-27A0-43CF-81A6-B1BCE706AA80}" dt="2023-09-08T23:47:50.603" v="81"/>
          <ac:picMkLst>
            <pc:docMk/>
            <pc:sldMk cId="4101099311" sldId="268"/>
            <ac:picMk id="32" creationId="{264252C1-9550-FAA8-AD01-0B482414E804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09T19:01:55.760" v="5645"/>
        <pc:sldMkLst>
          <pc:docMk/>
          <pc:sldMk cId="108930148" sldId="269"/>
        </pc:sldMkLst>
        <pc:spChg chg="mod">
          <ac:chgData name="Laise Eduarda Paixão de Moraes" userId="ed9e5288-1c22-4d51-b69f-ec30695ef7d2" providerId="ADAL" clId="{121E0C3F-27A0-43CF-81A6-B1BCE706AA80}" dt="2023-09-09T00:10:49.632" v="289" actId="207"/>
          <ac:spMkLst>
            <pc:docMk/>
            <pc:sldMk cId="108930148" sldId="269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18:06:58.883" v="3903"/>
          <ac:spMkLst>
            <pc:docMk/>
            <pc:sldMk cId="108930148" sldId="269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49:11.883" v="96" actId="478"/>
          <ac:spMkLst>
            <pc:docMk/>
            <pc:sldMk cId="108930148" sldId="269"/>
            <ac:spMk id="4" creationId="{BA66BFC2-3B12-24E1-40BD-344D7BD8DBF7}"/>
          </ac:spMkLst>
        </pc:spChg>
        <pc:spChg chg="add del mod">
          <ac:chgData name="Laise Eduarda Paixão de Moraes" userId="ed9e5288-1c22-4d51-b69f-ec30695ef7d2" providerId="ADAL" clId="{121E0C3F-27A0-43CF-81A6-B1BCE706AA80}" dt="2023-09-09T17:53:40.157" v="3817" actId="478"/>
          <ac:spMkLst>
            <pc:docMk/>
            <pc:sldMk cId="108930148" sldId="269"/>
            <ac:spMk id="4" creationId="{D93FD64D-201A-D7EA-312D-55D235A0AA03}"/>
          </ac:spMkLst>
        </pc:spChg>
        <pc:spChg chg="add mod">
          <ac:chgData name="Laise Eduarda Paixão de Moraes" userId="ed9e5288-1c22-4d51-b69f-ec30695ef7d2" providerId="ADAL" clId="{121E0C3F-27A0-43CF-81A6-B1BCE706AA80}" dt="2023-09-09T18:37:00.096" v="5263" actId="6549"/>
          <ac:spMkLst>
            <pc:docMk/>
            <pc:sldMk cId="108930148" sldId="269"/>
            <ac:spMk id="5" creationId="{DDC0E0D4-43CF-8D9B-A6B7-E872F725B724}"/>
          </ac:spMkLst>
        </pc:spChg>
        <pc:spChg chg="add del mod">
          <ac:chgData name="Laise Eduarda Paixão de Moraes" userId="ed9e5288-1c22-4d51-b69f-ec30695ef7d2" providerId="ADAL" clId="{121E0C3F-27A0-43CF-81A6-B1BCE706AA80}" dt="2023-09-08T23:49:09.686" v="95" actId="21"/>
          <ac:spMkLst>
            <pc:docMk/>
            <pc:sldMk cId="108930148" sldId="269"/>
            <ac:spMk id="6" creationId="{21072BBA-DC60-5B20-46A6-3BEB206A8B33}"/>
          </ac:spMkLst>
        </pc:spChg>
        <pc:spChg chg="add mod">
          <ac:chgData name="Laise Eduarda Paixão de Moraes" userId="ed9e5288-1c22-4d51-b69f-ec30695ef7d2" providerId="ADAL" clId="{121E0C3F-27A0-43CF-81A6-B1BCE706AA80}" dt="2023-09-09T02:33:16.930" v="1431" actId="6549"/>
          <ac:spMkLst>
            <pc:docMk/>
            <pc:sldMk cId="108930148" sldId="269"/>
            <ac:spMk id="8" creationId="{BA9AC4C4-210D-D379-EE4F-ADFA6D54BF67}"/>
          </ac:spMkLst>
        </pc:spChg>
        <pc:spChg chg="add mod">
          <ac:chgData name="Laise Eduarda Paixão de Moraes" userId="ed9e5288-1c22-4d51-b69f-ec30695ef7d2" providerId="ADAL" clId="{121E0C3F-27A0-43CF-81A6-B1BCE706AA80}" dt="2023-09-09T18:36:15.023" v="5255" actId="1076"/>
          <ac:spMkLst>
            <pc:docMk/>
            <pc:sldMk cId="108930148" sldId="269"/>
            <ac:spMk id="18" creationId="{8FC4D41B-3FBD-F12B-97FF-552C90E75E12}"/>
          </ac:spMkLst>
        </pc:spChg>
        <pc:picChg chg="add del mod">
          <ac:chgData name="Laise Eduarda Paixão de Moraes" userId="ed9e5288-1c22-4d51-b69f-ec30695ef7d2" providerId="ADAL" clId="{121E0C3F-27A0-43CF-81A6-B1BCE706AA80}" dt="2023-09-09T02:32:45.746" v="1420" actId="478"/>
          <ac:picMkLst>
            <pc:docMk/>
            <pc:sldMk cId="108930148" sldId="269"/>
            <ac:picMk id="7" creationId="{6C15303A-EEF2-247F-2FFF-0244C5D1F30B}"/>
          </ac:picMkLst>
        </pc:picChg>
        <pc:picChg chg="add mod">
          <ac:chgData name="Laise Eduarda Paixão de Moraes" userId="ed9e5288-1c22-4d51-b69f-ec30695ef7d2" providerId="ADAL" clId="{121E0C3F-27A0-43CF-81A6-B1BCE706AA80}" dt="2023-09-09T18:36:24.473" v="5258" actId="12789"/>
          <ac:picMkLst>
            <pc:docMk/>
            <pc:sldMk cId="108930148" sldId="269"/>
            <ac:picMk id="19" creationId="{AFB62C51-AA65-ADCA-1CB7-8DC999030CFB}"/>
          </ac:picMkLst>
        </pc:picChg>
        <pc:picChg chg="add mod">
          <ac:chgData name="Laise Eduarda Paixão de Moraes" userId="ed9e5288-1c22-4d51-b69f-ec30695ef7d2" providerId="ADAL" clId="{121E0C3F-27A0-43CF-81A6-B1BCE706AA80}" dt="2023-09-09T19:01:55.760" v="5645"/>
          <ac:picMkLst>
            <pc:docMk/>
            <pc:sldMk cId="108930148" sldId="269"/>
            <ac:picMk id="21506" creationId="{421B4D11-5EDB-4B42-9C30-C9AA8A19961A}"/>
          </ac:picMkLst>
        </pc:picChg>
        <pc:cxnChg chg="add mod">
          <ac:chgData name="Laise Eduarda Paixão de Moraes" userId="ed9e5288-1c22-4d51-b69f-ec30695ef7d2" providerId="ADAL" clId="{121E0C3F-27A0-43CF-81A6-B1BCE706AA80}" dt="2023-09-09T18:36:15.023" v="5255" actId="1076"/>
          <ac:cxnSpMkLst>
            <pc:docMk/>
            <pc:sldMk cId="108930148" sldId="269"/>
            <ac:cxnSpMk id="7" creationId="{1D54FCE4-B738-3324-5D9B-4160812399CD}"/>
          </ac:cxnSpMkLst>
        </pc:cxnChg>
      </pc:sldChg>
      <pc:sldChg chg="modSp add del mod">
        <pc:chgData name="Laise Eduarda Paixão de Moraes" userId="ed9e5288-1c22-4d51-b69f-ec30695ef7d2" providerId="ADAL" clId="{121E0C3F-27A0-43CF-81A6-B1BCE706AA80}" dt="2023-09-08T23:46:25.131" v="49" actId="47"/>
        <pc:sldMkLst>
          <pc:docMk/>
          <pc:sldMk cId="2589014539" sldId="269"/>
        </pc:sldMkLst>
        <pc:spChg chg="mod">
          <ac:chgData name="Laise Eduarda Paixão de Moraes" userId="ed9e5288-1c22-4d51-b69f-ec30695ef7d2" providerId="ADAL" clId="{121E0C3F-27A0-43CF-81A6-B1BCE706AA80}" dt="2023-09-08T23:46:19.761" v="45" actId="20577"/>
          <ac:spMkLst>
            <pc:docMk/>
            <pc:sldMk cId="2589014539" sldId="269"/>
            <ac:spMk id="3" creationId="{9BE910C2-7FF8-CC18-84EA-2D19ACBB1AD9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8T23:46:26.619" v="50" actId="47"/>
        <pc:sldMkLst>
          <pc:docMk/>
          <pc:sldMk cId="843291134" sldId="270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8:23:04.027" v="4593" actId="47"/>
        <pc:sldMkLst>
          <pc:docMk/>
          <pc:sldMk cId="3895135066" sldId="270"/>
        </pc:sldMkLst>
        <pc:spChg chg="mod">
          <ac:chgData name="Laise Eduarda Paixão de Moraes" userId="ed9e5288-1c22-4d51-b69f-ec30695ef7d2" providerId="ADAL" clId="{121E0C3F-27A0-43CF-81A6-B1BCE706AA80}" dt="2023-09-09T00:10:56.842" v="290" actId="207"/>
          <ac:spMkLst>
            <pc:docMk/>
            <pc:sldMk cId="3895135066" sldId="270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49:30.067" v="99" actId="114"/>
          <ac:spMkLst>
            <pc:docMk/>
            <pc:sldMk cId="3895135066" sldId="270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49:03.264" v="93" actId="478"/>
          <ac:spMkLst>
            <pc:docMk/>
            <pc:sldMk cId="3895135066" sldId="270"/>
            <ac:spMk id="4" creationId="{BA66BFC2-3B12-24E1-40BD-344D7BD8DBF7}"/>
          </ac:spMkLst>
        </pc:spChg>
        <pc:spChg chg="add del mod">
          <ac:chgData name="Laise Eduarda Paixão de Moraes" userId="ed9e5288-1c22-4d51-b69f-ec30695ef7d2" providerId="ADAL" clId="{121E0C3F-27A0-43CF-81A6-B1BCE706AA80}" dt="2023-09-09T18:19:17.065" v="4408" actId="21"/>
          <ac:spMkLst>
            <pc:docMk/>
            <pc:sldMk cId="3895135066" sldId="270"/>
            <ac:spMk id="5" creationId="{70A2FB1B-5405-5271-E893-564988BD733D}"/>
          </ac:spMkLst>
        </pc:spChg>
        <pc:spChg chg="add mod">
          <ac:chgData name="Laise Eduarda Paixão de Moraes" userId="ed9e5288-1c22-4d51-b69f-ec30695ef7d2" providerId="ADAL" clId="{121E0C3F-27A0-43CF-81A6-B1BCE706AA80}" dt="2023-09-09T02:27:16.064" v="1415" actId="115"/>
          <ac:spMkLst>
            <pc:docMk/>
            <pc:sldMk cId="3895135066" sldId="270"/>
            <ac:spMk id="7" creationId="{0343950A-2591-DF3B-AAD0-1E373E3E0557}"/>
          </ac:spMkLst>
        </pc:spChg>
        <pc:spChg chg="add del mod">
          <ac:chgData name="Laise Eduarda Paixão de Moraes" userId="ed9e5288-1c22-4d51-b69f-ec30695ef7d2" providerId="ADAL" clId="{121E0C3F-27A0-43CF-81A6-B1BCE706AA80}" dt="2023-09-09T18:19:17.065" v="4408" actId="21"/>
          <ac:spMkLst>
            <pc:docMk/>
            <pc:sldMk cId="3895135066" sldId="270"/>
            <ac:spMk id="8" creationId="{91EA2077-9F77-8622-1898-82920FE5C93A}"/>
          </ac:spMkLst>
        </pc:spChg>
        <pc:picChg chg="add del mod">
          <ac:chgData name="Laise Eduarda Paixão de Moraes" userId="ed9e5288-1c22-4d51-b69f-ec30695ef7d2" providerId="ADAL" clId="{121E0C3F-27A0-43CF-81A6-B1BCE706AA80}" dt="2023-09-09T18:19:17.065" v="4408" actId="21"/>
          <ac:picMkLst>
            <pc:docMk/>
            <pc:sldMk cId="3895135066" sldId="270"/>
            <ac:picMk id="6" creationId="{9134F312-1821-91AF-6CF9-4A15D84BA777}"/>
          </ac:picMkLst>
        </pc:picChg>
      </pc:sldChg>
      <pc:sldChg chg="modSp add del mod">
        <pc:chgData name="Laise Eduarda Paixão de Moraes" userId="ed9e5288-1c22-4d51-b69f-ec30695ef7d2" providerId="ADAL" clId="{121E0C3F-27A0-43CF-81A6-B1BCE706AA80}" dt="2023-09-08T23:49:58.471" v="116" actId="47"/>
        <pc:sldMkLst>
          <pc:docMk/>
          <pc:sldMk cId="3158010746" sldId="271"/>
        </pc:sldMkLst>
        <pc:spChg chg="mod">
          <ac:chgData name="Laise Eduarda Paixão de Moraes" userId="ed9e5288-1c22-4d51-b69f-ec30695ef7d2" providerId="ADAL" clId="{121E0C3F-27A0-43CF-81A6-B1BCE706AA80}" dt="2023-09-08T23:49:46.936" v="110" actId="20577"/>
          <ac:spMkLst>
            <pc:docMk/>
            <pc:sldMk cId="3158010746" sldId="271"/>
            <ac:spMk id="3" creationId="{9BE910C2-7FF8-CC18-84EA-2D19ACBB1AD9}"/>
          </ac:spMkLst>
        </pc:spChg>
      </pc:sldChg>
      <pc:sldChg chg="addSp delSp modSp add del mod ord modShow">
        <pc:chgData name="Laise Eduarda Paixão de Moraes" userId="ed9e5288-1c22-4d51-b69f-ec30695ef7d2" providerId="ADAL" clId="{121E0C3F-27A0-43CF-81A6-B1BCE706AA80}" dt="2023-09-09T19:00:05.812" v="5637" actId="47"/>
        <pc:sldMkLst>
          <pc:docMk/>
          <pc:sldMk cId="3069284729" sldId="272"/>
        </pc:sldMkLst>
        <pc:spChg chg="mod">
          <ac:chgData name="Laise Eduarda Paixão de Moraes" userId="ed9e5288-1c22-4d51-b69f-ec30695ef7d2" providerId="ADAL" clId="{121E0C3F-27A0-43CF-81A6-B1BCE706AA80}" dt="2023-09-09T00:11:11.440" v="292" actId="207"/>
          <ac:spMkLst>
            <pc:docMk/>
            <pc:sldMk cId="3069284729" sldId="272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50:42.219" v="129"/>
          <ac:spMkLst>
            <pc:docMk/>
            <pc:sldMk cId="3069284729" sldId="272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50:52.478" v="131" actId="478"/>
          <ac:spMkLst>
            <pc:docMk/>
            <pc:sldMk cId="3069284729" sldId="272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9T18:59:06.456" v="5631" actId="6549"/>
          <ac:spMkLst>
            <pc:docMk/>
            <pc:sldMk cId="3069284729" sldId="272"/>
            <ac:spMk id="8" creationId="{25AA3D4E-60A9-7429-7390-2C5BB2D28FC6}"/>
          </ac:spMkLst>
        </pc:spChg>
        <pc:picChg chg="add mod">
          <ac:chgData name="Laise Eduarda Paixão de Moraes" userId="ed9e5288-1c22-4d51-b69f-ec30695ef7d2" providerId="ADAL" clId="{121E0C3F-27A0-43CF-81A6-B1BCE706AA80}" dt="2023-09-09T18:59:01.318" v="5630"/>
          <ac:picMkLst>
            <pc:docMk/>
            <pc:sldMk cId="3069284729" sldId="272"/>
            <ac:picMk id="4" creationId="{C0E06B90-671F-DA7E-F7EF-A89F814920F9}"/>
          </ac:picMkLst>
        </pc:pic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5" creationId="{C454CCB6-90AE-79F6-5F77-444E6A9F332F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6" creationId="{49C61C9D-86A4-7A8C-BC60-F59405EDF75A}"/>
          </ac:cxnSpMkLst>
        </pc:cxnChg>
        <pc:cxnChg chg="add mod">
          <ac:chgData name="Laise Eduarda Paixão de Moraes" userId="ed9e5288-1c22-4d51-b69f-ec30695ef7d2" providerId="ADAL" clId="{121E0C3F-27A0-43CF-81A6-B1BCE706AA80}" dt="2023-09-09T18:56:48.018" v="5606" actId="208"/>
          <ac:cxnSpMkLst>
            <pc:docMk/>
            <pc:sldMk cId="3069284729" sldId="272"/>
            <ac:cxnSpMk id="7" creationId="{BCDD687B-1C1A-7078-8D45-0C2F50CBD90A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9" creationId="{DE3E063A-C849-0CE7-4AC9-865D0442705F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11" creationId="{1CC7EAC1-B6FE-579A-D66B-BE1BE051416E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12" creationId="{60480F4F-9CE8-C6E8-6DBE-EC091AE5461B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13" creationId="{FF21F291-EFC7-F016-23EF-ABE07650D126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14" creationId="{03981C99-1A7F-AB02-58BE-BEBC55B85199}"/>
          </ac:cxnSpMkLst>
        </pc:cxnChg>
      </pc:sldChg>
      <pc:sldChg chg="addSp modSp add del mod">
        <pc:chgData name="Laise Eduarda Paixão de Moraes" userId="ed9e5288-1c22-4d51-b69f-ec30695ef7d2" providerId="ADAL" clId="{121E0C3F-27A0-43CF-81A6-B1BCE706AA80}" dt="2023-09-09T00:28:12.021" v="554" actId="2696"/>
        <pc:sldMkLst>
          <pc:docMk/>
          <pc:sldMk cId="1984980149" sldId="273"/>
        </pc:sldMkLst>
        <pc:spChg chg="mod">
          <ac:chgData name="Laise Eduarda Paixão de Moraes" userId="ed9e5288-1c22-4d51-b69f-ec30695ef7d2" providerId="ADAL" clId="{121E0C3F-27A0-43CF-81A6-B1BCE706AA80}" dt="2023-09-09T00:10:46.390" v="288" actId="207"/>
          <ac:spMkLst>
            <pc:docMk/>
            <pc:sldMk cId="1984980149" sldId="273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08T23:48:04.759" v="82"/>
          <ac:spMkLst>
            <pc:docMk/>
            <pc:sldMk cId="1984980149" sldId="273"/>
            <ac:spMk id="4" creationId="{4E23FFCB-23D9-C622-93B6-62D8D751991F}"/>
          </ac:spMkLst>
        </pc:spChg>
        <pc:spChg chg="add mod">
          <ac:chgData name="Laise Eduarda Paixão de Moraes" userId="ed9e5288-1c22-4d51-b69f-ec30695ef7d2" providerId="ADAL" clId="{121E0C3F-27A0-43CF-81A6-B1BCE706AA80}" dt="2023-09-08T23:48:04.759" v="82"/>
          <ac:spMkLst>
            <pc:docMk/>
            <pc:sldMk cId="1984980149" sldId="273"/>
            <ac:spMk id="5" creationId="{D0527F3A-4788-8491-2E95-BEECA61B51C8}"/>
          </ac:spMkLst>
        </pc:spChg>
        <pc:spChg chg="add mod">
          <ac:chgData name="Laise Eduarda Paixão de Moraes" userId="ed9e5288-1c22-4d51-b69f-ec30695ef7d2" providerId="ADAL" clId="{121E0C3F-27A0-43CF-81A6-B1BCE706AA80}" dt="2023-09-08T23:48:04.759" v="82"/>
          <ac:spMkLst>
            <pc:docMk/>
            <pc:sldMk cId="1984980149" sldId="273"/>
            <ac:spMk id="6" creationId="{F6989F20-7140-3813-3219-3C3E96CEF70F}"/>
          </ac:spMkLst>
        </pc:spChg>
        <pc:spChg chg="add mod">
          <ac:chgData name="Laise Eduarda Paixão de Moraes" userId="ed9e5288-1c22-4d51-b69f-ec30695ef7d2" providerId="ADAL" clId="{121E0C3F-27A0-43CF-81A6-B1BCE706AA80}" dt="2023-09-08T23:48:04.759" v="82"/>
          <ac:spMkLst>
            <pc:docMk/>
            <pc:sldMk cId="1984980149" sldId="273"/>
            <ac:spMk id="9" creationId="{75E0BFAF-A589-D92A-9367-AC687ECFE1DC}"/>
          </ac:spMkLst>
        </pc:spChg>
        <pc:picChg chg="add mod">
          <ac:chgData name="Laise Eduarda Paixão de Moraes" userId="ed9e5288-1c22-4d51-b69f-ec30695ef7d2" providerId="ADAL" clId="{121E0C3F-27A0-43CF-81A6-B1BCE706AA80}" dt="2023-09-08T23:48:04.759" v="82"/>
          <ac:picMkLst>
            <pc:docMk/>
            <pc:sldMk cId="1984980149" sldId="273"/>
            <ac:picMk id="7" creationId="{C5E76B3A-083C-D216-7D64-0AEFF7C3DCC3}"/>
          </ac:picMkLst>
        </pc:picChg>
        <pc:picChg chg="add mod">
          <ac:chgData name="Laise Eduarda Paixão de Moraes" userId="ed9e5288-1c22-4d51-b69f-ec30695ef7d2" providerId="ADAL" clId="{121E0C3F-27A0-43CF-81A6-B1BCE706AA80}" dt="2023-09-08T23:48:04.759" v="82"/>
          <ac:picMkLst>
            <pc:docMk/>
            <pc:sldMk cId="1984980149" sldId="273"/>
            <ac:picMk id="8" creationId="{B2C04820-890C-D575-2396-0E5490ADE42B}"/>
          </ac:picMkLst>
        </pc:picChg>
      </pc:sldChg>
      <pc:sldChg chg="addSp modSp add mod">
        <pc:chgData name="Laise Eduarda Paixão de Moraes" userId="ed9e5288-1c22-4d51-b69f-ec30695ef7d2" providerId="ADAL" clId="{121E0C3F-27A0-43CF-81A6-B1BCE706AA80}" dt="2023-09-10T01:00:40.628" v="14821" actId="20577"/>
        <pc:sldMkLst>
          <pc:docMk/>
          <pc:sldMk cId="2572341331" sldId="273"/>
        </pc:sldMkLst>
        <pc:spChg chg="add mod">
          <ac:chgData name="Laise Eduarda Paixão de Moraes" userId="ed9e5288-1c22-4d51-b69f-ec30695ef7d2" providerId="ADAL" clId="{121E0C3F-27A0-43CF-81A6-B1BCE706AA80}" dt="2023-09-10T01:00:40.628" v="14821" actId="20577"/>
          <ac:spMkLst>
            <pc:docMk/>
            <pc:sldMk cId="2572341331" sldId="273"/>
            <ac:spMk id="12" creationId="{D5055A70-2731-C6E9-CD46-3C03A1CE9D0F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10T00:57:57.407" v="14771" actId="2696"/>
        <pc:sldMkLst>
          <pc:docMk/>
          <pc:sldMk cId="3749349713" sldId="273"/>
        </pc:sldMkLst>
        <pc:spChg chg="mod">
          <ac:chgData name="Laise Eduarda Paixão de Moraes" userId="ed9e5288-1c22-4d51-b69f-ec30695ef7d2" providerId="ADAL" clId="{121E0C3F-27A0-43CF-81A6-B1BCE706AA80}" dt="2023-09-09T00:28:43.618" v="563"/>
          <ac:spMkLst>
            <pc:docMk/>
            <pc:sldMk cId="3749349713" sldId="273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00:30:36.016" v="600" actId="478"/>
          <ac:spMkLst>
            <pc:docMk/>
            <pc:sldMk cId="3749349713" sldId="273"/>
            <ac:spMk id="11" creationId="{EB7BA984-093B-C710-AEB0-E58CF34BE0A7}"/>
          </ac:spMkLst>
        </pc:spChg>
        <pc:spChg chg="add del mod">
          <ac:chgData name="Laise Eduarda Paixão de Moraes" userId="ed9e5288-1c22-4d51-b69f-ec30695ef7d2" providerId="ADAL" clId="{121E0C3F-27A0-43CF-81A6-B1BCE706AA80}" dt="2023-09-09T00:30:35.092" v="599" actId="478"/>
          <ac:spMkLst>
            <pc:docMk/>
            <pc:sldMk cId="3749349713" sldId="273"/>
            <ac:spMk id="12" creationId="{8A27CE2F-3441-1CBC-94E7-9431BA911E7D}"/>
          </ac:spMkLst>
        </pc:spChg>
        <pc:grpChg chg="add del mod">
          <ac:chgData name="Laise Eduarda Paixão de Moraes" userId="ed9e5288-1c22-4d51-b69f-ec30695ef7d2" providerId="ADAL" clId="{121E0C3F-27A0-43CF-81A6-B1BCE706AA80}" dt="2023-09-09T17:28:27.570" v="3123" actId="164"/>
          <ac:grpSpMkLst>
            <pc:docMk/>
            <pc:sldMk cId="3749349713" sldId="273"/>
            <ac:grpSpMk id="11" creationId="{FE408EB7-7F0B-B10F-A7E0-0A117E404DAF}"/>
          </ac:grpSpMkLst>
        </pc:grpChg>
        <pc:picChg chg="mod">
          <ac:chgData name="Laise Eduarda Paixão de Moraes" userId="ed9e5288-1c22-4d51-b69f-ec30695ef7d2" providerId="ADAL" clId="{121E0C3F-27A0-43CF-81A6-B1BCE706AA80}" dt="2023-09-09T17:28:34.293" v="3124"/>
          <ac:picMkLst>
            <pc:docMk/>
            <pc:sldMk cId="3749349713" sldId="273"/>
            <ac:picMk id="7" creationId="{C5E76B3A-083C-D216-7D64-0AEFF7C3DCC3}"/>
          </ac:picMkLst>
        </pc:picChg>
        <pc:picChg chg="mod">
          <ac:chgData name="Laise Eduarda Paixão de Moraes" userId="ed9e5288-1c22-4d51-b69f-ec30695ef7d2" providerId="ADAL" clId="{121E0C3F-27A0-43CF-81A6-B1BCE706AA80}" dt="2023-09-09T17:28:37.700" v="3125"/>
          <ac:picMkLst>
            <pc:docMk/>
            <pc:sldMk cId="3749349713" sldId="273"/>
            <ac:picMk id="8" creationId="{B2C04820-890C-D575-2396-0E5490ADE42B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8T23:48:11.157" v="83" actId="47"/>
        <pc:sldMkLst>
          <pc:docMk/>
          <pc:sldMk cId="73160931" sldId="274"/>
        </pc:sldMkLst>
      </pc:sldChg>
      <pc:sldChg chg="addSp modSp add del mod modShow">
        <pc:chgData name="Laise Eduarda Paixão de Moraes" userId="ed9e5288-1c22-4d51-b69f-ec30695ef7d2" providerId="ADAL" clId="{121E0C3F-27A0-43CF-81A6-B1BCE706AA80}" dt="2023-09-09T21:12:26.089" v="8579" actId="47"/>
        <pc:sldMkLst>
          <pc:docMk/>
          <pc:sldMk cId="2090364633" sldId="274"/>
        </pc:sldMkLst>
        <pc:spChg chg="mod">
          <ac:chgData name="Laise Eduarda Paixão de Moraes" userId="ed9e5288-1c22-4d51-b69f-ec30695ef7d2" providerId="ADAL" clId="{121E0C3F-27A0-43CF-81A6-B1BCE706AA80}" dt="2023-09-09T00:11:24.874" v="294" actId="207"/>
          <ac:spMkLst>
            <pc:docMk/>
            <pc:sldMk cId="2090364633" sldId="274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51:52.591" v="138"/>
          <ac:spMkLst>
            <pc:docMk/>
            <pc:sldMk cId="2090364633" sldId="274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08T23:52:23.062" v="144" actId="6549"/>
          <ac:spMkLst>
            <pc:docMk/>
            <pc:sldMk cId="2090364633" sldId="274"/>
            <ac:spMk id="4" creationId="{BA66BFC2-3B12-24E1-40BD-344D7BD8DBF7}"/>
          </ac:spMkLst>
        </pc:spChg>
        <pc:picChg chg="add mod">
          <ac:chgData name="Laise Eduarda Paixão de Moraes" userId="ed9e5288-1c22-4d51-b69f-ec30695ef7d2" providerId="ADAL" clId="{121E0C3F-27A0-43CF-81A6-B1BCE706AA80}" dt="2023-09-08T23:52:47.650" v="147" actId="1076"/>
          <ac:picMkLst>
            <pc:docMk/>
            <pc:sldMk cId="2090364633" sldId="274"/>
            <ac:picMk id="5" creationId="{38ADCCC4-88A2-40AC-952F-070C1134BC3D}"/>
          </ac:picMkLst>
        </pc:picChg>
        <pc:picChg chg="add mod">
          <ac:chgData name="Laise Eduarda Paixão de Moraes" userId="ed9e5288-1c22-4d51-b69f-ec30695ef7d2" providerId="ADAL" clId="{121E0C3F-27A0-43CF-81A6-B1BCE706AA80}" dt="2023-09-08T23:52:43.941" v="146" actId="1076"/>
          <ac:picMkLst>
            <pc:docMk/>
            <pc:sldMk cId="2090364633" sldId="274"/>
            <ac:picMk id="6" creationId="{89B932A9-FE78-B7E5-DE79-E8D15899EC32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21:12:32.406" v="8582" actId="47"/>
        <pc:sldMkLst>
          <pc:docMk/>
          <pc:sldMk cId="1583560849" sldId="275"/>
        </pc:sldMkLst>
        <pc:spChg chg="mod">
          <ac:chgData name="Laise Eduarda Paixão de Moraes" userId="ed9e5288-1c22-4d51-b69f-ec30695ef7d2" providerId="ADAL" clId="{121E0C3F-27A0-43CF-81A6-B1BCE706AA80}" dt="2023-09-09T00:11:41.212" v="299" actId="207"/>
          <ac:spMkLst>
            <pc:docMk/>
            <pc:sldMk cId="1583560849" sldId="275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3:38.291" v="163"/>
          <ac:spMkLst>
            <pc:docMk/>
            <pc:sldMk cId="1583560849" sldId="275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03:44.771" v="166" actId="478"/>
          <ac:spMkLst>
            <pc:docMk/>
            <pc:sldMk cId="1583560849" sldId="275"/>
            <ac:spMk id="4" creationId="{BA66BFC2-3B12-24E1-40BD-344D7BD8DBF7}"/>
          </ac:spMkLst>
        </pc:spChg>
        <pc:picChg chg="add del mod">
          <ac:chgData name="Laise Eduarda Paixão de Moraes" userId="ed9e5288-1c22-4d51-b69f-ec30695ef7d2" providerId="ADAL" clId="{121E0C3F-27A0-43CF-81A6-B1BCE706AA80}" dt="2023-09-09T00:03:42.917" v="165" actId="21"/>
          <ac:picMkLst>
            <pc:docMk/>
            <pc:sldMk cId="1583560849" sldId="275"/>
            <ac:picMk id="5" creationId="{BBCF827C-3E49-525F-C0AE-828E11C50DD1}"/>
          </ac:picMkLst>
        </pc:picChg>
        <pc:picChg chg="add del mod">
          <ac:chgData name="Laise Eduarda Paixão de Moraes" userId="ed9e5288-1c22-4d51-b69f-ec30695ef7d2" providerId="ADAL" clId="{121E0C3F-27A0-43CF-81A6-B1BCE706AA80}" dt="2023-09-09T00:03:42.917" v="165" actId="21"/>
          <ac:picMkLst>
            <pc:docMk/>
            <pc:sldMk cId="1583560849" sldId="275"/>
            <ac:picMk id="6" creationId="{3ACF479B-5DF2-6D9E-D15D-C81E167FCD13}"/>
          </ac:picMkLst>
        </pc:picChg>
        <pc:picChg chg="add del mod">
          <ac:chgData name="Laise Eduarda Paixão de Moraes" userId="ed9e5288-1c22-4d51-b69f-ec30695ef7d2" providerId="ADAL" clId="{121E0C3F-27A0-43CF-81A6-B1BCE706AA80}" dt="2023-09-09T00:03:42.917" v="165" actId="21"/>
          <ac:picMkLst>
            <pc:docMk/>
            <pc:sldMk cId="1583560849" sldId="275"/>
            <ac:picMk id="7" creationId="{D39568E7-363D-C881-AF10-79EB059D219F}"/>
          </ac:picMkLst>
        </pc:picChg>
        <pc:picChg chg="add mod">
          <ac:chgData name="Laise Eduarda Paixão de Moraes" userId="ed9e5288-1c22-4d51-b69f-ec30695ef7d2" providerId="ADAL" clId="{121E0C3F-27A0-43CF-81A6-B1BCE706AA80}" dt="2023-09-09T00:04:30.341" v="217" actId="1076"/>
          <ac:picMkLst>
            <pc:docMk/>
            <pc:sldMk cId="1583560849" sldId="275"/>
            <ac:picMk id="8" creationId="{CC8292A2-D3DD-4EB0-E88E-95322581CE7C}"/>
          </ac:picMkLst>
        </pc:picChg>
        <pc:picChg chg="add mod">
          <ac:chgData name="Laise Eduarda Paixão de Moraes" userId="ed9e5288-1c22-4d51-b69f-ec30695ef7d2" providerId="ADAL" clId="{121E0C3F-27A0-43CF-81A6-B1BCE706AA80}" dt="2023-09-09T00:04:30.341" v="217" actId="1076"/>
          <ac:picMkLst>
            <pc:docMk/>
            <pc:sldMk cId="1583560849" sldId="275"/>
            <ac:picMk id="9" creationId="{2C2ECA4A-3F43-DDCB-8B60-E1639A21CE43}"/>
          </ac:picMkLst>
        </pc:picChg>
        <pc:picChg chg="add mod">
          <ac:chgData name="Laise Eduarda Paixão de Moraes" userId="ed9e5288-1c22-4d51-b69f-ec30695ef7d2" providerId="ADAL" clId="{121E0C3F-27A0-43CF-81A6-B1BCE706AA80}" dt="2023-09-09T00:04:30.341" v="217" actId="1076"/>
          <ac:picMkLst>
            <pc:docMk/>
            <pc:sldMk cId="1583560849" sldId="275"/>
            <ac:picMk id="11" creationId="{C6D8FECB-0947-CE75-288E-722BC1146F39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8T23:48:12.381" v="84" actId="47"/>
        <pc:sldMkLst>
          <pc:docMk/>
          <pc:sldMk cId="3625859803" sldId="275"/>
        </pc:sldMkLst>
      </pc:sldChg>
      <pc:sldChg chg="add del">
        <pc:chgData name="Laise Eduarda Paixão de Moraes" userId="ed9e5288-1c22-4d51-b69f-ec30695ef7d2" providerId="ADAL" clId="{121E0C3F-27A0-43CF-81A6-B1BCE706AA80}" dt="2023-09-08T23:48:13.241" v="85" actId="47"/>
        <pc:sldMkLst>
          <pc:docMk/>
          <pc:sldMk cId="2344390516" sldId="276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09T20:51:44.003" v="7355" actId="47"/>
        <pc:sldMkLst>
          <pc:docMk/>
          <pc:sldMk cId="2795910378" sldId="276"/>
        </pc:sldMkLst>
        <pc:spChg chg="mod">
          <ac:chgData name="Laise Eduarda Paixão de Moraes" userId="ed9e5288-1c22-4d51-b69f-ec30695ef7d2" providerId="ADAL" clId="{121E0C3F-27A0-43CF-81A6-B1BCE706AA80}" dt="2023-09-09T00:11:54.129" v="303" actId="207"/>
          <ac:spMkLst>
            <pc:docMk/>
            <pc:sldMk cId="2795910378" sldId="27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5:47.824" v="237" actId="20577"/>
          <ac:spMkLst>
            <pc:docMk/>
            <pc:sldMk cId="2795910378" sldId="276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20:26:01.736" v="7152" actId="21"/>
          <ac:spMkLst>
            <pc:docMk/>
            <pc:sldMk cId="2795910378" sldId="276"/>
            <ac:spMk id="5" creationId="{8AD2296B-7145-08B8-3872-887FA8441E67}"/>
          </ac:spMkLst>
        </pc:spChg>
        <pc:spChg chg="add mod">
          <ac:chgData name="Laise Eduarda Paixão de Moraes" userId="ed9e5288-1c22-4d51-b69f-ec30695ef7d2" providerId="ADAL" clId="{121E0C3F-27A0-43CF-81A6-B1BCE706AA80}" dt="2023-09-09T00:05:52.517" v="239"/>
          <ac:spMkLst>
            <pc:docMk/>
            <pc:sldMk cId="2795910378" sldId="276"/>
            <ac:spMk id="6" creationId="{42CDD528-F748-6C6C-AE97-33D797D7C416}"/>
          </ac:spMkLst>
        </pc:spChg>
      </pc:sldChg>
      <pc:sldChg chg="addSp delSp modSp add del mod">
        <pc:chgData name="Laise Eduarda Paixão de Moraes" userId="ed9e5288-1c22-4d51-b69f-ec30695ef7d2" providerId="ADAL" clId="{121E0C3F-27A0-43CF-81A6-B1BCE706AA80}" dt="2023-09-09T00:28:26.505" v="556" actId="2696"/>
        <pc:sldMkLst>
          <pc:docMk/>
          <pc:sldMk cId="438597665" sldId="277"/>
        </pc:sldMkLst>
        <pc:spChg chg="mod">
          <ac:chgData name="Laise Eduarda Paixão de Moraes" userId="ed9e5288-1c22-4d51-b69f-ec30695ef7d2" providerId="ADAL" clId="{121E0C3F-27A0-43CF-81A6-B1BCE706AA80}" dt="2023-09-09T00:07:54.923" v="272" actId="207"/>
          <ac:spMkLst>
            <pc:docMk/>
            <pc:sldMk cId="438597665" sldId="27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12:48.202" v="315" actId="27636"/>
          <ac:spMkLst>
            <pc:docMk/>
            <pc:sldMk cId="438597665" sldId="277"/>
            <ac:spMk id="3" creationId="{9BE910C2-7FF8-CC18-84EA-2D19ACBB1AD9}"/>
          </ac:spMkLst>
        </pc:spChg>
        <pc:spChg chg="del mod">
          <ac:chgData name="Laise Eduarda Paixão de Moraes" userId="ed9e5288-1c22-4d51-b69f-ec30695ef7d2" providerId="ADAL" clId="{121E0C3F-27A0-43CF-81A6-B1BCE706AA80}" dt="2023-09-09T00:14:32.333" v="356" actId="478"/>
          <ac:spMkLst>
            <pc:docMk/>
            <pc:sldMk cId="438597665" sldId="277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9T00:13:02.122" v="317"/>
          <ac:spMkLst>
            <pc:docMk/>
            <pc:sldMk cId="438597665" sldId="277"/>
            <ac:spMk id="5" creationId="{4C315841-3EF0-A787-E2A5-256983265926}"/>
          </ac:spMkLst>
        </pc:spChg>
        <pc:spChg chg="add mod">
          <ac:chgData name="Laise Eduarda Paixão de Moraes" userId="ed9e5288-1c22-4d51-b69f-ec30695ef7d2" providerId="ADAL" clId="{121E0C3F-27A0-43CF-81A6-B1BCE706AA80}" dt="2023-09-09T00:13:02.122" v="317"/>
          <ac:spMkLst>
            <pc:docMk/>
            <pc:sldMk cId="438597665" sldId="277"/>
            <ac:spMk id="6" creationId="{8885C0CF-C1C4-F6F6-A150-95F00965EBD5}"/>
          </ac:spMkLst>
        </pc:spChg>
        <pc:spChg chg="add mod">
          <ac:chgData name="Laise Eduarda Paixão de Moraes" userId="ed9e5288-1c22-4d51-b69f-ec30695ef7d2" providerId="ADAL" clId="{121E0C3F-27A0-43CF-81A6-B1BCE706AA80}" dt="2023-09-09T00:13:02.122" v="317"/>
          <ac:spMkLst>
            <pc:docMk/>
            <pc:sldMk cId="438597665" sldId="277"/>
            <ac:spMk id="7" creationId="{F4C901E6-553F-45F5-B5A4-0998F5E450F2}"/>
          </ac:spMkLst>
        </pc:spChg>
        <pc:spChg chg="add del mod">
          <ac:chgData name="Laise Eduarda Paixão de Moraes" userId="ed9e5288-1c22-4d51-b69f-ec30695ef7d2" providerId="ADAL" clId="{121E0C3F-27A0-43CF-81A6-B1BCE706AA80}" dt="2023-09-09T00:14:30.524" v="355" actId="21"/>
          <ac:spMkLst>
            <pc:docMk/>
            <pc:sldMk cId="438597665" sldId="277"/>
            <ac:spMk id="8" creationId="{6F5CFD37-745E-01B2-0955-D790B4A4F507}"/>
          </ac:spMkLst>
        </pc:spChg>
        <pc:spChg chg="add mod">
          <ac:chgData name="Laise Eduarda Paixão de Moraes" userId="ed9e5288-1c22-4d51-b69f-ec30695ef7d2" providerId="ADAL" clId="{121E0C3F-27A0-43CF-81A6-B1BCE706AA80}" dt="2023-09-09T00:14:32.528" v="357"/>
          <ac:spMkLst>
            <pc:docMk/>
            <pc:sldMk cId="438597665" sldId="277"/>
            <ac:spMk id="12" creationId="{2A723EC8-A0B6-7884-9185-AA61E821AF9B}"/>
          </ac:spMkLst>
        </pc:spChg>
        <pc:picChg chg="add mod">
          <ac:chgData name="Laise Eduarda Paixão de Moraes" userId="ed9e5288-1c22-4d51-b69f-ec30695ef7d2" providerId="ADAL" clId="{121E0C3F-27A0-43CF-81A6-B1BCE706AA80}" dt="2023-09-09T00:13:02.122" v="317"/>
          <ac:picMkLst>
            <pc:docMk/>
            <pc:sldMk cId="438597665" sldId="277"/>
            <ac:picMk id="9" creationId="{A06F0C74-1A66-9DF9-5213-A8C9DF5F8C76}"/>
          </ac:picMkLst>
        </pc:picChg>
        <pc:picChg chg="add mod">
          <ac:chgData name="Laise Eduarda Paixão de Moraes" userId="ed9e5288-1c22-4d51-b69f-ec30695ef7d2" providerId="ADAL" clId="{121E0C3F-27A0-43CF-81A6-B1BCE706AA80}" dt="2023-09-09T00:13:02.122" v="317"/>
          <ac:picMkLst>
            <pc:docMk/>
            <pc:sldMk cId="438597665" sldId="277"/>
            <ac:picMk id="11" creationId="{F0E2712D-2ED5-A474-B6BF-D8FF978F0257}"/>
          </ac:picMkLst>
        </pc:picChg>
      </pc:sldChg>
      <pc:sldChg chg="modSp add del mod modShow">
        <pc:chgData name="Laise Eduarda Paixão de Moraes" userId="ed9e5288-1c22-4d51-b69f-ec30695ef7d2" providerId="ADAL" clId="{121E0C3F-27A0-43CF-81A6-B1BCE706AA80}" dt="2023-09-10T01:00:57.186" v="14823" actId="2696"/>
        <pc:sldMkLst>
          <pc:docMk/>
          <pc:sldMk cId="1059593977" sldId="277"/>
        </pc:sldMkLst>
        <pc:spChg chg="mod">
          <ac:chgData name="Laise Eduarda Paixão de Moraes" userId="ed9e5288-1c22-4d51-b69f-ec30695ef7d2" providerId="ADAL" clId="{121E0C3F-27A0-43CF-81A6-B1BCE706AA80}" dt="2023-09-09T00:28:59.517" v="570" actId="6549"/>
          <ac:spMkLst>
            <pc:docMk/>
            <pc:sldMk cId="1059593977" sldId="277"/>
            <ac:spMk id="3" creationId="{9BE910C2-7FF8-CC18-84EA-2D19ACBB1AD9}"/>
          </ac:spMkLst>
        </pc:spChg>
        <pc:picChg chg="mod">
          <ac:chgData name="Laise Eduarda Paixão de Moraes" userId="ed9e5288-1c22-4d51-b69f-ec30695ef7d2" providerId="ADAL" clId="{121E0C3F-27A0-43CF-81A6-B1BCE706AA80}" dt="2023-09-09T17:28:45.790" v="3127"/>
          <ac:picMkLst>
            <pc:docMk/>
            <pc:sldMk cId="1059593977" sldId="277"/>
            <ac:picMk id="9" creationId="{A06F0C74-1A66-9DF9-5213-A8C9DF5F8C76}"/>
          </ac:picMkLst>
        </pc:picChg>
        <pc:picChg chg="mod">
          <ac:chgData name="Laise Eduarda Paixão de Moraes" userId="ed9e5288-1c22-4d51-b69f-ec30695ef7d2" providerId="ADAL" clId="{121E0C3F-27A0-43CF-81A6-B1BCE706AA80}" dt="2023-09-09T17:28:41.485" v="3126"/>
          <ac:picMkLst>
            <pc:docMk/>
            <pc:sldMk cId="1059593977" sldId="277"/>
            <ac:picMk id="11" creationId="{F0E2712D-2ED5-A474-B6BF-D8FF978F0257}"/>
          </ac:picMkLst>
        </pc:picChg>
      </pc:sldChg>
      <pc:sldChg chg="modSp add mod">
        <pc:chgData name="Laise Eduarda Paixão de Moraes" userId="ed9e5288-1c22-4d51-b69f-ec30695ef7d2" providerId="ADAL" clId="{121E0C3F-27A0-43CF-81A6-B1BCE706AA80}" dt="2023-09-10T12:56:34.616" v="17695" actId="6549"/>
        <pc:sldMkLst>
          <pc:docMk/>
          <pc:sldMk cId="1426724804" sldId="277"/>
        </pc:sldMkLst>
        <pc:spChg chg="mod">
          <ac:chgData name="Laise Eduarda Paixão de Moraes" userId="ed9e5288-1c22-4d51-b69f-ec30695ef7d2" providerId="ADAL" clId="{121E0C3F-27A0-43CF-81A6-B1BCE706AA80}" dt="2023-09-10T12:56:34.616" v="17695" actId="6549"/>
          <ac:spMkLst>
            <pc:docMk/>
            <pc:sldMk cId="1426724804" sldId="277"/>
            <ac:spMk id="3" creationId="{9BE910C2-7FF8-CC18-84EA-2D19ACBB1AD9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09T22:40:31.528" v="11250" actId="47"/>
        <pc:sldMkLst>
          <pc:docMk/>
          <pc:sldMk cId="2573074884" sldId="280"/>
        </pc:sldMkLst>
        <pc:picChg chg="del mod">
          <ac:chgData name="Laise Eduarda Paixão de Moraes" userId="ed9e5288-1c22-4d51-b69f-ec30695ef7d2" providerId="ADAL" clId="{121E0C3F-27A0-43CF-81A6-B1BCE706AA80}" dt="2023-09-09T22:33:09.131" v="11036" actId="21"/>
          <ac:picMkLst>
            <pc:docMk/>
            <pc:sldMk cId="2573074884" sldId="280"/>
            <ac:picMk id="2" creationId="{F6E5C09C-76D2-E6CC-B15E-CAD07F0143EA}"/>
          </ac:picMkLst>
        </pc:picChg>
        <pc:picChg chg="del mod">
          <ac:chgData name="Laise Eduarda Paixão de Moraes" userId="ed9e5288-1c22-4d51-b69f-ec30695ef7d2" providerId="ADAL" clId="{121E0C3F-27A0-43CF-81A6-B1BCE706AA80}" dt="2023-09-09T22:32:56.017" v="11032" actId="21"/>
          <ac:picMkLst>
            <pc:docMk/>
            <pc:sldMk cId="2573074884" sldId="280"/>
            <ac:picMk id="3" creationId="{426640B7-C37A-9650-2465-A4C21D23FFA2}"/>
          </ac:picMkLst>
        </pc:picChg>
        <pc:picChg chg="add del mod">
          <ac:chgData name="Laise Eduarda Paixão de Moraes" userId="ed9e5288-1c22-4d51-b69f-ec30695ef7d2" providerId="ADAL" clId="{121E0C3F-27A0-43CF-81A6-B1BCE706AA80}" dt="2023-09-09T22:33:04.378" v="11034" actId="478"/>
          <ac:picMkLst>
            <pc:docMk/>
            <pc:sldMk cId="2573074884" sldId="280"/>
            <ac:picMk id="6" creationId="{0FDE60CA-6ABB-2B61-500F-1C10215FA17C}"/>
          </ac:picMkLst>
        </pc:picChg>
        <pc:picChg chg="add del mod">
          <ac:chgData name="Laise Eduarda Paixão de Moraes" userId="ed9e5288-1c22-4d51-b69f-ec30695ef7d2" providerId="ADAL" clId="{121E0C3F-27A0-43CF-81A6-B1BCE706AA80}" dt="2023-09-09T22:33:11.826" v="11038" actId="478"/>
          <ac:picMkLst>
            <pc:docMk/>
            <pc:sldMk cId="2573074884" sldId="280"/>
            <ac:picMk id="7" creationId="{7DF14B7F-E376-629F-40C8-2A0933BC1129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22:40:32.924" v="11251" actId="47"/>
        <pc:sldMkLst>
          <pc:docMk/>
          <pc:sldMk cId="3562640135" sldId="284"/>
        </pc:sldMkLst>
      </pc:sldChg>
      <pc:sldChg chg="add del mod modShow">
        <pc:chgData name="Laise Eduarda Paixão de Moraes" userId="ed9e5288-1c22-4d51-b69f-ec30695ef7d2" providerId="ADAL" clId="{121E0C3F-27A0-43CF-81A6-B1BCE706AA80}" dt="2023-09-09T22:40:34.204" v="11252" actId="47"/>
        <pc:sldMkLst>
          <pc:docMk/>
          <pc:sldMk cId="3766261861" sldId="288"/>
        </pc:sldMkLst>
      </pc:sldChg>
      <pc:sldChg chg="add del mod modShow">
        <pc:chgData name="Laise Eduarda Paixão de Moraes" userId="ed9e5288-1c22-4d51-b69f-ec30695ef7d2" providerId="ADAL" clId="{121E0C3F-27A0-43CF-81A6-B1BCE706AA80}" dt="2023-09-09T22:40:35.079" v="11253" actId="47"/>
        <pc:sldMkLst>
          <pc:docMk/>
          <pc:sldMk cId="2904167514" sldId="292"/>
        </pc:sldMkLst>
      </pc:sldChg>
      <pc:sldChg chg="delSp add del mod modShow">
        <pc:chgData name="Laise Eduarda Paixão de Moraes" userId="ed9e5288-1c22-4d51-b69f-ec30695ef7d2" providerId="ADAL" clId="{121E0C3F-27A0-43CF-81A6-B1BCE706AA80}" dt="2023-09-09T22:56:50.884" v="11674" actId="47"/>
        <pc:sldMkLst>
          <pc:docMk/>
          <pc:sldMk cId="1706916078" sldId="296"/>
        </pc:sldMkLst>
        <pc:picChg chg="del">
          <ac:chgData name="Laise Eduarda Paixão de Moraes" userId="ed9e5288-1c22-4d51-b69f-ec30695ef7d2" providerId="ADAL" clId="{121E0C3F-27A0-43CF-81A6-B1BCE706AA80}" dt="2023-09-09T22:40:38.028" v="11254" actId="478"/>
          <ac:picMkLst>
            <pc:docMk/>
            <pc:sldMk cId="1706916078" sldId="296"/>
            <ac:picMk id="3" creationId="{AA5DF6F1-975A-0E43-7263-7539A00029D6}"/>
          </ac:picMkLst>
        </pc:picChg>
      </pc:sldChg>
      <pc:sldChg chg="delSp add del mod">
        <pc:chgData name="Laise Eduarda Paixão de Moraes" userId="ed9e5288-1c22-4d51-b69f-ec30695ef7d2" providerId="ADAL" clId="{121E0C3F-27A0-43CF-81A6-B1BCE706AA80}" dt="2023-09-09T00:05:53.991" v="240" actId="47"/>
        <pc:sldMkLst>
          <pc:docMk/>
          <pc:sldMk cId="4088449690" sldId="304"/>
        </pc:sldMkLst>
        <pc:spChg chg="del">
          <ac:chgData name="Laise Eduarda Paixão de Moraes" userId="ed9e5288-1c22-4d51-b69f-ec30695ef7d2" providerId="ADAL" clId="{121E0C3F-27A0-43CF-81A6-B1BCE706AA80}" dt="2023-09-09T00:05:51.610" v="238" actId="21"/>
          <ac:spMkLst>
            <pc:docMk/>
            <pc:sldMk cId="4088449690" sldId="304"/>
            <ac:spMk id="2" creationId="{0C5A3B1F-432D-56AD-0E67-94A8C1770958}"/>
          </ac:spMkLst>
        </pc:spChg>
        <pc:spChg chg="del">
          <ac:chgData name="Laise Eduarda Paixão de Moraes" userId="ed9e5288-1c22-4d51-b69f-ec30695ef7d2" providerId="ADAL" clId="{121E0C3F-27A0-43CF-81A6-B1BCE706AA80}" dt="2023-09-09T00:05:51.610" v="238" actId="21"/>
          <ac:spMkLst>
            <pc:docMk/>
            <pc:sldMk cId="4088449690" sldId="304"/>
            <ac:spMk id="4" creationId="{F75EBF42-9495-AD38-0DE9-A92B493C5D07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19:12:33.889" v="5771" actId="47"/>
        <pc:sldMkLst>
          <pc:docMk/>
          <pc:sldMk cId="4085365043" sldId="312"/>
        </pc:sldMkLst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129202720" sldId="316"/>
        </pc:sldMkLst>
      </pc:sldChg>
      <pc:sldChg chg="add del mod ord modShow">
        <pc:chgData name="Laise Eduarda Paixão de Moraes" userId="ed9e5288-1c22-4d51-b69f-ec30695ef7d2" providerId="ADAL" clId="{121E0C3F-27A0-43CF-81A6-B1BCE706AA80}" dt="2023-09-09T20:25:37.619" v="7144" actId="47"/>
        <pc:sldMkLst>
          <pc:docMk/>
          <pc:sldMk cId="4155049424" sldId="316"/>
        </pc:sldMkLst>
      </pc:sldChg>
      <pc:sldChg chg="add del mod modShow">
        <pc:chgData name="Laise Eduarda Paixão de Moraes" userId="ed9e5288-1c22-4d51-b69f-ec30695ef7d2" providerId="ADAL" clId="{121E0C3F-27A0-43CF-81A6-B1BCE706AA80}" dt="2023-09-10T14:40:26.991" v="19163" actId="47"/>
        <pc:sldMkLst>
          <pc:docMk/>
          <pc:sldMk cId="897671683" sldId="319"/>
        </pc:sldMkLst>
      </pc:sldChg>
      <pc:sldChg chg="modSp add del mod ord modShow">
        <pc:chgData name="Laise Eduarda Paixão de Moraes" userId="ed9e5288-1c22-4d51-b69f-ec30695ef7d2" providerId="ADAL" clId="{121E0C3F-27A0-43CF-81A6-B1BCE706AA80}" dt="2023-09-09T18:55:09.974" v="5582" actId="47"/>
        <pc:sldMkLst>
          <pc:docMk/>
          <pc:sldMk cId="172770236" sldId="327"/>
        </pc:sldMkLst>
        <pc:spChg chg="mod">
          <ac:chgData name="Laise Eduarda Paixão de Moraes" userId="ed9e5288-1c22-4d51-b69f-ec30695ef7d2" providerId="ADAL" clId="{121E0C3F-27A0-43CF-81A6-B1BCE706AA80}" dt="2023-09-09T18:47:34.061" v="5450" actId="21"/>
          <ac:spMkLst>
            <pc:docMk/>
            <pc:sldMk cId="172770236" sldId="327"/>
            <ac:spMk id="10" creationId="{BDF8DD08-E30B-E140-B11B-5B358913AA4A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19:12:26.252" v="5769" actId="47"/>
        <pc:sldMkLst>
          <pc:docMk/>
          <pc:sldMk cId="1485035377" sldId="331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10T13:30:23.188" v="18232" actId="47"/>
        <pc:sldMkLst>
          <pc:docMk/>
          <pc:sldMk cId="1606226457" sldId="335"/>
        </pc:sldMkLst>
        <pc:picChg chg="del mod">
          <ac:chgData name="Laise Eduarda Paixão de Moraes" userId="ed9e5288-1c22-4d51-b69f-ec30695ef7d2" providerId="ADAL" clId="{121E0C3F-27A0-43CF-81A6-B1BCE706AA80}" dt="2023-09-10T13:30:21.440" v="18231" actId="478"/>
          <ac:picMkLst>
            <pc:docMk/>
            <pc:sldMk cId="1606226457" sldId="335"/>
            <ac:picMk id="2" creationId="{0BD55F61-E52B-4858-031A-757DA8147D93}"/>
          </ac:picMkLst>
        </pc:picChg>
        <pc:picChg chg="add del mod">
          <ac:chgData name="Laise Eduarda Paixão de Moraes" userId="ed9e5288-1c22-4d51-b69f-ec30695ef7d2" providerId="ADAL" clId="{121E0C3F-27A0-43CF-81A6-B1BCE706AA80}" dt="2023-09-10T13:29:56.745" v="18227" actId="21"/>
          <ac:picMkLst>
            <pc:docMk/>
            <pc:sldMk cId="1606226457" sldId="335"/>
            <ac:picMk id="3" creationId="{F45A6D0D-F995-6CDD-7144-01A69A1492A2}"/>
          </ac:picMkLst>
        </pc:picChg>
        <pc:picChg chg="del">
          <ac:chgData name="Laise Eduarda Paixão de Moraes" userId="ed9e5288-1c22-4d51-b69f-ec30695ef7d2" providerId="ADAL" clId="{121E0C3F-27A0-43CF-81A6-B1BCE706AA80}" dt="2023-09-10T13:29:36.757" v="18222" actId="478"/>
          <ac:picMkLst>
            <pc:docMk/>
            <pc:sldMk cId="1606226457" sldId="335"/>
            <ac:picMk id="4" creationId="{F6B582FB-827C-D629-6B7F-AA11490C6AA6}"/>
          </ac:picMkLst>
        </pc:picChg>
        <pc:picChg chg="del mod">
          <ac:chgData name="Laise Eduarda Paixão de Moraes" userId="ed9e5288-1c22-4d51-b69f-ec30695ef7d2" providerId="ADAL" clId="{121E0C3F-27A0-43CF-81A6-B1BCE706AA80}" dt="2023-09-10T13:29:52.920" v="18225" actId="478"/>
          <ac:picMkLst>
            <pc:docMk/>
            <pc:sldMk cId="1606226457" sldId="335"/>
            <ac:picMk id="5" creationId="{073921B8-5A11-83B6-F0A2-86D247B2BDDE}"/>
          </ac:picMkLst>
        </pc:picChg>
        <pc:picChg chg="add del mod">
          <ac:chgData name="Laise Eduarda Paixão de Moraes" userId="ed9e5288-1c22-4d51-b69f-ec30695ef7d2" providerId="ADAL" clId="{121E0C3F-27A0-43CF-81A6-B1BCE706AA80}" dt="2023-09-10T13:30:03.955" v="18229" actId="478"/>
          <ac:picMkLst>
            <pc:docMk/>
            <pc:sldMk cId="1606226457" sldId="335"/>
            <ac:picMk id="6" creationId="{E0742773-0B68-B308-1B5B-2B44247A5543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1:40:00.814" v="14986" actId="2696"/>
        <pc:sldMkLst>
          <pc:docMk/>
          <pc:sldMk cId="3307145564" sldId="335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8:55:19.344" v="5584" actId="47"/>
        <pc:sldMkLst>
          <pc:docMk/>
          <pc:sldMk cId="2636315350" sldId="337"/>
        </pc:sldMkLst>
        <pc:picChg chg="mod">
          <ac:chgData name="Laise Eduarda Paixão de Moraes" userId="ed9e5288-1c22-4d51-b69f-ec30695ef7d2" providerId="ADAL" clId="{121E0C3F-27A0-43CF-81A6-B1BCE706AA80}" dt="2023-09-09T18:55:14.324" v="5583" actId="1076"/>
          <ac:picMkLst>
            <pc:docMk/>
            <pc:sldMk cId="2636315350" sldId="337"/>
            <ac:picMk id="2" creationId="{4D93AB76-3F2F-1A84-59EC-2AF03EB2E1E9}"/>
          </ac:picMkLst>
        </pc:picChg>
        <pc:picChg chg="del">
          <ac:chgData name="Laise Eduarda Paixão de Moraes" userId="ed9e5288-1c22-4d51-b69f-ec30695ef7d2" providerId="ADAL" clId="{121E0C3F-27A0-43CF-81A6-B1BCE706AA80}" dt="2023-09-09T18:37:48.011" v="5269" actId="478"/>
          <ac:picMkLst>
            <pc:docMk/>
            <pc:sldMk cId="2636315350" sldId="337"/>
            <ac:picMk id="3" creationId="{14FE2677-D039-D36E-3B35-6E25D5D45085}"/>
          </ac:picMkLst>
        </pc:picChg>
        <pc:picChg chg="del">
          <ac:chgData name="Laise Eduarda Paixão de Moraes" userId="ed9e5288-1c22-4d51-b69f-ec30695ef7d2" providerId="ADAL" clId="{121E0C3F-27A0-43CF-81A6-B1BCE706AA80}" dt="2023-09-09T18:38:12.566" v="5273" actId="478"/>
          <ac:picMkLst>
            <pc:docMk/>
            <pc:sldMk cId="2636315350" sldId="337"/>
            <ac:picMk id="4" creationId="{BA1B8EE8-0166-441F-330F-7291B473C026}"/>
          </ac:picMkLst>
        </pc:picChg>
        <pc:picChg chg="del">
          <ac:chgData name="Laise Eduarda Paixão de Moraes" userId="ed9e5288-1c22-4d51-b69f-ec30695ef7d2" providerId="ADAL" clId="{121E0C3F-27A0-43CF-81A6-B1BCE706AA80}" dt="2023-09-09T18:38:19.676" v="5274" actId="478"/>
          <ac:picMkLst>
            <pc:docMk/>
            <pc:sldMk cId="2636315350" sldId="337"/>
            <ac:picMk id="5" creationId="{4A8585AA-5312-AD87-6AF5-04B6F8D6EA74}"/>
          </ac:picMkLst>
        </pc:picChg>
        <pc:picChg chg="add del mod">
          <ac:chgData name="Laise Eduarda Paixão de Moraes" userId="ed9e5288-1c22-4d51-b69f-ec30695ef7d2" providerId="ADAL" clId="{121E0C3F-27A0-43CF-81A6-B1BCE706AA80}" dt="2023-09-09T18:37:56.594" v="5271" actId="21"/>
          <ac:picMkLst>
            <pc:docMk/>
            <pc:sldMk cId="2636315350" sldId="337"/>
            <ac:picMk id="6" creationId="{B344EC27-E213-298F-98A4-36436D5C63FD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22:24:11.730" v="10552" actId="47"/>
        <pc:sldMkLst>
          <pc:docMk/>
          <pc:sldMk cId="4059804235" sldId="346"/>
        </pc:sldMkLst>
      </pc:sldChg>
      <pc:sldChg chg="delSp add del mod ord modShow">
        <pc:chgData name="Laise Eduarda Paixão de Moraes" userId="ed9e5288-1c22-4d51-b69f-ec30695ef7d2" providerId="ADAL" clId="{121E0C3F-27A0-43CF-81A6-B1BCE706AA80}" dt="2023-09-09T22:39:25.199" v="11243" actId="47"/>
        <pc:sldMkLst>
          <pc:docMk/>
          <pc:sldMk cId="2496042583" sldId="350"/>
        </pc:sldMkLst>
        <pc:picChg chg="del">
          <ac:chgData name="Laise Eduarda Paixão de Moraes" userId="ed9e5288-1c22-4d51-b69f-ec30695ef7d2" providerId="ADAL" clId="{121E0C3F-27A0-43CF-81A6-B1BCE706AA80}" dt="2023-09-09T22:37:05.239" v="11091" actId="478"/>
          <ac:picMkLst>
            <pc:docMk/>
            <pc:sldMk cId="2496042583" sldId="350"/>
            <ac:picMk id="3" creationId="{8E05D377-FDAF-AB80-6A33-4B0B7B4425D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1:09:30.826" v="798" actId="2696"/>
        <pc:sldMkLst>
          <pc:docMk/>
          <pc:sldMk cId="1317473402" sldId="355"/>
        </pc:sldMkLst>
      </pc:sldChg>
      <pc:sldChg chg="add del">
        <pc:chgData name="Laise Eduarda Paixão de Moraes" userId="ed9e5288-1c22-4d51-b69f-ec30695ef7d2" providerId="ADAL" clId="{121E0C3F-27A0-43CF-81A6-B1BCE706AA80}" dt="2023-09-09T22:56:52.522" v="11675" actId="47"/>
        <pc:sldMkLst>
          <pc:docMk/>
          <pc:sldMk cId="1417023729" sldId="355"/>
        </pc:sldMkLst>
      </pc:sldChg>
      <pc:sldChg chg="add del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2295576823" sldId="355"/>
        </pc:sldMkLst>
      </pc:sldChg>
      <pc:sldChg chg="delSp modSp add del mod ord modShow">
        <pc:chgData name="Laise Eduarda Paixão de Moraes" userId="ed9e5288-1c22-4d51-b69f-ec30695ef7d2" providerId="ADAL" clId="{121E0C3F-27A0-43CF-81A6-B1BCE706AA80}" dt="2023-09-09T20:25:41.536" v="7145" actId="47"/>
        <pc:sldMkLst>
          <pc:docMk/>
          <pc:sldMk cId="1473025716" sldId="359"/>
        </pc:sldMkLst>
        <pc:picChg chg="del">
          <ac:chgData name="Laise Eduarda Paixão de Moraes" userId="ed9e5288-1c22-4d51-b69f-ec30695ef7d2" providerId="ADAL" clId="{121E0C3F-27A0-43CF-81A6-B1BCE706AA80}" dt="2023-09-09T19:11:43.164" v="5754" actId="478"/>
          <ac:picMkLst>
            <pc:docMk/>
            <pc:sldMk cId="1473025716" sldId="359"/>
            <ac:picMk id="2" creationId="{6D2677C4-987E-C45E-760C-5A91186F5961}"/>
          </ac:picMkLst>
        </pc:picChg>
        <pc:picChg chg="del">
          <ac:chgData name="Laise Eduarda Paixão de Moraes" userId="ed9e5288-1c22-4d51-b69f-ec30695ef7d2" providerId="ADAL" clId="{121E0C3F-27A0-43CF-81A6-B1BCE706AA80}" dt="2023-09-09T19:11:41.590" v="5753" actId="478"/>
          <ac:picMkLst>
            <pc:docMk/>
            <pc:sldMk cId="1473025716" sldId="359"/>
            <ac:picMk id="3" creationId="{B1B5EE3D-2E6A-D184-CF75-E78399EDE27F}"/>
          </ac:picMkLst>
        </pc:picChg>
        <pc:picChg chg="del">
          <ac:chgData name="Laise Eduarda Paixão de Moraes" userId="ed9e5288-1c22-4d51-b69f-ec30695ef7d2" providerId="ADAL" clId="{121E0C3F-27A0-43CF-81A6-B1BCE706AA80}" dt="2023-09-09T20:23:34.134" v="6904" actId="478"/>
          <ac:picMkLst>
            <pc:docMk/>
            <pc:sldMk cId="1473025716" sldId="359"/>
            <ac:picMk id="4" creationId="{964CAF03-2C47-D10E-8731-A252FCDAD922}"/>
          </ac:picMkLst>
        </pc:picChg>
        <pc:picChg chg="mod">
          <ac:chgData name="Laise Eduarda Paixão de Moraes" userId="ed9e5288-1c22-4d51-b69f-ec30695ef7d2" providerId="ADAL" clId="{121E0C3F-27A0-43CF-81A6-B1BCE706AA80}" dt="2023-09-09T20:23:36.811" v="6905" actId="14100"/>
          <ac:picMkLst>
            <pc:docMk/>
            <pc:sldMk cId="1473025716" sldId="359"/>
            <ac:picMk id="5" creationId="{5752357F-FB92-22D8-3D99-D809D5A0D615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3470351189" sldId="359"/>
        </pc:sldMkLst>
      </pc:sldChg>
      <pc:sldChg chg="add del mod modShow">
        <pc:chgData name="Laise Eduarda Paixão de Moraes" userId="ed9e5288-1c22-4d51-b69f-ec30695ef7d2" providerId="ADAL" clId="{121E0C3F-27A0-43CF-81A6-B1BCE706AA80}" dt="2023-09-10T14:40:42.995" v="19167" actId="47"/>
        <pc:sldMkLst>
          <pc:docMk/>
          <pc:sldMk cId="3678909360" sldId="360"/>
        </pc:sldMkLst>
      </pc:sldChg>
      <pc:sldChg chg="add del">
        <pc:chgData name="Laise Eduarda Paixão de Moraes" userId="ed9e5288-1c22-4d51-b69f-ec30695ef7d2" providerId="ADAL" clId="{121E0C3F-27A0-43CF-81A6-B1BCE706AA80}" dt="2023-09-09T22:56:53.383" v="11676" actId="47"/>
        <pc:sldMkLst>
          <pc:docMk/>
          <pc:sldMk cId="399191051" sldId="361"/>
        </pc:sldMkLst>
      </pc:sldChg>
      <pc:sldChg chg="add del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612770847" sldId="361"/>
        </pc:sldMkLst>
      </pc:sldChg>
      <pc:sldChg chg="add del mod modShow">
        <pc:chgData name="Laise Eduarda Paixão de Moraes" userId="ed9e5288-1c22-4d51-b69f-ec30695ef7d2" providerId="ADAL" clId="{121E0C3F-27A0-43CF-81A6-B1BCE706AA80}" dt="2023-09-09T01:09:30.826" v="798" actId="2696"/>
        <pc:sldMkLst>
          <pc:docMk/>
          <pc:sldMk cId="2834737197" sldId="361"/>
        </pc:sldMkLst>
      </pc:sldChg>
      <pc:sldChg chg="add del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407443930" sldId="365"/>
        </pc:sldMkLst>
      </pc:sldChg>
      <pc:sldChg chg="add del">
        <pc:chgData name="Laise Eduarda Paixão de Moraes" userId="ed9e5288-1c22-4d51-b69f-ec30695ef7d2" providerId="ADAL" clId="{121E0C3F-27A0-43CF-81A6-B1BCE706AA80}" dt="2023-09-09T22:56:53.953" v="11677" actId="47"/>
        <pc:sldMkLst>
          <pc:docMk/>
          <pc:sldMk cId="1571084810" sldId="365"/>
        </pc:sldMkLst>
      </pc:sldChg>
      <pc:sldChg chg="add del mod modShow">
        <pc:chgData name="Laise Eduarda Paixão de Moraes" userId="ed9e5288-1c22-4d51-b69f-ec30695ef7d2" providerId="ADAL" clId="{121E0C3F-27A0-43CF-81A6-B1BCE706AA80}" dt="2023-09-09T01:09:30.826" v="798" actId="2696"/>
        <pc:sldMkLst>
          <pc:docMk/>
          <pc:sldMk cId="2664862179" sldId="365"/>
        </pc:sldMkLst>
      </pc:sldChg>
      <pc:sldChg chg="add del mod modShow">
        <pc:chgData name="Laise Eduarda Paixão de Moraes" userId="ed9e5288-1c22-4d51-b69f-ec30695ef7d2" providerId="ADAL" clId="{121E0C3F-27A0-43CF-81A6-B1BCE706AA80}" dt="2023-09-09T17:59:36.349" v="3868" actId="2696"/>
        <pc:sldMkLst>
          <pc:docMk/>
          <pc:sldMk cId="1261819056" sldId="367"/>
        </pc:sldMkLst>
      </pc:sldChg>
      <pc:sldChg chg="add del">
        <pc:chgData name="Laise Eduarda Paixão de Moraes" userId="ed9e5288-1c22-4d51-b69f-ec30695ef7d2" providerId="ADAL" clId="{121E0C3F-27A0-43CF-81A6-B1BCE706AA80}" dt="2023-09-09T22:58:08.942" v="11702" actId="47"/>
        <pc:sldMkLst>
          <pc:docMk/>
          <pc:sldMk cId="3991495432" sldId="367"/>
        </pc:sldMkLst>
      </pc:sldChg>
      <pc:sldChg chg="add del mod modShow">
        <pc:chgData name="Laise Eduarda Paixão de Moraes" userId="ed9e5288-1c22-4d51-b69f-ec30695ef7d2" providerId="ADAL" clId="{121E0C3F-27A0-43CF-81A6-B1BCE706AA80}" dt="2023-09-09T18:06:20.727" v="3900" actId="47"/>
        <pc:sldMkLst>
          <pc:docMk/>
          <pc:sldMk cId="1306233401" sldId="368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02:22:34.222" v="1404" actId="47"/>
        <pc:sldMkLst>
          <pc:docMk/>
          <pc:sldMk cId="2414700984" sldId="368"/>
        </pc:sldMkLst>
        <pc:picChg chg="add del mod">
          <ac:chgData name="Laise Eduarda Paixão de Moraes" userId="ed9e5288-1c22-4d51-b69f-ec30695ef7d2" providerId="ADAL" clId="{121E0C3F-27A0-43CF-81A6-B1BCE706AA80}" dt="2023-09-09T02:18:52.415" v="1342"/>
          <ac:picMkLst>
            <pc:docMk/>
            <pc:sldMk cId="2414700984" sldId="368"/>
            <ac:picMk id="4" creationId="{FDD5A7B9-FE5D-9246-4AA4-D8F03CB4DF94}"/>
          </ac:picMkLst>
        </pc:picChg>
        <pc:picChg chg="del">
          <ac:chgData name="Laise Eduarda Paixão de Moraes" userId="ed9e5288-1c22-4d51-b69f-ec30695ef7d2" providerId="ADAL" clId="{121E0C3F-27A0-43CF-81A6-B1BCE706AA80}" dt="2023-09-09T02:22:29.894" v="1402" actId="21"/>
          <ac:picMkLst>
            <pc:docMk/>
            <pc:sldMk cId="2414700984" sldId="368"/>
            <ac:picMk id="8" creationId="{10D95B91-3661-4734-B08E-FA1C91918726}"/>
          </ac:picMkLst>
        </pc:picChg>
      </pc:sldChg>
      <pc:sldChg chg="modSp add del mod modShow">
        <pc:chgData name="Laise Eduarda Paixão de Moraes" userId="ed9e5288-1c22-4d51-b69f-ec30695ef7d2" providerId="ADAL" clId="{121E0C3F-27A0-43CF-81A6-B1BCE706AA80}" dt="2023-09-10T11:39:38.469" v="14982" actId="2696"/>
        <pc:sldMkLst>
          <pc:docMk/>
          <pc:sldMk cId="65483223" sldId="369"/>
        </pc:sldMkLst>
        <pc:spChg chg="mod">
          <ac:chgData name="Laise Eduarda Paixão de Moraes" userId="ed9e5288-1c22-4d51-b69f-ec30695ef7d2" providerId="ADAL" clId="{121E0C3F-27A0-43CF-81A6-B1BCE706AA80}" dt="2023-09-09T18:02:49.081" v="3890" actId="27636"/>
          <ac:spMkLst>
            <pc:docMk/>
            <pc:sldMk cId="65483223" sldId="369"/>
            <ac:spMk id="3" creationId="{00000000-0000-0000-0000-000000000000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10T13:29:27.693" v="18219" actId="47"/>
        <pc:sldMkLst>
          <pc:docMk/>
          <pc:sldMk cId="2655146232" sldId="369"/>
        </pc:sldMkLst>
      </pc:sldChg>
      <pc:sldChg chg="add del ord">
        <pc:chgData name="Laise Eduarda Paixão de Moraes" userId="ed9e5288-1c22-4d51-b69f-ec30695ef7d2" providerId="ADAL" clId="{121E0C3F-27A0-43CF-81A6-B1BCE706AA80}" dt="2023-09-10T13:11:38.647" v="18100" actId="47"/>
        <pc:sldMkLst>
          <pc:docMk/>
          <pc:sldMk cId="428197606" sldId="370"/>
        </pc:sldMkLst>
      </pc:sldChg>
      <pc:sldChg chg="add del mod modShow">
        <pc:chgData name="Laise Eduarda Paixão de Moraes" userId="ed9e5288-1c22-4d51-b69f-ec30695ef7d2" providerId="ADAL" clId="{121E0C3F-27A0-43CF-81A6-B1BCE706AA80}" dt="2023-09-10T11:40:09.673" v="14988" actId="2696"/>
        <pc:sldMkLst>
          <pc:docMk/>
          <pc:sldMk cId="3749649974" sldId="370"/>
        </pc:sldMkLst>
      </pc:sldChg>
      <pc:sldChg chg="add del mod modShow">
        <pc:chgData name="Laise Eduarda Paixão de Moraes" userId="ed9e5288-1c22-4d51-b69f-ec30695ef7d2" providerId="ADAL" clId="{121E0C3F-27A0-43CF-81A6-B1BCE706AA80}" dt="2023-09-09T18:06:24.910" v="3901" actId="47"/>
        <pc:sldMkLst>
          <pc:docMk/>
          <pc:sldMk cId="2207125326" sldId="371"/>
        </pc:sldMkLst>
      </pc:sldChg>
      <pc:sldChg chg="addSp delSp modSp add del mod ord">
        <pc:chgData name="Laise Eduarda Paixão de Moraes" userId="ed9e5288-1c22-4d51-b69f-ec30695ef7d2" providerId="ADAL" clId="{121E0C3F-27A0-43CF-81A6-B1BCE706AA80}" dt="2023-09-10T00:32:33.217" v="14276" actId="47"/>
        <pc:sldMkLst>
          <pc:docMk/>
          <pc:sldMk cId="3146415479" sldId="373"/>
        </pc:sldMkLst>
        <pc:picChg chg="del">
          <ac:chgData name="Laise Eduarda Paixão de Moraes" userId="ed9e5288-1c22-4d51-b69f-ec30695ef7d2" providerId="ADAL" clId="{121E0C3F-27A0-43CF-81A6-B1BCE706AA80}" dt="2023-09-10T00:19:51.969" v="13834" actId="478"/>
          <ac:picMkLst>
            <pc:docMk/>
            <pc:sldMk cId="3146415479" sldId="373"/>
            <ac:picMk id="2" creationId="{5F49BADF-FBAE-F0FA-E982-F5A183AE8025}"/>
          </ac:picMkLst>
        </pc:picChg>
        <pc:picChg chg="del">
          <ac:chgData name="Laise Eduarda Paixão de Moraes" userId="ed9e5288-1c22-4d51-b69f-ec30695ef7d2" providerId="ADAL" clId="{121E0C3F-27A0-43CF-81A6-B1BCE706AA80}" dt="2023-09-10T00:09:39.182" v="13605" actId="478"/>
          <ac:picMkLst>
            <pc:docMk/>
            <pc:sldMk cId="3146415479" sldId="373"/>
            <ac:picMk id="3" creationId="{02BEB065-F6E9-E152-5C22-D0587F42DE75}"/>
          </ac:picMkLst>
        </pc:picChg>
        <pc:picChg chg="del">
          <ac:chgData name="Laise Eduarda Paixão de Moraes" userId="ed9e5288-1c22-4d51-b69f-ec30695ef7d2" providerId="ADAL" clId="{121E0C3F-27A0-43CF-81A6-B1BCE706AA80}" dt="2023-09-09T23:35:31.273" v="12685" actId="478"/>
          <ac:picMkLst>
            <pc:docMk/>
            <pc:sldMk cId="3146415479" sldId="373"/>
            <ac:picMk id="4" creationId="{ABDFC1AC-589F-8C69-A1B6-C86C8EB5BA69}"/>
          </ac:picMkLst>
        </pc:picChg>
        <pc:picChg chg="del mod">
          <ac:chgData name="Laise Eduarda Paixão de Moraes" userId="ed9e5288-1c22-4d51-b69f-ec30695ef7d2" providerId="ADAL" clId="{121E0C3F-27A0-43CF-81A6-B1BCE706AA80}" dt="2023-09-10T00:28:19.968" v="14062" actId="21"/>
          <ac:picMkLst>
            <pc:docMk/>
            <pc:sldMk cId="3146415479" sldId="373"/>
            <ac:picMk id="5" creationId="{A195091D-24B8-AF86-D474-E812FA7B3632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00:09:37.532" v="13604" actId="21"/>
          <ac:picMkLst>
            <pc:docMk/>
            <pc:sldMk cId="3146415479" sldId="373"/>
            <ac:picMk id="7" creationId="{FD2F9E23-1DB5-CCB3-7F73-1FA846EB5A84}"/>
          </ac:picMkLst>
        </pc:picChg>
        <pc:picChg chg="add del mod">
          <ac:chgData name="Laise Eduarda Paixão de Moraes" userId="ed9e5288-1c22-4d51-b69f-ec30695ef7d2" providerId="ADAL" clId="{121E0C3F-27A0-43CF-81A6-B1BCE706AA80}" dt="2023-09-10T00:19:50.690" v="13833" actId="478"/>
          <ac:picMkLst>
            <pc:docMk/>
            <pc:sldMk cId="3146415479" sldId="373"/>
            <ac:picMk id="8" creationId="{B5F1145A-4166-A60A-472A-B46CB57157A6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7:59:36.349" v="3868" actId="2696"/>
        <pc:sldMkLst>
          <pc:docMk/>
          <pc:sldMk cId="4031800178" sldId="373"/>
        </pc:sldMkLst>
      </pc:sldChg>
      <pc:sldChg chg="addSp delSp modSp add del mod ord">
        <pc:chgData name="Laise Eduarda Paixão de Moraes" userId="ed9e5288-1c22-4d51-b69f-ec30695ef7d2" providerId="ADAL" clId="{121E0C3F-27A0-43CF-81A6-B1BCE706AA80}" dt="2023-09-10T13:26:55.130" v="18167" actId="47"/>
        <pc:sldMkLst>
          <pc:docMk/>
          <pc:sldMk cId="2850262420" sldId="386"/>
        </pc:sldMkLst>
        <pc:picChg chg="del">
          <ac:chgData name="Laise Eduarda Paixão de Moraes" userId="ed9e5288-1c22-4d51-b69f-ec30695ef7d2" providerId="ADAL" clId="{121E0C3F-27A0-43CF-81A6-B1BCE706AA80}" dt="2023-09-10T13:12:42.981" v="18123" actId="478"/>
          <ac:picMkLst>
            <pc:docMk/>
            <pc:sldMk cId="2850262420" sldId="386"/>
            <ac:picMk id="2" creationId="{3C3E2C15-83F3-F1EF-4EB5-3130D3FCAB23}"/>
          </ac:picMkLst>
        </pc:picChg>
        <pc:picChg chg="del">
          <ac:chgData name="Laise Eduarda Paixão de Moraes" userId="ed9e5288-1c22-4d51-b69f-ec30695ef7d2" providerId="ADAL" clId="{121E0C3F-27A0-43CF-81A6-B1BCE706AA80}" dt="2023-09-10T13:12:42.186" v="18122" actId="478"/>
          <ac:picMkLst>
            <pc:docMk/>
            <pc:sldMk cId="2850262420" sldId="386"/>
            <ac:picMk id="3" creationId="{33784D45-FE91-8A2C-D0ED-20E7DF4C2206}"/>
          </ac:picMkLst>
        </pc:picChg>
        <pc:picChg chg="del">
          <ac:chgData name="Laise Eduarda Paixão de Moraes" userId="ed9e5288-1c22-4d51-b69f-ec30695ef7d2" providerId="ADAL" clId="{121E0C3F-27A0-43CF-81A6-B1BCE706AA80}" dt="2023-09-10T13:12:44.893" v="18124" actId="478"/>
          <ac:picMkLst>
            <pc:docMk/>
            <pc:sldMk cId="2850262420" sldId="386"/>
            <ac:picMk id="4" creationId="{12965AF7-F1F8-5D42-39B6-894C24FBE173}"/>
          </ac:picMkLst>
        </pc:picChg>
        <pc:picChg chg="del mod">
          <ac:chgData name="Laise Eduarda Paixão de Moraes" userId="ed9e5288-1c22-4d51-b69f-ec30695ef7d2" providerId="ADAL" clId="{121E0C3F-27A0-43CF-81A6-B1BCE706AA80}" dt="2023-09-10T13:26:44.386" v="18163" actId="21"/>
          <ac:picMkLst>
            <pc:docMk/>
            <pc:sldMk cId="2850262420" sldId="386"/>
            <ac:picMk id="5" creationId="{D04B6D60-E0BD-7C6F-C316-17FFF89B0280}"/>
          </ac:picMkLst>
        </pc:picChg>
        <pc:picChg chg="add del mod">
          <ac:chgData name="Laise Eduarda Paixão de Moraes" userId="ed9e5288-1c22-4d51-b69f-ec30695ef7d2" providerId="ADAL" clId="{121E0C3F-27A0-43CF-81A6-B1BCE706AA80}" dt="2023-09-10T13:26:53.375" v="18166" actId="478"/>
          <ac:picMkLst>
            <pc:docMk/>
            <pc:sldMk cId="2850262420" sldId="386"/>
            <ac:picMk id="6" creationId="{EA0F6C72-8D24-BA47-41B5-093192C65178}"/>
          </ac:picMkLst>
        </pc:picChg>
        <pc:picChg chg="add del mod">
          <ac:chgData name="Laise Eduarda Paixão de Moraes" userId="ed9e5288-1c22-4d51-b69f-ec30695ef7d2" providerId="ADAL" clId="{121E0C3F-27A0-43CF-81A6-B1BCE706AA80}" dt="2023-09-10T13:26:51.808" v="18165" actId="478"/>
          <ac:picMkLst>
            <pc:docMk/>
            <pc:sldMk cId="2850262420" sldId="386"/>
            <ac:picMk id="7" creationId="{AB0C0240-6830-60D3-7AE9-278F3AC4EDF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1:39:51.924" v="14984" actId="2696"/>
        <pc:sldMkLst>
          <pc:docMk/>
          <pc:sldMk cId="3555364004" sldId="386"/>
        </pc:sldMkLst>
      </pc:sldChg>
      <pc:sldChg chg="delSp modSp add del mod modShow">
        <pc:chgData name="Laise Eduarda Paixão de Moraes" userId="ed9e5288-1c22-4d51-b69f-ec30695ef7d2" providerId="ADAL" clId="{121E0C3F-27A0-43CF-81A6-B1BCE706AA80}" dt="2023-09-10T14:23:11.576" v="18982" actId="47"/>
        <pc:sldMkLst>
          <pc:docMk/>
          <pc:sldMk cId="2426115364" sldId="393"/>
        </pc:sldMkLst>
        <pc:picChg chg="del mod">
          <ac:chgData name="Laise Eduarda Paixão de Moraes" userId="ed9e5288-1c22-4d51-b69f-ec30695ef7d2" providerId="ADAL" clId="{121E0C3F-27A0-43CF-81A6-B1BCE706AA80}" dt="2023-09-10T14:17:24.350" v="18888" actId="478"/>
          <ac:picMkLst>
            <pc:docMk/>
            <pc:sldMk cId="2426115364" sldId="393"/>
            <ac:picMk id="2" creationId="{35FD5F31-14DF-CA1A-A203-36EDA9B6983F}"/>
          </ac:picMkLst>
        </pc:picChg>
        <pc:picChg chg="del">
          <ac:chgData name="Laise Eduarda Paixão de Moraes" userId="ed9e5288-1c22-4d51-b69f-ec30695ef7d2" providerId="ADAL" clId="{121E0C3F-27A0-43CF-81A6-B1BCE706AA80}" dt="2023-09-10T14:17:14.645" v="18884" actId="478"/>
          <ac:picMkLst>
            <pc:docMk/>
            <pc:sldMk cId="2426115364" sldId="393"/>
            <ac:picMk id="3" creationId="{85370013-9560-B168-0CA4-15962A7C30C4}"/>
          </ac:picMkLst>
        </pc:picChg>
        <pc:picChg chg="mod">
          <ac:chgData name="Laise Eduarda Paixão de Moraes" userId="ed9e5288-1c22-4d51-b69f-ec30695ef7d2" providerId="ADAL" clId="{121E0C3F-27A0-43CF-81A6-B1BCE706AA80}" dt="2023-09-10T14:17:25.392" v="18889" actId="1076"/>
          <ac:picMkLst>
            <pc:docMk/>
            <pc:sldMk cId="2426115364" sldId="393"/>
            <ac:picMk id="4" creationId="{0609D671-C191-F53B-D516-5E8EFB597730}"/>
          </ac:picMkLst>
        </pc:picChg>
        <pc:picChg chg="del">
          <ac:chgData name="Laise Eduarda Paixão de Moraes" userId="ed9e5288-1c22-4d51-b69f-ec30695ef7d2" providerId="ADAL" clId="{121E0C3F-27A0-43CF-81A6-B1BCE706AA80}" dt="2023-09-10T14:16:44.662" v="18883" actId="478"/>
          <ac:picMkLst>
            <pc:docMk/>
            <pc:sldMk cId="2426115364" sldId="393"/>
            <ac:picMk id="5" creationId="{DCD98C7E-B148-C813-E776-5981815F8EE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8:55:44.117" v="5603" actId="47"/>
        <pc:sldMkLst>
          <pc:docMk/>
          <pc:sldMk cId="112839116" sldId="413"/>
        </pc:sldMkLst>
      </pc:sldChg>
      <pc:sldChg chg="add del mod modShow">
        <pc:chgData name="Laise Eduarda Paixão de Moraes" userId="ed9e5288-1c22-4d51-b69f-ec30695ef7d2" providerId="ADAL" clId="{121E0C3F-27A0-43CF-81A6-B1BCE706AA80}" dt="2023-09-09T18:55:50.104" v="5604" actId="47"/>
        <pc:sldMkLst>
          <pc:docMk/>
          <pc:sldMk cId="156614330" sldId="414"/>
        </pc:sldMkLst>
      </pc:sldChg>
      <pc:sldChg chg="add del mod modShow">
        <pc:chgData name="Laise Eduarda Paixão de Moraes" userId="ed9e5288-1c22-4d51-b69f-ec30695ef7d2" providerId="ADAL" clId="{121E0C3F-27A0-43CF-81A6-B1BCE706AA80}" dt="2023-09-09T18:55:52.746" v="5605" actId="47"/>
        <pc:sldMkLst>
          <pc:docMk/>
          <pc:sldMk cId="609138321" sldId="415"/>
        </pc:sldMkLst>
      </pc:sldChg>
      <pc:sldChg chg="add del mod ord modShow">
        <pc:chgData name="Laise Eduarda Paixão de Moraes" userId="ed9e5288-1c22-4d51-b69f-ec30695ef7d2" providerId="ADAL" clId="{121E0C3F-27A0-43CF-81A6-B1BCE706AA80}" dt="2023-09-10T11:38:21.494" v="14966" actId="47"/>
        <pc:sldMkLst>
          <pc:docMk/>
          <pc:sldMk cId="0" sldId="416"/>
        </pc:sldMkLst>
      </pc:sldChg>
      <pc:sldChg chg="delSp modSp add del mod ord modShow">
        <pc:chgData name="Laise Eduarda Paixão de Moraes" userId="ed9e5288-1c22-4d51-b69f-ec30695ef7d2" providerId="ADAL" clId="{121E0C3F-27A0-43CF-81A6-B1BCE706AA80}" dt="2023-09-09T23:38:21.786" v="12698" actId="47"/>
        <pc:sldMkLst>
          <pc:docMk/>
          <pc:sldMk cId="3473566570" sldId="417"/>
        </pc:sldMkLst>
        <pc:picChg chg="del mod">
          <ac:chgData name="Laise Eduarda Paixão de Moraes" userId="ed9e5288-1c22-4d51-b69f-ec30695ef7d2" providerId="ADAL" clId="{121E0C3F-27A0-43CF-81A6-B1BCE706AA80}" dt="2023-09-09T23:38:16.971" v="12697" actId="478"/>
          <ac:picMkLst>
            <pc:docMk/>
            <pc:sldMk cId="3473566570" sldId="417"/>
            <ac:picMk id="2" creationId="{733CD225-B5C8-1891-DD7F-16936F2279C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22:12:32.830" v="10423" actId="2696"/>
        <pc:sldMkLst>
          <pc:docMk/>
          <pc:sldMk cId="534298721" sldId="424"/>
        </pc:sldMkLst>
      </pc:sldChg>
      <pc:sldChg chg="add del">
        <pc:chgData name="Laise Eduarda Paixão de Moraes" userId="ed9e5288-1c22-4d51-b69f-ec30695ef7d2" providerId="ADAL" clId="{121E0C3F-27A0-43CF-81A6-B1BCE706AA80}" dt="2023-09-09T22:32:37.828" v="11030" actId="47"/>
        <pc:sldMkLst>
          <pc:docMk/>
          <pc:sldMk cId="3583711556" sldId="424"/>
        </pc:sldMkLst>
      </pc:sldChg>
      <pc:sldChg chg="add del">
        <pc:chgData name="Laise Eduarda Paixão de Moraes" userId="ed9e5288-1c22-4d51-b69f-ec30695ef7d2" providerId="ADAL" clId="{121E0C3F-27A0-43CF-81A6-B1BCE706AA80}" dt="2023-09-09T22:40:27.929" v="11249" actId="47"/>
        <pc:sldMkLst>
          <pc:docMk/>
          <pc:sldMk cId="1897954157" sldId="425"/>
        </pc:sldMkLst>
      </pc:sldChg>
      <pc:sldChg chg="add del mod modShow">
        <pc:chgData name="Laise Eduarda Paixão de Moraes" userId="ed9e5288-1c22-4d51-b69f-ec30695ef7d2" providerId="ADAL" clId="{121E0C3F-27A0-43CF-81A6-B1BCE706AA80}" dt="2023-09-09T22:12:32.830" v="10423" actId="2696"/>
        <pc:sldMkLst>
          <pc:docMk/>
          <pc:sldMk cId="2545360607" sldId="425"/>
        </pc:sldMkLst>
      </pc:sldChg>
      <pc:sldChg chg="add del mod modShow">
        <pc:chgData name="Laise Eduarda Paixão de Moraes" userId="ed9e5288-1c22-4d51-b69f-ec30695ef7d2" providerId="ADAL" clId="{121E0C3F-27A0-43CF-81A6-B1BCE706AA80}" dt="2023-09-09T19:12:29.953" v="5770" actId="47"/>
        <pc:sldMkLst>
          <pc:docMk/>
          <pc:sldMk cId="934082390" sldId="426"/>
        </pc:sldMkLst>
      </pc:sldChg>
      <pc:sldChg chg="add del mod modShow">
        <pc:chgData name="Laise Eduarda Paixão de Moraes" userId="ed9e5288-1c22-4d51-b69f-ec30695ef7d2" providerId="ADAL" clId="{121E0C3F-27A0-43CF-81A6-B1BCE706AA80}" dt="2023-09-10T14:16:39.340" v="18882" actId="47"/>
        <pc:sldMkLst>
          <pc:docMk/>
          <pc:sldMk cId="1712600656" sldId="427"/>
        </pc:sldMkLst>
      </pc:sldChg>
      <pc:sldChg chg="add del mod modShow">
        <pc:chgData name="Laise Eduarda Paixão de Moraes" userId="ed9e5288-1c22-4d51-b69f-ec30695ef7d2" providerId="ADAL" clId="{121E0C3F-27A0-43CF-81A6-B1BCE706AA80}" dt="2023-09-10T14:23:17.350" v="18983" actId="47"/>
        <pc:sldMkLst>
          <pc:docMk/>
          <pc:sldMk cId="1481869388" sldId="428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7:50:34.290" v="3791" actId="47"/>
        <pc:sldMkLst>
          <pc:docMk/>
          <pc:sldMk cId="1413837801" sldId="437"/>
        </pc:sldMkLst>
        <pc:picChg chg="del">
          <ac:chgData name="Laise Eduarda Paixão de Moraes" userId="ed9e5288-1c22-4d51-b69f-ec30695ef7d2" providerId="ADAL" clId="{121E0C3F-27A0-43CF-81A6-B1BCE706AA80}" dt="2023-09-09T17:47:16.213" v="3729" actId="478"/>
          <ac:picMkLst>
            <pc:docMk/>
            <pc:sldMk cId="1413837801" sldId="437"/>
            <ac:picMk id="3" creationId="{7E72ED94-EB0A-90CA-45DF-AB79D6C964BA}"/>
          </ac:picMkLst>
        </pc:picChg>
        <pc:picChg chg="add del mod">
          <ac:chgData name="Laise Eduarda Paixão de Moraes" userId="ed9e5288-1c22-4d51-b69f-ec30695ef7d2" providerId="ADAL" clId="{121E0C3F-27A0-43CF-81A6-B1BCE706AA80}" dt="2023-09-09T16:02:43.909" v="2489" actId="478"/>
          <ac:picMkLst>
            <pc:docMk/>
            <pc:sldMk cId="1413837801" sldId="437"/>
            <ac:picMk id="8" creationId="{3700D011-84D2-F93C-BA26-015E10756340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9:13:57.172" v="5779" actId="47"/>
        <pc:sldMkLst>
          <pc:docMk/>
          <pc:sldMk cId="2357225282" sldId="438"/>
        </pc:sldMkLst>
      </pc:sldChg>
      <pc:sldChg chg="add del mod ord modShow">
        <pc:chgData name="Laise Eduarda Paixão de Moraes" userId="ed9e5288-1c22-4d51-b69f-ec30695ef7d2" providerId="ADAL" clId="{121E0C3F-27A0-43CF-81A6-B1BCE706AA80}" dt="2023-09-09T23:34:23.103" v="12679" actId="47"/>
        <pc:sldMkLst>
          <pc:docMk/>
          <pc:sldMk cId="3031550190" sldId="462"/>
        </pc:sldMkLst>
      </pc:sldChg>
      <pc:sldChg chg="add del mod ord modShow">
        <pc:chgData name="Laise Eduarda Paixão de Moraes" userId="ed9e5288-1c22-4d51-b69f-ec30695ef7d2" providerId="ADAL" clId="{121E0C3F-27A0-43CF-81A6-B1BCE706AA80}" dt="2023-09-09T23:34:19.959" v="12678" actId="47"/>
        <pc:sldMkLst>
          <pc:docMk/>
          <pc:sldMk cId="3298819382" sldId="507"/>
        </pc:sldMkLst>
      </pc:sldChg>
      <pc:sldChg chg="delSp add del">
        <pc:chgData name="Laise Eduarda Paixão de Moraes" userId="ed9e5288-1c22-4d51-b69f-ec30695ef7d2" providerId="ADAL" clId="{121E0C3F-27A0-43CF-81A6-B1BCE706AA80}" dt="2023-09-09T00:13:04.431" v="318" actId="47"/>
        <pc:sldMkLst>
          <pc:docMk/>
          <pc:sldMk cId="855317857" sldId="852"/>
        </pc:sldMkLst>
        <pc:spChg chg="del">
          <ac:chgData name="Laise Eduarda Paixão de Moraes" userId="ed9e5288-1c22-4d51-b69f-ec30695ef7d2" providerId="ADAL" clId="{121E0C3F-27A0-43CF-81A6-B1BCE706AA80}" dt="2023-09-09T00:13:00.042" v="316" actId="21"/>
          <ac:spMkLst>
            <pc:docMk/>
            <pc:sldMk cId="855317857" sldId="852"/>
            <ac:spMk id="14" creationId="{E3A6BD3E-D1D9-9980-8E51-FFDFDC1C9AF0}"/>
          </ac:spMkLst>
        </pc:spChg>
        <pc:spChg chg="del">
          <ac:chgData name="Laise Eduarda Paixão de Moraes" userId="ed9e5288-1c22-4d51-b69f-ec30695ef7d2" providerId="ADAL" clId="{121E0C3F-27A0-43CF-81A6-B1BCE706AA80}" dt="2023-09-09T00:13:00.042" v="316" actId="21"/>
          <ac:spMkLst>
            <pc:docMk/>
            <pc:sldMk cId="855317857" sldId="852"/>
            <ac:spMk id="15" creationId="{AE121828-96B7-9FB0-8B3D-D02F73CD3345}"/>
          </ac:spMkLst>
        </pc:spChg>
        <pc:spChg chg="del">
          <ac:chgData name="Laise Eduarda Paixão de Moraes" userId="ed9e5288-1c22-4d51-b69f-ec30695ef7d2" providerId="ADAL" clId="{121E0C3F-27A0-43CF-81A6-B1BCE706AA80}" dt="2023-09-09T00:13:00.042" v="316" actId="21"/>
          <ac:spMkLst>
            <pc:docMk/>
            <pc:sldMk cId="855317857" sldId="852"/>
            <ac:spMk id="17" creationId="{2ED3F8C7-987E-5B7E-9FFD-46D4D9724362}"/>
          </ac:spMkLst>
        </pc:spChg>
        <pc:spChg chg="del">
          <ac:chgData name="Laise Eduarda Paixão de Moraes" userId="ed9e5288-1c22-4d51-b69f-ec30695ef7d2" providerId="ADAL" clId="{121E0C3F-27A0-43CF-81A6-B1BCE706AA80}" dt="2023-09-09T00:13:00.042" v="316" actId="21"/>
          <ac:spMkLst>
            <pc:docMk/>
            <pc:sldMk cId="855317857" sldId="852"/>
            <ac:spMk id="18" creationId="{18C17BA5-D22D-CF43-114A-413D1DEC3FE5}"/>
          </ac:spMkLst>
        </pc:spChg>
        <pc:picChg chg="del">
          <ac:chgData name="Laise Eduarda Paixão de Moraes" userId="ed9e5288-1c22-4d51-b69f-ec30695ef7d2" providerId="ADAL" clId="{121E0C3F-27A0-43CF-81A6-B1BCE706AA80}" dt="2023-09-09T00:13:00.042" v="316" actId="21"/>
          <ac:picMkLst>
            <pc:docMk/>
            <pc:sldMk cId="855317857" sldId="852"/>
            <ac:picMk id="6" creationId="{257875CC-2F55-4619-C524-2C231B918769}"/>
          </ac:picMkLst>
        </pc:picChg>
        <pc:picChg chg="del">
          <ac:chgData name="Laise Eduarda Paixão de Moraes" userId="ed9e5288-1c22-4d51-b69f-ec30695ef7d2" providerId="ADAL" clId="{121E0C3F-27A0-43CF-81A6-B1BCE706AA80}" dt="2023-09-09T00:13:00.042" v="316" actId="21"/>
          <ac:picMkLst>
            <pc:docMk/>
            <pc:sldMk cId="855317857" sldId="852"/>
            <ac:picMk id="7" creationId="{94EF59A4-9145-F8A3-7537-19BECA81EE71}"/>
          </ac:picMkLst>
        </pc:picChg>
      </pc:sldChg>
      <pc:sldChg chg="delSp add del">
        <pc:chgData name="Laise Eduarda Paixão de Moraes" userId="ed9e5288-1c22-4d51-b69f-ec30695ef7d2" providerId="ADAL" clId="{121E0C3F-27A0-43CF-81A6-B1BCE706AA80}" dt="2023-09-09T00:13:17.282" v="321" actId="47"/>
        <pc:sldMkLst>
          <pc:docMk/>
          <pc:sldMk cId="2194908767" sldId="853"/>
        </pc:sldMkLst>
        <pc:spChg chg="del">
          <ac:chgData name="Laise Eduarda Paixão de Moraes" userId="ed9e5288-1c22-4d51-b69f-ec30695ef7d2" providerId="ADAL" clId="{121E0C3F-27A0-43CF-81A6-B1BCE706AA80}" dt="2023-09-09T00:13:12.152" v="319" actId="21"/>
          <ac:spMkLst>
            <pc:docMk/>
            <pc:sldMk cId="2194908767" sldId="853"/>
            <ac:spMk id="14" creationId="{E3A6BD3E-D1D9-9980-8E51-FFDFDC1C9AF0}"/>
          </ac:spMkLst>
        </pc:spChg>
        <pc:spChg chg="del">
          <ac:chgData name="Laise Eduarda Paixão de Moraes" userId="ed9e5288-1c22-4d51-b69f-ec30695ef7d2" providerId="ADAL" clId="{121E0C3F-27A0-43CF-81A6-B1BCE706AA80}" dt="2023-09-09T00:13:12.152" v="319" actId="21"/>
          <ac:spMkLst>
            <pc:docMk/>
            <pc:sldMk cId="2194908767" sldId="853"/>
            <ac:spMk id="15" creationId="{AE121828-96B7-9FB0-8B3D-D02F73CD3345}"/>
          </ac:spMkLst>
        </pc:spChg>
        <pc:spChg chg="del">
          <ac:chgData name="Laise Eduarda Paixão de Moraes" userId="ed9e5288-1c22-4d51-b69f-ec30695ef7d2" providerId="ADAL" clId="{121E0C3F-27A0-43CF-81A6-B1BCE706AA80}" dt="2023-09-09T00:13:12.152" v="319" actId="21"/>
          <ac:spMkLst>
            <pc:docMk/>
            <pc:sldMk cId="2194908767" sldId="853"/>
            <ac:spMk id="17" creationId="{2ED3F8C7-987E-5B7E-9FFD-46D4D9724362}"/>
          </ac:spMkLst>
        </pc:spChg>
        <pc:spChg chg="del">
          <ac:chgData name="Laise Eduarda Paixão de Moraes" userId="ed9e5288-1c22-4d51-b69f-ec30695ef7d2" providerId="ADAL" clId="{121E0C3F-27A0-43CF-81A6-B1BCE706AA80}" dt="2023-09-09T00:13:12.152" v="319" actId="21"/>
          <ac:spMkLst>
            <pc:docMk/>
            <pc:sldMk cId="2194908767" sldId="853"/>
            <ac:spMk id="18" creationId="{18C17BA5-D22D-CF43-114A-413D1DEC3FE5}"/>
          </ac:spMkLst>
        </pc:spChg>
        <pc:picChg chg="del">
          <ac:chgData name="Laise Eduarda Paixão de Moraes" userId="ed9e5288-1c22-4d51-b69f-ec30695ef7d2" providerId="ADAL" clId="{121E0C3F-27A0-43CF-81A6-B1BCE706AA80}" dt="2023-09-09T00:13:12.152" v="319" actId="21"/>
          <ac:picMkLst>
            <pc:docMk/>
            <pc:sldMk cId="2194908767" sldId="853"/>
            <ac:picMk id="9" creationId="{A1EA4D04-3B1D-FEEB-6FFF-E4A68C6BBF2C}"/>
          </ac:picMkLst>
        </pc:picChg>
      </pc:sldChg>
      <pc:sldChg chg="modSp add del mod">
        <pc:chgData name="Laise Eduarda Paixão de Moraes" userId="ed9e5288-1c22-4d51-b69f-ec30695ef7d2" providerId="ADAL" clId="{121E0C3F-27A0-43CF-81A6-B1BCE706AA80}" dt="2023-09-09T00:27:22.802" v="536" actId="2696"/>
        <pc:sldMkLst>
          <pc:docMk/>
          <pc:sldMk cId="2266704443" sldId="893"/>
        </pc:sldMkLst>
        <pc:spChg chg="mod">
          <ac:chgData name="Laise Eduarda Paixão de Moraes" userId="ed9e5288-1c22-4d51-b69f-ec30695ef7d2" providerId="ADAL" clId="{121E0C3F-27A0-43CF-81A6-B1BCE706AA80}" dt="2023-09-09T00:27:21.054" v="535" actId="27636"/>
          <ac:spMkLst>
            <pc:docMk/>
            <pc:sldMk cId="2266704443" sldId="893"/>
            <ac:spMk id="2" creationId="{9135CAC3-56BE-D31E-8AAF-AC9EAB2EAD1E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17:21:16.597" v="3070" actId="47"/>
        <pc:sldMkLst>
          <pc:docMk/>
          <pc:sldMk cId="3085560623" sldId="893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10T01:06:42.428" v="14923" actId="47"/>
        <pc:sldMkLst>
          <pc:docMk/>
          <pc:sldMk cId="2331396335" sldId="895"/>
        </pc:sldMkLst>
        <pc:picChg chg="del">
          <ac:chgData name="Laise Eduarda Paixão de Moraes" userId="ed9e5288-1c22-4d51-b69f-ec30695ef7d2" providerId="ADAL" clId="{121E0C3F-27A0-43CF-81A6-B1BCE706AA80}" dt="2023-09-10T01:05:30.829" v="14907" actId="478"/>
          <ac:picMkLst>
            <pc:docMk/>
            <pc:sldMk cId="2331396335" sldId="895"/>
            <ac:picMk id="2" creationId="{60A8873E-3C63-312C-DE97-2A695F25561E}"/>
          </ac:picMkLst>
        </pc:picChg>
        <pc:picChg chg="add del mod">
          <ac:chgData name="Laise Eduarda Paixão de Moraes" userId="ed9e5288-1c22-4d51-b69f-ec30695ef7d2" providerId="ADAL" clId="{121E0C3F-27A0-43CF-81A6-B1BCE706AA80}" dt="2023-09-10T01:05:39.312" v="14909" actId="21"/>
          <ac:picMkLst>
            <pc:docMk/>
            <pc:sldMk cId="2331396335" sldId="895"/>
            <ac:picMk id="3" creationId="{CDADD099-D871-4F91-C726-8872E02D644A}"/>
          </ac:picMkLst>
        </pc:picChg>
        <pc:picChg chg="del">
          <ac:chgData name="Laise Eduarda Paixão de Moraes" userId="ed9e5288-1c22-4d51-b69f-ec30695ef7d2" providerId="ADAL" clId="{121E0C3F-27A0-43CF-81A6-B1BCE706AA80}" dt="2023-09-10T01:05:32.215" v="14908" actId="478"/>
          <ac:picMkLst>
            <pc:docMk/>
            <pc:sldMk cId="2331396335" sldId="895"/>
            <ac:picMk id="4" creationId="{82009DEB-3B09-933F-3068-8D0831B54B2C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7:56:07.657" v="3832" actId="2696"/>
        <pc:sldMkLst>
          <pc:docMk/>
          <pc:sldMk cId="3955981103" sldId="895"/>
        </pc:sldMkLst>
      </pc:sldChg>
      <pc:sldChg chg="add del mod modShow">
        <pc:chgData name="Laise Eduarda Paixão de Moraes" userId="ed9e5288-1c22-4d51-b69f-ec30695ef7d2" providerId="ADAL" clId="{121E0C3F-27A0-43CF-81A6-B1BCE706AA80}" dt="2023-09-09T19:00:36.595" v="5640" actId="47"/>
        <pc:sldMkLst>
          <pc:docMk/>
          <pc:sldMk cId="2460082294" sldId="896"/>
        </pc:sldMkLst>
      </pc:sldChg>
      <pc:sldChg chg="add del mod modShow">
        <pc:chgData name="Laise Eduarda Paixão de Moraes" userId="ed9e5288-1c22-4d51-b69f-ec30695ef7d2" providerId="ADAL" clId="{121E0C3F-27A0-43CF-81A6-B1BCE706AA80}" dt="2023-09-09T19:00:39.288" v="5641" actId="47"/>
        <pc:sldMkLst>
          <pc:docMk/>
          <pc:sldMk cId="2477121060" sldId="897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09T19:12:08.093" v="5763" actId="47"/>
        <pc:sldMkLst>
          <pc:docMk/>
          <pc:sldMk cId="784672395" sldId="898"/>
        </pc:sldMkLst>
        <pc:picChg chg="del mod">
          <ac:chgData name="Laise Eduarda Paixão de Moraes" userId="ed9e5288-1c22-4d51-b69f-ec30695ef7d2" providerId="ADAL" clId="{121E0C3F-27A0-43CF-81A6-B1BCE706AA80}" dt="2023-09-09T19:11:52.107" v="5756" actId="21"/>
          <ac:picMkLst>
            <pc:docMk/>
            <pc:sldMk cId="784672395" sldId="898"/>
            <ac:picMk id="2" creationId="{46324B89-5E6B-0D20-D474-1D4E1FCB7DF3}"/>
          </ac:picMkLst>
        </pc:picChg>
        <pc:picChg chg="del mod">
          <ac:chgData name="Laise Eduarda Paixão de Moraes" userId="ed9e5288-1c22-4d51-b69f-ec30695ef7d2" providerId="ADAL" clId="{121E0C3F-27A0-43CF-81A6-B1BCE706AA80}" dt="2023-09-09T19:12:07.062" v="5762" actId="478"/>
          <ac:picMkLst>
            <pc:docMk/>
            <pc:sldMk cId="784672395" sldId="898"/>
            <ac:picMk id="3" creationId="{CE26491F-6E7D-40D3-85E6-3A2008E101CA}"/>
          </ac:picMkLst>
        </pc:picChg>
        <pc:picChg chg="del">
          <ac:chgData name="Laise Eduarda Paixão de Moraes" userId="ed9e5288-1c22-4d51-b69f-ec30695ef7d2" providerId="ADAL" clId="{121E0C3F-27A0-43CF-81A6-B1BCE706AA80}" dt="2023-09-09T19:12:02.371" v="5760" actId="478"/>
          <ac:picMkLst>
            <pc:docMk/>
            <pc:sldMk cId="784672395" sldId="898"/>
            <ac:picMk id="4" creationId="{B5707A63-147B-001B-E2A6-D92F0BC202FE}"/>
          </ac:picMkLst>
        </pc:picChg>
        <pc:picChg chg="add del mod">
          <ac:chgData name="Laise Eduarda Paixão de Moraes" userId="ed9e5288-1c22-4d51-b69f-ec30695ef7d2" providerId="ADAL" clId="{121E0C3F-27A0-43CF-81A6-B1BCE706AA80}" dt="2023-09-09T19:11:54.768" v="5758" actId="478"/>
          <ac:picMkLst>
            <pc:docMk/>
            <pc:sldMk cId="784672395" sldId="898"/>
            <ac:picMk id="5" creationId="{7331CC47-38DE-0092-7E88-C041B432DF0D}"/>
          </ac:picMkLst>
        </pc:picChg>
        <pc:picChg chg="del">
          <ac:chgData name="Laise Eduarda Paixão de Moraes" userId="ed9e5288-1c22-4d51-b69f-ec30695ef7d2" providerId="ADAL" clId="{121E0C3F-27A0-43CF-81A6-B1BCE706AA80}" dt="2023-09-09T19:11:59.942" v="5759" actId="478"/>
          <ac:picMkLst>
            <pc:docMk/>
            <pc:sldMk cId="784672395" sldId="898"/>
            <ac:picMk id="6" creationId="{43484674-385D-BFDC-F43E-90B18D69FEF9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489420522" sldId="899"/>
        </pc:sldMkLst>
      </pc:sldChg>
      <pc:sldChg chg="delSp modSp add del mod ord modShow">
        <pc:chgData name="Laise Eduarda Paixão de Moraes" userId="ed9e5288-1c22-4d51-b69f-ec30695ef7d2" providerId="ADAL" clId="{121E0C3F-27A0-43CF-81A6-B1BCE706AA80}" dt="2023-09-09T20:23:24.997" v="6899" actId="47"/>
        <pc:sldMkLst>
          <pc:docMk/>
          <pc:sldMk cId="4199885934" sldId="899"/>
        </pc:sldMkLst>
        <pc:picChg chg="mod">
          <ac:chgData name="Laise Eduarda Paixão de Moraes" userId="ed9e5288-1c22-4d51-b69f-ec30695ef7d2" providerId="ADAL" clId="{121E0C3F-27A0-43CF-81A6-B1BCE706AA80}" dt="2023-09-09T20:23:04.207" v="6898" actId="1076"/>
          <ac:picMkLst>
            <pc:docMk/>
            <pc:sldMk cId="4199885934" sldId="899"/>
            <ac:picMk id="2" creationId="{04286C93-A84F-9155-D064-9CFAFF1D7749}"/>
          </ac:picMkLst>
        </pc:picChg>
        <pc:picChg chg="del">
          <ac:chgData name="Laise Eduarda Paixão de Moraes" userId="ed9e5288-1c22-4d51-b69f-ec30695ef7d2" providerId="ADAL" clId="{121E0C3F-27A0-43CF-81A6-B1BCE706AA80}" dt="2023-09-09T20:22:59.598" v="6895" actId="478"/>
          <ac:picMkLst>
            <pc:docMk/>
            <pc:sldMk cId="4199885934" sldId="899"/>
            <ac:picMk id="3" creationId="{AF3FA349-FEEA-6BC1-E5C8-041A5D0C7E59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9:12:17.917" v="5764" actId="47"/>
        <pc:sldMkLst>
          <pc:docMk/>
          <pc:sldMk cId="3911039014" sldId="900"/>
        </pc:sldMkLst>
      </pc:sldChg>
      <pc:sldChg chg="delSp add del mod modShow">
        <pc:chgData name="Laise Eduarda Paixão de Moraes" userId="ed9e5288-1c22-4d51-b69f-ec30695ef7d2" providerId="ADAL" clId="{121E0C3F-27A0-43CF-81A6-B1BCE706AA80}" dt="2023-09-09T19:12:23.708" v="5768" actId="47"/>
        <pc:sldMkLst>
          <pc:docMk/>
          <pc:sldMk cId="1286578678" sldId="901"/>
        </pc:sldMkLst>
        <pc:picChg chg="del">
          <ac:chgData name="Laise Eduarda Paixão de Moraes" userId="ed9e5288-1c22-4d51-b69f-ec30695ef7d2" providerId="ADAL" clId="{121E0C3F-27A0-43CF-81A6-B1BCE706AA80}" dt="2023-09-09T19:12:19.870" v="5765" actId="478"/>
          <ac:picMkLst>
            <pc:docMk/>
            <pc:sldMk cId="1286578678" sldId="901"/>
            <ac:picMk id="2" creationId="{05536E26-14FE-29D7-D46C-05B99FA43E96}"/>
          </ac:picMkLst>
        </pc:picChg>
        <pc:picChg chg="del">
          <ac:chgData name="Laise Eduarda Paixão de Moraes" userId="ed9e5288-1c22-4d51-b69f-ec30695ef7d2" providerId="ADAL" clId="{121E0C3F-27A0-43CF-81A6-B1BCE706AA80}" dt="2023-09-09T19:12:22.569" v="5767" actId="478"/>
          <ac:picMkLst>
            <pc:docMk/>
            <pc:sldMk cId="1286578678" sldId="901"/>
            <ac:picMk id="4" creationId="{0719C838-1152-F38D-7391-4331DC461F14}"/>
          </ac:picMkLst>
        </pc:picChg>
        <pc:picChg chg="del">
          <ac:chgData name="Laise Eduarda Paixão de Moraes" userId="ed9e5288-1c22-4d51-b69f-ec30695ef7d2" providerId="ADAL" clId="{121E0C3F-27A0-43CF-81A6-B1BCE706AA80}" dt="2023-09-09T19:12:21.585" v="5766" actId="478"/>
          <ac:picMkLst>
            <pc:docMk/>
            <pc:sldMk cId="1286578678" sldId="901"/>
            <ac:picMk id="5" creationId="{4359172D-D087-3613-BF55-209BCD4E2033}"/>
          </ac:picMkLst>
        </pc:picChg>
      </pc:sldChg>
      <pc:sldChg chg="modSp add del mod modShow">
        <pc:chgData name="Laise Eduarda Paixão de Moraes" userId="ed9e5288-1c22-4d51-b69f-ec30695ef7d2" providerId="ADAL" clId="{121E0C3F-27A0-43CF-81A6-B1BCE706AA80}" dt="2023-09-09T19:12:56.066" v="5774" actId="47"/>
        <pc:sldMkLst>
          <pc:docMk/>
          <pc:sldMk cId="23103307" sldId="902"/>
        </pc:sldMkLst>
        <pc:spChg chg="mod">
          <ac:chgData name="Laise Eduarda Paixão de Moraes" userId="ed9e5288-1c22-4d51-b69f-ec30695ef7d2" providerId="ADAL" clId="{121E0C3F-27A0-43CF-81A6-B1BCE706AA80}" dt="2023-09-09T00:11:22.102" v="293" actId="207"/>
          <ac:spMkLst>
            <pc:docMk/>
            <pc:sldMk cId="23103307" sldId="902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51:35.375" v="135"/>
          <ac:spMkLst>
            <pc:docMk/>
            <pc:sldMk cId="23103307" sldId="902"/>
            <ac:spMk id="8" creationId="{25AA3D4E-60A9-7429-7390-2C5BB2D28FC6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09T21:12:27.947" v="8580" actId="47"/>
        <pc:sldMkLst>
          <pc:docMk/>
          <pc:sldMk cId="348687595" sldId="903"/>
        </pc:sldMkLst>
        <pc:spChg chg="mod">
          <ac:chgData name="Laise Eduarda Paixão de Moraes" userId="ed9e5288-1c22-4d51-b69f-ec30695ef7d2" providerId="ADAL" clId="{121E0C3F-27A0-43CF-81A6-B1BCE706AA80}" dt="2023-09-09T00:11:27.542" v="295" actId="207"/>
          <ac:spMkLst>
            <pc:docMk/>
            <pc:sldMk cId="348687595" sldId="903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09T14:30:39.979" v="1450" actId="20577"/>
          <ac:spMkLst>
            <pc:docMk/>
            <pc:sldMk cId="348687595" sldId="903"/>
            <ac:spMk id="8" creationId="{A5F3FEB5-7A54-1A4E-4AD0-8F3F1441D32F}"/>
          </ac:spMkLst>
        </pc:spChg>
        <pc:picChg chg="del">
          <ac:chgData name="Laise Eduarda Paixão de Moraes" userId="ed9e5288-1c22-4d51-b69f-ec30695ef7d2" providerId="ADAL" clId="{121E0C3F-27A0-43CF-81A6-B1BCE706AA80}" dt="2023-09-08T23:53:20.052" v="149" actId="478"/>
          <ac:picMkLst>
            <pc:docMk/>
            <pc:sldMk cId="348687595" sldId="903"/>
            <ac:picMk id="5" creationId="{38ADCCC4-88A2-40AC-952F-070C1134BC3D}"/>
          </ac:picMkLst>
        </pc:picChg>
        <pc:picChg chg="del">
          <ac:chgData name="Laise Eduarda Paixão de Moraes" userId="ed9e5288-1c22-4d51-b69f-ec30695ef7d2" providerId="ADAL" clId="{121E0C3F-27A0-43CF-81A6-B1BCE706AA80}" dt="2023-09-08T23:53:20.052" v="149" actId="478"/>
          <ac:picMkLst>
            <pc:docMk/>
            <pc:sldMk cId="348687595" sldId="903"/>
            <ac:picMk id="6" creationId="{89B932A9-FE78-B7E5-DE79-E8D15899EC32}"/>
          </ac:picMkLst>
        </pc:picChg>
        <pc:picChg chg="add mod">
          <ac:chgData name="Laise Eduarda Paixão de Moraes" userId="ed9e5288-1c22-4d51-b69f-ec30695ef7d2" providerId="ADAL" clId="{121E0C3F-27A0-43CF-81A6-B1BCE706AA80}" dt="2023-09-08T23:53:27.024" v="152"/>
          <ac:picMkLst>
            <pc:docMk/>
            <pc:sldMk cId="348687595" sldId="903"/>
            <ac:picMk id="7" creationId="{E1D5B036-8C67-A367-7754-1DE2C2C8A434}"/>
          </ac:picMkLst>
        </pc:picChg>
      </pc:sldChg>
      <pc:sldChg chg="addSp modSp add del mod modShow">
        <pc:chgData name="Laise Eduarda Paixão de Moraes" userId="ed9e5288-1c22-4d51-b69f-ec30695ef7d2" providerId="ADAL" clId="{121E0C3F-27A0-43CF-81A6-B1BCE706AA80}" dt="2023-09-09T21:12:28.188" v="8581" actId="47"/>
        <pc:sldMkLst>
          <pc:docMk/>
          <pc:sldMk cId="1753180590" sldId="904"/>
        </pc:sldMkLst>
        <pc:spChg chg="mod">
          <ac:chgData name="Laise Eduarda Paixão de Moraes" userId="ed9e5288-1c22-4d51-b69f-ec30695ef7d2" providerId="ADAL" clId="{121E0C3F-27A0-43CF-81A6-B1BCE706AA80}" dt="2023-09-09T00:11:30.445" v="296" actId="207"/>
          <ac:spMkLst>
            <pc:docMk/>
            <pc:sldMk cId="1753180590" sldId="904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09T14:30:51.510" v="1453" actId="20577"/>
          <ac:spMkLst>
            <pc:docMk/>
            <pc:sldMk cId="1753180590" sldId="904"/>
            <ac:spMk id="6" creationId="{6D679FA5-A356-7E42-AC12-1FA5D01194B1}"/>
          </ac:spMkLst>
        </pc:spChg>
        <pc:picChg chg="add mod">
          <ac:chgData name="Laise Eduarda Paixão de Moraes" userId="ed9e5288-1c22-4d51-b69f-ec30695ef7d2" providerId="ADAL" clId="{121E0C3F-27A0-43CF-81A6-B1BCE706AA80}" dt="2023-09-08T23:53:56.317" v="154" actId="732"/>
          <ac:picMkLst>
            <pc:docMk/>
            <pc:sldMk cId="1753180590" sldId="904"/>
            <ac:picMk id="5" creationId="{80DEC90A-A0CF-E53A-2930-08614B7DF4B7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21:12:32.406" v="8582" actId="47"/>
        <pc:sldMkLst>
          <pc:docMk/>
          <pc:sldMk cId="667654551" sldId="905"/>
        </pc:sldMkLst>
        <pc:spChg chg="mod">
          <ac:chgData name="Laise Eduarda Paixão de Moraes" userId="ed9e5288-1c22-4d51-b69f-ec30695ef7d2" providerId="ADAL" clId="{121E0C3F-27A0-43CF-81A6-B1BCE706AA80}" dt="2023-09-09T00:11:33.362" v="297" actId="207"/>
          <ac:spMkLst>
            <pc:docMk/>
            <pc:sldMk cId="667654551" sldId="905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3:03.935" v="155" actId="20577"/>
          <ac:spMkLst>
            <pc:docMk/>
            <pc:sldMk cId="667654551" sldId="905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03:06.904" v="156" actId="478"/>
          <ac:spMkLst>
            <pc:docMk/>
            <pc:sldMk cId="667654551" sldId="905"/>
            <ac:spMk id="4" creationId="{BA66BFC2-3B12-24E1-40BD-344D7BD8DBF7}"/>
          </ac:spMkLst>
        </pc:spChg>
        <pc:grpChg chg="add mod">
          <ac:chgData name="Laise Eduarda Paixão de Moraes" userId="ed9e5288-1c22-4d51-b69f-ec30695ef7d2" providerId="ADAL" clId="{121E0C3F-27A0-43CF-81A6-B1BCE706AA80}" dt="2023-09-09T00:04:20.472" v="216" actId="1076"/>
          <ac:grpSpMkLst>
            <pc:docMk/>
            <pc:sldMk cId="667654551" sldId="905"/>
            <ac:grpSpMk id="8" creationId="{FDCB5C91-16A2-18D7-9ABD-C9D8E1A7151A}"/>
          </ac:grpSpMkLst>
        </pc:grpChg>
        <pc:picChg chg="add mod">
          <ac:chgData name="Laise Eduarda Paixão de Moraes" userId="ed9e5288-1c22-4d51-b69f-ec30695ef7d2" providerId="ADAL" clId="{121E0C3F-27A0-43CF-81A6-B1BCE706AA80}" dt="2023-09-09T00:04:20.472" v="216" actId="1076"/>
          <ac:picMkLst>
            <pc:docMk/>
            <pc:sldMk cId="667654551" sldId="905"/>
            <ac:picMk id="5" creationId="{1C6EB58D-9C10-6BAC-2129-D16FE899E65C}"/>
          </ac:picMkLst>
        </pc:picChg>
        <pc:picChg chg="add mod">
          <ac:chgData name="Laise Eduarda Paixão de Moraes" userId="ed9e5288-1c22-4d51-b69f-ec30695ef7d2" providerId="ADAL" clId="{121E0C3F-27A0-43CF-81A6-B1BCE706AA80}" dt="2023-09-09T00:04:20.472" v="216" actId="1076"/>
          <ac:picMkLst>
            <pc:docMk/>
            <pc:sldMk cId="667654551" sldId="905"/>
            <ac:picMk id="6" creationId="{3EB63F70-323D-8750-993F-22996A5AFE66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08.800" v="210" actId="478"/>
          <ac:picMkLst>
            <pc:docMk/>
            <pc:sldMk cId="667654551" sldId="905"/>
            <ac:picMk id="7" creationId="{08C99E8B-2AC1-2E40-BDAB-205018B34AFD}"/>
          </ac:picMkLst>
        </pc:picChg>
      </pc:sldChg>
      <pc:sldChg chg="addSp modSp add del mod modShow">
        <pc:chgData name="Laise Eduarda Paixão de Moraes" userId="ed9e5288-1c22-4d51-b69f-ec30695ef7d2" providerId="ADAL" clId="{121E0C3F-27A0-43CF-81A6-B1BCE706AA80}" dt="2023-09-09T19:13:44.824" v="5778" actId="47"/>
        <pc:sldMkLst>
          <pc:docMk/>
          <pc:sldMk cId="127654816" sldId="906"/>
        </pc:sldMkLst>
        <pc:spChg chg="mod">
          <ac:chgData name="Laise Eduarda Paixão de Moraes" userId="ed9e5288-1c22-4d51-b69f-ec30695ef7d2" providerId="ADAL" clId="{121E0C3F-27A0-43CF-81A6-B1BCE706AA80}" dt="2023-09-09T00:11:36.085" v="298" actId="207"/>
          <ac:spMkLst>
            <pc:docMk/>
            <pc:sldMk cId="127654816" sldId="90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3:25.088" v="160" actId="113"/>
          <ac:spMkLst>
            <pc:docMk/>
            <pc:sldMk cId="127654816" sldId="906"/>
            <ac:spMk id="8" creationId="{25AA3D4E-60A9-7429-7390-2C5BB2D28FC6}"/>
          </ac:spMkLst>
        </pc:spChg>
        <pc:picChg chg="add mod">
          <ac:chgData name="Laise Eduarda Paixão de Moraes" userId="ed9e5288-1c22-4d51-b69f-ec30695ef7d2" providerId="ADAL" clId="{121E0C3F-27A0-43CF-81A6-B1BCE706AA80}" dt="2023-09-09T01:12:54.947" v="823"/>
          <ac:picMkLst>
            <pc:docMk/>
            <pc:sldMk cId="127654816" sldId="906"/>
            <ac:picMk id="4" creationId="{61FD22B5-D579-6BDC-BAF8-A5910D4E4B6F}"/>
          </ac:picMkLst>
        </pc:picChg>
        <pc:picChg chg="add mod">
          <ac:chgData name="Laise Eduarda Paixão de Moraes" userId="ed9e5288-1c22-4d51-b69f-ec30695ef7d2" providerId="ADAL" clId="{121E0C3F-27A0-43CF-81A6-B1BCE706AA80}" dt="2023-09-09T01:12:54.947" v="823"/>
          <ac:picMkLst>
            <pc:docMk/>
            <pc:sldMk cId="127654816" sldId="906"/>
            <ac:picMk id="15" creationId="{AA580867-C683-E110-DEE6-0BC65CF0EC07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21:12:32.406" v="8582" actId="47"/>
        <pc:sldMkLst>
          <pc:docMk/>
          <pc:sldMk cId="3490320894" sldId="907"/>
        </pc:sldMkLst>
        <pc:spChg chg="mod">
          <ac:chgData name="Laise Eduarda Paixão de Moraes" userId="ed9e5288-1c22-4d51-b69f-ec30695ef7d2" providerId="ADAL" clId="{121E0C3F-27A0-43CF-81A6-B1BCE706AA80}" dt="2023-09-09T00:11:43.937" v="300" actId="207"/>
          <ac:spMkLst>
            <pc:docMk/>
            <pc:sldMk cId="3490320894" sldId="907"/>
            <ac:spMk id="2" creationId="{B39CFB50-EADC-D101-D0D0-612FA250C1BF}"/>
          </ac:spMkLst>
        </pc:spChg>
        <pc:picChg chg="add del mod">
          <ac:chgData name="Laise Eduarda Paixão de Moraes" userId="ed9e5288-1c22-4d51-b69f-ec30695ef7d2" providerId="ADAL" clId="{121E0C3F-27A0-43CF-81A6-B1BCE706AA80}" dt="2023-09-09T00:04:43.162" v="221" actId="21"/>
          <ac:picMkLst>
            <pc:docMk/>
            <pc:sldMk cId="3490320894" sldId="907"/>
            <ac:picMk id="4" creationId="{8A05CACF-FE28-44E0-B265-C7702B3EF73F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3.162" v="221" actId="21"/>
          <ac:picMkLst>
            <pc:docMk/>
            <pc:sldMk cId="3490320894" sldId="907"/>
            <ac:picMk id="5" creationId="{346650F8-217D-914F-AD3E-E2745FCB33D3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3.162" v="221" actId="21"/>
          <ac:picMkLst>
            <pc:docMk/>
            <pc:sldMk cId="3490320894" sldId="907"/>
            <ac:picMk id="6" creationId="{F8319AE1-2065-3906-7ED6-57231CAFD555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7.187" v="224"/>
          <ac:picMkLst>
            <pc:docMk/>
            <pc:sldMk cId="3490320894" sldId="907"/>
            <ac:picMk id="7" creationId="{089184FA-133F-BAC8-C589-46FBD24EDDFE}"/>
          </ac:picMkLst>
        </pc:picChg>
        <pc:picChg chg="del">
          <ac:chgData name="Laise Eduarda Paixão de Moraes" userId="ed9e5288-1c22-4d51-b69f-ec30695ef7d2" providerId="ADAL" clId="{121E0C3F-27A0-43CF-81A6-B1BCE706AA80}" dt="2023-09-09T00:04:48.012" v="225" actId="478"/>
          <ac:picMkLst>
            <pc:docMk/>
            <pc:sldMk cId="3490320894" sldId="907"/>
            <ac:picMk id="8" creationId="{CC8292A2-D3DD-4EB0-E88E-95322581CE7C}"/>
          </ac:picMkLst>
        </pc:picChg>
        <pc:picChg chg="del">
          <ac:chgData name="Laise Eduarda Paixão de Moraes" userId="ed9e5288-1c22-4d51-b69f-ec30695ef7d2" providerId="ADAL" clId="{121E0C3F-27A0-43CF-81A6-B1BCE706AA80}" dt="2023-09-09T00:04:45.157" v="222" actId="478"/>
          <ac:picMkLst>
            <pc:docMk/>
            <pc:sldMk cId="3490320894" sldId="907"/>
            <ac:picMk id="9" creationId="{2C2ECA4A-3F43-DDCB-8B60-E1639A21CE43}"/>
          </ac:picMkLst>
        </pc:picChg>
        <pc:picChg chg="del">
          <ac:chgData name="Laise Eduarda Paixão de Moraes" userId="ed9e5288-1c22-4d51-b69f-ec30695ef7d2" providerId="ADAL" clId="{121E0C3F-27A0-43CF-81A6-B1BCE706AA80}" dt="2023-09-09T00:04:45.157" v="222" actId="478"/>
          <ac:picMkLst>
            <pc:docMk/>
            <pc:sldMk cId="3490320894" sldId="907"/>
            <ac:picMk id="11" creationId="{C6D8FECB-0947-CE75-288E-722BC1146F39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7.187" v="224"/>
          <ac:picMkLst>
            <pc:docMk/>
            <pc:sldMk cId="3490320894" sldId="907"/>
            <ac:picMk id="12" creationId="{EE9BBF91-93EC-1681-0BE5-D3D26A4F87DE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7.187" v="224"/>
          <ac:picMkLst>
            <pc:docMk/>
            <pc:sldMk cId="3490320894" sldId="907"/>
            <ac:picMk id="13" creationId="{50328D00-2C65-8959-2F0F-607BB78AECF1}"/>
          </ac:picMkLst>
        </pc:picChg>
        <pc:picChg chg="add mod">
          <ac:chgData name="Laise Eduarda Paixão de Moraes" userId="ed9e5288-1c22-4d51-b69f-ec30695ef7d2" providerId="ADAL" clId="{121E0C3F-27A0-43CF-81A6-B1BCE706AA80}" dt="2023-09-09T00:04:48.324" v="226"/>
          <ac:picMkLst>
            <pc:docMk/>
            <pc:sldMk cId="3490320894" sldId="907"/>
            <ac:picMk id="14" creationId="{09C9AF10-BC23-824D-9EA9-5E1441733E8E}"/>
          </ac:picMkLst>
        </pc:picChg>
        <pc:picChg chg="add mod">
          <ac:chgData name="Laise Eduarda Paixão de Moraes" userId="ed9e5288-1c22-4d51-b69f-ec30695ef7d2" providerId="ADAL" clId="{121E0C3F-27A0-43CF-81A6-B1BCE706AA80}" dt="2023-09-09T00:04:48.324" v="226"/>
          <ac:picMkLst>
            <pc:docMk/>
            <pc:sldMk cId="3490320894" sldId="907"/>
            <ac:picMk id="15" creationId="{92B364CA-D32C-060D-4B80-64F3E5BB2944}"/>
          </ac:picMkLst>
        </pc:picChg>
        <pc:picChg chg="add mod">
          <ac:chgData name="Laise Eduarda Paixão de Moraes" userId="ed9e5288-1c22-4d51-b69f-ec30695ef7d2" providerId="ADAL" clId="{121E0C3F-27A0-43CF-81A6-B1BCE706AA80}" dt="2023-09-09T00:04:48.324" v="226"/>
          <ac:picMkLst>
            <pc:docMk/>
            <pc:sldMk cId="3490320894" sldId="907"/>
            <ac:picMk id="16" creationId="{BB984FBB-101E-B13D-4BC1-298DC621902A}"/>
          </ac:picMkLst>
        </pc:picChg>
      </pc:sldChg>
      <pc:sldChg chg="modSp add del mod modShow">
        <pc:chgData name="Laise Eduarda Paixão de Moraes" userId="ed9e5288-1c22-4d51-b69f-ec30695ef7d2" providerId="ADAL" clId="{121E0C3F-27A0-43CF-81A6-B1BCE706AA80}" dt="2023-09-09T19:13:09.428" v="5776" actId="47"/>
        <pc:sldMkLst>
          <pc:docMk/>
          <pc:sldMk cId="2259932270" sldId="908"/>
        </pc:sldMkLst>
        <pc:spChg chg="mod">
          <ac:chgData name="Laise Eduarda Paixão de Moraes" userId="ed9e5288-1c22-4d51-b69f-ec30695ef7d2" providerId="ADAL" clId="{121E0C3F-27A0-43CF-81A6-B1BCE706AA80}" dt="2023-09-09T00:11:47.452" v="301" actId="207"/>
          <ac:spMkLst>
            <pc:docMk/>
            <pc:sldMk cId="2259932270" sldId="90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5:03.729" v="229" actId="113"/>
          <ac:spMkLst>
            <pc:docMk/>
            <pc:sldMk cId="2259932270" sldId="908"/>
            <ac:spMk id="8" creationId="{25AA3D4E-60A9-7429-7390-2C5BB2D28FC6}"/>
          </ac:spMkLst>
        </pc:spChg>
      </pc:sldChg>
      <pc:sldChg chg="modSp add del mod modShow">
        <pc:chgData name="Laise Eduarda Paixão de Moraes" userId="ed9e5288-1c22-4d51-b69f-ec30695ef7d2" providerId="ADAL" clId="{121E0C3F-27A0-43CF-81A6-B1BCE706AA80}" dt="2023-09-09T19:13:07.142" v="5775" actId="47"/>
        <pc:sldMkLst>
          <pc:docMk/>
          <pc:sldMk cId="2029163440" sldId="909"/>
        </pc:sldMkLst>
        <pc:spChg chg="mod">
          <ac:chgData name="Laise Eduarda Paixão de Moraes" userId="ed9e5288-1c22-4d51-b69f-ec30695ef7d2" providerId="ADAL" clId="{121E0C3F-27A0-43CF-81A6-B1BCE706AA80}" dt="2023-09-09T00:11:50.911" v="302" actId="207"/>
          <ac:spMkLst>
            <pc:docMk/>
            <pc:sldMk cId="2029163440" sldId="909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5:17.857" v="232" actId="113"/>
          <ac:spMkLst>
            <pc:docMk/>
            <pc:sldMk cId="2029163440" sldId="909"/>
            <ac:spMk id="8" creationId="{25AA3D4E-60A9-7429-7390-2C5BB2D28FC6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812638305" sldId="910"/>
        </pc:sldMkLst>
      </pc:sldChg>
      <pc:sldChg chg="add del">
        <pc:chgData name="Laise Eduarda Paixão de Moraes" userId="ed9e5288-1c22-4d51-b69f-ec30695ef7d2" providerId="ADAL" clId="{121E0C3F-27A0-43CF-81A6-B1BCE706AA80}" dt="2023-09-09T00:07:58.950" v="274" actId="47"/>
        <pc:sldMkLst>
          <pc:docMk/>
          <pc:sldMk cId="4228235295" sldId="910"/>
        </pc:sldMkLst>
      </pc:sldChg>
      <pc:sldChg chg="add del">
        <pc:chgData name="Laise Eduarda Paixão de Moraes" userId="ed9e5288-1c22-4d51-b69f-ec30695ef7d2" providerId="ADAL" clId="{121E0C3F-27A0-43CF-81A6-B1BCE706AA80}" dt="2023-09-09T00:07:59.462" v="275" actId="47"/>
        <pc:sldMkLst>
          <pc:docMk/>
          <pc:sldMk cId="114703973" sldId="911"/>
        </pc:sldMkLst>
      </pc:sldChg>
      <pc:sldChg chg="add del mod modShow">
        <pc:chgData name="Laise Eduarda Paixão de Moraes" userId="ed9e5288-1c22-4d51-b69f-ec30695ef7d2" providerId="ADAL" clId="{121E0C3F-27A0-43CF-81A6-B1BCE706AA80}" dt="2023-09-09T18:06:35.516" v="3902" actId="47"/>
        <pc:sldMkLst>
          <pc:docMk/>
          <pc:sldMk cId="2889338491" sldId="911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953690520" sldId="911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760508433" sldId="912"/>
        </pc:sldMkLst>
      </pc:sldChg>
      <pc:sldChg chg="add del">
        <pc:chgData name="Laise Eduarda Paixão de Moraes" userId="ed9e5288-1c22-4d51-b69f-ec30695ef7d2" providerId="ADAL" clId="{121E0C3F-27A0-43CF-81A6-B1BCE706AA80}" dt="2023-09-09T00:08:00.046" v="276" actId="47"/>
        <pc:sldMkLst>
          <pc:docMk/>
          <pc:sldMk cId="1834450245" sldId="912"/>
        </pc:sldMkLst>
      </pc:sldChg>
      <pc:sldChg chg="modSp add del mod ord modShow">
        <pc:chgData name="Laise Eduarda Paixão de Moraes" userId="ed9e5288-1c22-4d51-b69f-ec30695ef7d2" providerId="ADAL" clId="{121E0C3F-27A0-43CF-81A6-B1BCE706AA80}" dt="2023-09-09T23:00:45.712" v="11724" actId="47"/>
        <pc:sldMkLst>
          <pc:docMk/>
          <pc:sldMk cId="2674715610" sldId="912"/>
        </pc:sldMkLst>
        <pc:spChg chg="mod">
          <ac:chgData name="Laise Eduarda Paixão de Moraes" userId="ed9e5288-1c22-4d51-b69f-ec30695ef7d2" providerId="ADAL" clId="{121E0C3F-27A0-43CF-81A6-B1BCE706AA80}" dt="2023-09-09T18:00:58.880" v="3880" actId="27636"/>
          <ac:spMkLst>
            <pc:docMk/>
            <pc:sldMk cId="2674715610" sldId="912"/>
            <ac:spMk id="5" creationId="{18690241-0BFB-4A4B-886E-CBD148EE0DFF}"/>
          </ac:spMkLst>
        </pc:spChg>
        <pc:picChg chg="mod">
          <ac:chgData name="Laise Eduarda Paixão de Moraes" userId="ed9e5288-1c22-4d51-b69f-ec30695ef7d2" providerId="ADAL" clId="{121E0C3F-27A0-43CF-81A6-B1BCE706AA80}" dt="2023-09-09T23:00:32.216" v="11723" actId="1076"/>
          <ac:picMkLst>
            <pc:docMk/>
            <pc:sldMk cId="2674715610" sldId="912"/>
            <ac:picMk id="6" creationId="{44025AFC-3481-534F-BC37-F1F15BCB5E2E}"/>
          </ac:picMkLst>
        </pc:picChg>
      </pc:sldChg>
      <pc:sldChg chg="add del setBg">
        <pc:chgData name="Laise Eduarda Paixão de Moraes" userId="ed9e5288-1c22-4d51-b69f-ec30695ef7d2" providerId="ADAL" clId="{121E0C3F-27A0-43CF-81A6-B1BCE706AA80}" dt="2023-09-09T00:06:05.225" v="246"/>
        <pc:sldMkLst>
          <pc:docMk/>
          <pc:sldMk cId="3780992056" sldId="913"/>
        </pc:sldMkLst>
      </pc:sldChg>
      <pc:sldChg chg="addSp delSp modSp add mod setBg modShow">
        <pc:chgData name="Laise Eduarda Paixão de Moraes" userId="ed9e5288-1c22-4d51-b69f-ec30695ef7d2" providerId="ADAL" clId="{121E0C3F-27A0-43CF-81A6-B1BCE706AA80}" dt="2023-09-10T14:55:27.886" v="19917" actId="20577"/>
        <pc:sldMkLst>
          <pc:docMk/>
          <pc:sldMk cId="4158846353" sldId="913"/>
        </pc:sldMkLst>
        <pc:spChg chg="add del">
          <ac:chgData name="Laise Eduarda Paixão de Moraes" userId="ed9e5288-1c22-4d51-b69f-ec30695ef7d2" providerId="ADAL" clId="{121E0C3F-27A0-43CF-81A6-B1BCE706AA80}" dt="2023-09-09T00:06:47.989" v="252"/>
          <ac:spMkLst>
            <pc:docMk/>
            <pc:sldMk cId="4158846353" sldId="913"/>
            <ac:spMk id="3" creationId="{2BBB576D-37DB-3A4C-2F49-FD968A674649}"/>
          </ac:spMkLst>
        </pc:spChg>
        <pc:spChg chg="add mod">
          <ac:chgData name="Laise Eduarda Paixão de Moraes" userId="ed9e5288-1c22-4d51-b69f-ec30695ef7d2" providerId="ADAL" clId="{121E0C3F-27A0-43CF-81A6-B1BCE706AA80}" dt="2023-09-09T14:40:59.705" v="1626" actId="1076"/>
          <ac:spMkLst>
            <pc:docMk/>
            <pc:sldMk cId="4158846353" sldId="913"/>
            <ac:spMk id="4" creationId="{40907D46-7ED6-3F2E-961D-8D330733BC6E}"/>
          </ac:spMkLst>
        </pc:spChg>
        <pc:spChg chg="add del mod">
          <ac:chgData name="Laise Eduarda Paixão de Moraes" userId="ed9e5288-1c22-4d51-b69f-ec30695ef7d2" providerId="ADAL" clId="{121E0C3F-27A0-43CF-81A6-B1BCE706AA80}" dt="2023-09-09T14:31:32.418" v="1455" actId="478"/>
          <ac:spMkLst>
            <pc:docMk/>
            <pc:sldMk cId="4158846353" sldId="913"/>
            <ac:spMk id="5" creationId="{7D954FD5-D198-8EFF-538E-4F58FFD9EA4D}"/>
          </ac:spMkLst>
        </pc:spChg>
        <pc:spChg chg="add del mod">
          <ac:chgData name="Laise Eduarda Paixão de Moraes" userId="ed9e5288-1c22-4d51-b69f-ec30695ef7d2" providerId="ADAL" clId="{121E0C3F-27A0-43CF-81A6-B1BCE706AA80}" dt="2023-09-09T14:39:14.592" v="1587" actId="478"/>
          <ac:spMkLst>
            <pc:docMk/>
            <pc:sldMk cId="4158846353" sldId="913"/>
            <ac:spMk id="6" creationId="{3665717F-C92C-F89B-941B-8C060C2EC448}"/>
          </ac:spMkLst>
        </pc:spChg>
        <pc:spChg chg="del mod">
          <ac:chgData name="Laise Eduarda Paixão de Moraes" userId="ed9e5288-1c22-4d51-b69f-ec30695ef7d2" providerId="ADAL" clId="{121E0C3F-27A0-43CF-81A6-B1BCE706AA80}" dt="2023-09-09T14:32:40.748" v="1473" actId="21"/>
          <ac:spMkLst>
            <pc:docMk/>
            <pc:sldMk cId="4158846353" sldId="913"/>
            <ac:spMk id="7" creationId="{BA0D9F56-DC21-C55C-3644-294C478FD754}"/>
          </ac:spMkLst>
        </pc:spChg>
        <pc:spChg chg="del">
          <ac:chgData name="Laise Eduarda Paixão de Moraes" userId="ed9e5288-1c22-4d51-b69f-ec30695ef7d2" providerId="ADAL" clId="{121E0C3F-27A0-43CF-81A6-B1BCE706AA80}" dt="2023-09-09T14:31:28.787" v="1454" actId="478"/>
          <ac:spMkLst>
            <pc:docMk/>
            <pc:sldMk cId="4158846353" sldId="913"/>
            <ac:spMk id="8" creationId="{305B8AC0-AEC8-E4D0-6DCA-CDB8E2879ED0}"/>
          </ac:spMkLst>
        </pc:spChg>
        <pc:spChg chg="mod">
          <ac:chgData name="Laise Eduarda Paixão de Moraes" userId="ed9e5288-1c22-4d51-b69f-ec30695ef7d2" providerId="ADAL" clId="{121E0C3F-27A0-43CF-81A6-B1BCE706AA80}" dt="2023-09-09T14:40:59.705" v="1626" actId="1076"/>
          <ac:spMkLst>
            <pc:docMk/>
            <pc:sldMk cId="4158846353" sldId="913"/>
            <ac:spMk id="9" creationId="{86015CFD-3F75-BE7F-6ECC-84B3B3E6F95B}"/>
          </ac:spMkLst>
        </pc:spChg>
        <pc:spChg chg="add del mod">
          <ac:chgData name="Laise Eduarda Paixão de Moraes" userId="ed9e5288-1c22-4d51-b69f-ec30695ef7d2" providerId="ADAL" clId="{121E0C3F-27A0-43CF-81A6-B1BCE706AA80}" dt="2023-09-09T14:39:14.592" v="1587" actId="478"/>
          <ac:spMkLst>
            <pc:docMk/>
            <pc:sldMk cId="4158846353" sldId="913"/>
            <ac:spMk id="10" creationId="{CE8C6555-C055-ECCE-487A-CF0DC9D3D4BE}"/>
          </ac:spMkLst>
        </pc:spChg>
        <pc:spChg chg="add del mod">
          <ac:chgData name="Laise Eduarda Paixão de Moraes" userId="ed9e5288-1c22-4d51-b69f-ec30695ef7d2" providerId="ADAL" clId="{121E0C3F-27A0-43CF-81A6-B1BCE706AA80}" dt="2023-09-09T14:32:34.370" v="1471" actId="478"/>
          <ac:spMkLst>
            <pc:docMk/>
            <pc:sldMk cId="4158846353" sldId="913"/>
            <ac:spMk id="12" creationId="{B7D191B3-FB26-2183-0FFA-DDB0D0781238}"/>
          </ac:spMkLst>
        </pc:spChg>
        <pc:spChg chg="add del mod">
          <ac:chgData name="Laise Eduarda Paixão de Moraes" userId="ed9e5288-1c22-4d51-b69f-ec30695ef7d2" providerId="ADAL" clId="{121E0C3F-27A0-43CF-81A6-B1BCE706AA80}" dt="2023-09-09T14:32:43.260" v="1474" actId="478"/>
          <ac:spMkLst>
            <pc:docMk/>
            <pc:sldMk cId="4158846353" sldId="913"/>
            <ac:spMk id="15" creationId="{C1385241-3FCF-8F08-3993-40A426417E56}"/>
          </ac:spMkLst>
        </pc:spChg>
        <pc:spChg chg="add del mod">
          <ac:chgData name="Laise Eduarda Paixão de Moraes" userId="ed9e5288-1c22-4d51-b69f-ec30695ef7d2" providerId="ADAL" clId="{121E0C3F-27A0-43CF-81A6-B1BCE706AA80}" dt="2023-09-09T21:11:36.018" v="8571" actId="478"/>
          <ac:spMkLst>
            <pc:docMk/>
            <pc:sldMk cId="4158846353" sldId="913"/>
            <ac:spMk id="16" creationId="{18AE024A-4301-E01C-8E14-D631B54DB78A}"/>
          </ac:spMkLst>
        </pc:spChg>
        <pc:spChg chg="add del mod">
          <ac:chgData name="Laise Eduarda Paixão de Moraes" userId="ed9e5288-1c22-4d51-b69f-ec30695ef7d2" providerId="ADAL" clId="{121E0C3F-27A0-43CF-81A6-B1BCE706AA80}" dt="2023-09-09T14:33:35.899" v="1498" actId="478"/>
          <ac:spMkLst>
            <pc:docMk/>
            <pc:sldMk cId="4158846353" sldId="913"/>
            <ac:spMk id="18" creationId="{31AB9113-0D51-295D-8CC0-9CBE91D5F333}"/>
          </ac:spMkLst>
        </pc:spChg>
        <pc:spChg chg="add del mod">
          <ac:chgData name="Laise Eduarda Paixão de Moraes" userId="ed9e5288-1c22-4d51-b69f-ec30695ef7d2" providerId="ADAL" clId="{121E0C3F-27A0-43CF-81A6-B1BCE706AA80}" dt="2023-09-09T14:39:12.785" v="1586"/>
          <ac:spMkLst>
            <pc:docMk/>
            <pc:sldMk cId="4158846353" sldId="913"/>
            <ac:spMk id="19" creationId="{A1933B1B-0D1D-6F40-B36F-658E33E1AA83}"/>
          </ac:spMkLst>
        </pc:spChg>
        <pc:spChg chg="add del mod">
          <ac:chgData name="Laise Eduarda Paixão de Moraes" userId="ed9e5288-1c22-4d51-b69f-ec30695ef7d2" providerId="ADAL" clId="{121E0C3F-27A0-43CF-81A6-B1BCE706AA80}" dt="2023-09-09T14:39:12.785" v="1586"/>
          <ac:spMkLst>
            <pc:docMk/>
            <pc:sldMk cId="4158846353" sldId="913"/>
            <ac:spMk id="20" creationId="{1A07EBC9-FCAA-DD87-CFED-5CD9FCD5FF47}"/>
          </ac:spMkLst>
        </pc:spChg>
        <pc:spChg chg="add del mod">
          <ac:chgData name="Laise Eduarda Paixão de Moraes" userId="ed9e5288-1c22-4d51-b69f-ec30695ef7d2" providerId="ADAL" clId="{121E0C3F-27A0-43CF-81A6-B1BCE706AA80}" dt="2023-09-09T14:39:17.215" v="1588" actId="478"/>
          <ac:spMkLst>
            <pc:docMk/>
            <pc:sldMk cId="4158846353" sldId="913"/>
            <ac:spMk id="22" creationId="{D0146DD6-E3D8-A5CC-C80E-55BAF1A64EF3}"/>
          </ac:spMkLst>
        </pc:spChg>
        <pc:spChg chg="add del mod">
          <ac:chgData name="Laise Eduarda Paixão de Moraes" userId="ed9e5288-1c22-4d51-b69f-ec30695ef7d2" providerId="ADAL" clId="{121E0C3F-27A0-43CF-81A6-B1BCE706AA80}" dt="2023-09-09T14:39:24.094" v="1590"/>
          <ac:spMkLst>
            <pc:docMk/>
            <pc:sldMk cId="4158846353" sldId="913"/>
            <ac:spMk id="23" creationId="{2DD4332B-FC77-2C11-061C-8EA2407D73FF}"/>
          </ac:spMkLst>
        </pc:spChg>
        <pc:spChg chg="add del mod">
          <ac:chgData name="Laise Eduarda Paixão de Moraes" userId="ed9e5288-1c22-4d51-b69f-ec30695ef7d2" providerId="ADAL" clId="{121E0C3F-27A0-43CF-81A6-B1BCE706AA80}" dt="2023-09-09T14:39:24.094" v="1590"/>
          <ac:spMkLst>
            <pc:docMk/>
            <pc:sldMk cId="4158846353" sldId="913"/>
            <ac:spMk id="24" creationId="{61544445-4F60-5213-9575-F49A0D8FCB0D}"/>
          </ac:spMkLst>
        </pc:spChg>
        <pc:spChg chg="add del mod">
          <ac:chgData name="Laise Eduarda Paixão de Moraes" userId="ed9e5288-1c22-4d51-b69f-ec30695ef7d2" providerId="ADAL" clId="{121E0C3F-27A0-43CF-81A6-B1BCE706AA80}" dt="2023-09-09T14:39:29.104" v="1592"/>
          <ac:spMkLst>
            <pc:docMk/>
            <pc:sldMk cId="4158846353" sldId="913"/>
            <ac:spMk id="25" creationId="{F0128FBC-CEF2-83BC-2501-B9B0DA11C2F9}"/>
          </ac:spMkLst>
        </pc:spChg>
        <pc:spChg chg="add del mod">
          <ac:chgData name="Laise Eduarda Paixão de Moraes" userId="ed9e5288-1c22-4d51-b69f-ec30695ef7d2" providerId="ADAL" clId="{121E0C3F-27A0-43CF-81A6-B1BCE706AA80}" dt="2023-09-09T14:39:29.104" v="1592"/>
          <ac:spMkLst>
            <pc:docMk/>
            <pc:sldMk cId="4158846353" sldId="913"/>
            <ac:spMk id="26" creationId="{F7F0A979-320E-1B3F-7DA4-4AD1B6D78796}"/>
          </ac:spMkLst>
        </pc:spChg>
        <pc:spChg chg="add mod">
          <ac:chgData name="Laise Eduarda Paixão de Moraes" userId="ed9e5288-1c22-4d51-b69f-ec30695ef7d2" providerId="ADAL" clId="{121E0C3F-27A0-43CF-81A6-B1BCE706AA80}" dt="2023-09-09T21:12:48.585" v="8584" actId="113"/>
          <ac:spMkLst>
            <pc:docMk/>
            <pc:sldMk cId="4158846353" sldId="913"/>
            <ac:spMk id="27" creationId="{44ABAA8B-2D2F-11BE-5732-664D189357AD}"/>
          </ac:spMkLst>
        </pc:spChg>
        <pc:spChg chg="add mod">
          <ac:chgData name="Laise Eduarda Paixão de Moraes" userId="ed9e5288-1c22-4d51-b69f-ec30695ef7d2" providerId="ADAL" clId="{121E0C3F-27A0-43CF-81A6-B1BCE706AA80}" dt="2023-09-10T14:55:27.886" v="19917" actId="20577"/>
          <ac:spMkLst>
            <pc:docMk/>
            <pc:sldMk cId="4158846353" sldId="913"/>
            <ac:spMk id="28" creationId="{D8D1A270-1EF8-C41A-F8DE-F768A00182C3}"/>
          </ac:spMkLst>
        </pc:spChg>
        <pc:grpChg chg="add del mod">
          <ac:chgData name="Laise Eduarda Paixão de Moraes" userId="ed9e5288-1c22-4d51-b69f-ec30695ef7d2" providerId="ADAL" clId="{121E0C3F-27A0-43CF-81A6-B1BCE706AA80}" dt="2023-09-09T21:11:12.498" v="8515" actId="478"/>
          <ac:grpSpMkLst>
            <pc:docMk/>
            <pc:sldMk cId="4158846353" sldId="913"/>
            <ac:grpSpMk id="3" creationId="{98C18095-1CD3-696C-75D3-FD20D46E5DC1}"/>
          </ac:grpSpMkLst>
        </pc:grpChg>
        <pc:grpChg chg="add del mod">
          <ac:chgData name="Laise Eduarda Paixão de Moraes" userId="ed9e5288-1c22-4d51-b69f-ec30695ef7d2" providerId="ADAL" clId="{121E0C3F-27A0-43CF-81A6-B1BCE706AA80}" dt="2023-09-09T14:40:44.724" v="1621" actId="478"/>
          <ac:grpSpMkLst>
            <pc:docMk/>
            <pc:sldMk cId="4158846353" sldId="913"/>
            <ac:grpSpMk id="29" creationId="{BFF34DD7-D89B-2609-5A30-B4EC1BB3E07A}"/>
          </ac:grpSpMkLst>
        </pc:grpChg>
        <pc:picChg chg="add del mod">
          <ac:chgData name="Laise Eduarda Paixão de Moraes" userId="ed9e5288-1c22-4d51-b69f-ec30695ef7d2" providerId="ADAL" clId="{121E0C3F-27A0-43CF-81A6-B1BCE706AA80}" dt="2023-09-09T14:41:08.483" v="1629" actId="167"/>
          <ac:picMkLst>
            <pc:docMk/>
            <pc:sldMk cId="4158846353" sldId="913"/>
            <ac:picMk id="2" creationId="{01B27D8C-D2F1-8F25-4E97-C3A86C6128BC}"/>
          </ac:picMkLst>
        </pc:picChg>
        <pc:picChg chg="mod">
          <ac:chgData name="Laise Eduarda Paixão de Moraes" userId="ed9e5288-1c22-4d51-b69f-ec30695ef7d2" providerId="ADAL" clId="{121E0C3F-27A0-43CF-81A6-B1BCE706AA80}" dt="2023-09-09T21:07:52.531" v="8234"/>
          <ac:picMkLst>
            <pc:docMk/>
            <pc:sldMk cId="4158846353" sldId="913"/>
            <ac:picMk id="5" creationId="{23002766-CC68-F1B4-A0C1-CDEA0D3905C6}"/>
          </ac:picMkLst>
        </pc:picChg>
        <pc:picChg chg="del">
          <ac:chgData name="Laise Eduarda Paixão de Moraes" userId="ed9e5288-1c22-4d51-b69f-ec30695ef7d2" providerId="ADAL" clId="{121E0C3F-27A0-43CF-81A6-B1BCE706AA80}" dt="2023-09-09T00:06:12.594" v="248" actId="478"/>
          <ac:picMkLst>
            <pc:docMk/>
            <pc:sldMk cId="4158846353" sldId="913"/>
            <ac:picMk id="6" creationId="{69582533-45A9-993D-962C-04AA9B5D29C1}"/>
          </ac:picMkLst>
        </pc:picChg>
        <pc:picChg chg="mod">
          <ac:chgData name="Laise Eduarda Paixão de Moraes" userId="ed9e5288-1c22-4d51-b69f-ec30695ef7d2" providerId="ADAL" clId="{121E0C3F-27A0-43CF-81A6-B1BCE706AA80}" dt="2023-09-09T21:07:52.531" v="8234"/>
          <ac:picMkLst>
            <pc:docMk/>
            <pc:sldMk cId="4158846353" sldId="913"/>
            <ac:picMk id="6" creationId="{E0B12AC6-10EA-69AE-1E95-7303D682A550}"/>
          </ac:picMkLst>
        </pc:picChg>
        <pc:picChg chg="mod">
          <ac:chgData name="Laise Eduarda Paixão de Moraes" userId="ed9e5288-1c22-4d51-b69f-ec30695ef7d2" providerId="ADAL" clId="{121E0C3F-27A0-43CF-81A6-B1BCE706AA80}" dt="2023-09-09T21:07:52.531" v="8234"/>
          <ac:picMkLst>
            <pc:docMk/>
            <pc:sldMk cId="4158846353" sldId="913"/>
            <ac:picMk id="7" creationId="{A5332D28-B4F7-9EA5-CF1A-5ACB9BCB0EE2}"/>
          </ac:picMkLst>
        </pc:picChg>
        <pc:picChg chg="add del mod">
          <ac:chgData name="Laise Eduarda Paixão de Moraes" userId="ed9e5288-1c22-4d51-b69f-ec30695ef7d2" providerId="ADAL" clId="{121E0C3F-27A0-43CF-81A6-B1BCE706AA80}" dt="2023-09-09T21:11:34.107" v="8570" actId="21"/>
          <ac:picMkLst>
            <pc:docMk/>
            <pc:sldMk cId="4158846353" sldId="913"/>
            <ac:picMk id="8" creationId="{A1D4AD4C-FF34-D4DA-8A54-32E9899D3FF8}"/>
          </ac:picMkLst>
        </pc:picChg>
        <pc:picChg chg="add del">
          <ac:chgData name="Laise Eduarda Paixão de Moraes" userId="ed9e5288-1c22-4d51-b69f-ec30695ef7d2" providerId="ADAL" clId="{121E0C3F-27A0-43CF-81A6-B1BCE706AA80}" dt="2023-09-09T00:07:09.921" v="257" actId="22"/>
          <ac:picMkLst>
            <pc:docMk/>
            <pc:sldMk cId="4158846353" sldId="913"/>
            <ac:picMk id="10" creationId="{797D12DD-B563-9993-9202-9F3DC4D4E95F}"/>
          </ac:picMkLst>
        </pc:picChg>
        <pc:picChg chg="add mod">
          <ac:chgData name="Laise Eduarda Paixão de Moraes" userId="ed9e5288-1c22-4d51-b69f-ec30695ef7d2" providerId="ADAL" clId="{121E0C3F-27A0-43CF-81A6-B1BCE706AA80}" dt="2023-09-09T21:11:36.370" v="8572"/>
          <ac:picMkLst>
            <pc:docMk/>
            <pc:sldMk cId="4158846353" sldId="913"/>
            <ac:picMk id="10" creationId="{EB108407-7E95-C56B-C82E-AA4ECADADF3A}"/>
          </ac:picMkLst>
        </pc:picChg>
        <pc:picChg chg="add del mod">
          <ac:chgData name="Laise Eduarda Paixão de Moraes" userId="ed9e5288-1c22-4d51-b69f-ec30695ef7d2" providerId="ADAL" clId="{121E0C3F-27A0-43CF-81A6-B1BCE706AA80}" dt="2023-09-09T00:07:26.054" v="261" actId="478"/>
          <ac:picMkLst>
            <pc:docMk/>
            <pc:sldMk cId="4158846353" sldId="913"/>
            <ac:picMk id="12" creationId="{6E454D62-8F48-18FA-AF37-A9792A25CA59}"/>
          </ac:picMkLst>
        </pc:picChg>
        <pc:picChg chg="add del mod">
          <ac:chgData name="Laise Eduarda Paixão de Moraes" userId="ed9e5288-1c22-4d51-b69f-ec30695ef7d2" providerId="ADAL" clId="{121E0C3F-27A0-43CF-81A6-B1BCE706AA80}" dt="2023-09-09T14:32:33.266" v="1468"/>
          <ac:picMkLst>
            <pc:docMk/>
            <pc:sldMk cId="4158846353" sldId="913"/>
            <ac:picMk id="13" creationId="{15597B07-56EA-2E47-CEDB-5B5EB0A23531}"/>
          </ac:picMkLst>
        </pc:picChg>
        <pc:picChg chg="add del">
          <ac:chgData name="Laise Eduarda Paixão de Moraes" userId="ed9e5288-1c22-4d51-b69f-ec30695ef7d2" providerId="ADAL" clId="{121E0C3F-27A0-43CF-81A6-B1BCE706AA80}" dt="2023-09-09T00:41:59.353" v="681" actId="478"/>
          <ac:picMkLst>
            <pc:docMk/>
            <pc:sldMk cId="4158846353" sldId="913"/>
            <ac:picMk id="14" creationId="{BA8B9A32-3934-98E6-E96D-B22334ACE02A}"/>
          </ac:picMkLst>
        </pc:picChg>
        <pc:picChg chg="add del mod">
          <ac:chgData name="Laise Eduarda Paixão de Moraes" userId="ed9e5288-1c22-4d51-b69f-ec30695ef7d2" providerId="ADAL" clId="{121E0C3F-27A0-43CF-81A6-B1BCE706AA80}" dt="2023-09-09T00:49:34.096" v="761"/>
          <ac:picMkLst>
            <pc:docMk/>
            <pc:sldMk cId="4158846353" sldId="913"/>
            <ac:picMk id="15" creationId="{BA5903AD-7C60-927B-8F17-4AF1F7A501F4}"/>
          </ac:picMkLst>
        </pc:picChg>
        <pc:picChg chg="mod">
          <ac:chgData name="Laise Eduarda Paixão de Moraes" userId="ed9e5288-1c22-4d51-b69f-ec30695ef7d2" providerId="ADAL" clId="{121E0C3F-27A0-43CF-81A6-B1BCE706AA80}" dt="2023-09-09T14:40:38.307" v="1620"/>
          <ac:picMkLst>
            <pc:docMk/>
            <pc:sldMk cId="4158846353" sldId="913"/>
            <ac:picMk id="30" creationId="{4BFCA4D4-04A6-27DE-263D-E2C32F1839C7}"/>
          </ac:picMkLst>
        </pc:picChg>
        <pc:picChg chg="mod">
          <ac:chgData name="Laise Eduarda Paixão de Moraes" userId="ed9e5288-1c22-4d51-b69f-ec30695ef7d2" providerId="ADAL" clId="{121E0C3F-27A0-43CF-81A6-B1BCE706AA80}" dt="2023-09-09T14:40:38.307" v="1620"/>
          <ac:picMkLst>
            <pc:docMk/>
            <pc:sldMk cId="4158846353" sldId="913"/>
            <ac:picMk id="31" creationId="{E1F01D6A-48C7-DBAB-B17A-2F7FA476DAEF}"/>
          </ac:picMkLst>
        </pc:picChg>
        <pc:picChg chg="mod">
          <ac:chgData name="Laise Eduarda Paixão de Moraes" userId="ed9e5288-1c22-4d51-b69f-ec30695ef7d2" providerId="ADAL" clId="{121E0C3F-27A0-43CF-81A6-B1BCE706AA80}" dt="2023-09-09T14:40:38.307" v="1620"/>
          <ac:picMkLst>
            <pc:docMk/>
            <pc:sldMk cId="4158846353" sldId="913"/>
            <ac:picMk id="32" creationId="{9FA55660-A0EE-446D-A35F-E798B9AAF3FC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00:28:26.505" v="556" actId="2696"/>
        <pc:sldMkLst>
          <pc:docMk/>
          <pc:sldMk cId="718463148" sldId="914"/>
        </pc:sldMkLst>
        <pc:spChg chg="mod">
          <ac:chgData name="Laise Eduarda Paixão de Moraes" userId="ed9e5288-1c22-4d51-b69f-ec30695ef7d2" providerId="ADAL" clId="{121E0C3F-27A0-43CF-81A6-B1BCE706AA80}" dt="2023-09-09T00:13:22.601" v="323" actId="27636"/>
          <ac:spMkLst>
            <pc:docMk/>
            <pc:sldMk cId="718463148" sldId="914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14:24.639" v="353" actId="478"/>
          <ac:spMkLst>
            <pc:docMk/>
            <pc:sldMk cId="718463148" sldId="914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9T00:13:13.196" v="320"/>
          <ac:spMkLst>
            <pc:docMk/>
            <pc:sldMk cId="718463148" sldId="914"/>
            <ac:spMk id="5" creationId="{2E702EC7-A50B-ABFC-4721-694D4F248EE0}"/>
          </ac:spMkLst>
        </pc:spChg>
        <pc:spChg chg="add mod">
          <ac:chgData name="Laise Eduarda Paixão de Moraes" userId="ed9e5288-1c22-4d51-b69f-ec30695ef7d2" providerId="ADAL" clId="{121E0C3F-27A0-43CF-81A6-B1BCE706AA80}" dt="2023-09-09T00:13:13.196" v="320"/>
          <ac:spMkLst>
            <pc:docMk/>
            <pc:sldMk cId="718463148" sldId="914"/>
            <ac:spMk id="6" creationId="{E4A29C31-17E5-7F51-04E6-0F2D3922344C}"/>
          </ac:spMkLst>
        </pc:spChg>
        <pc:spChg chg="add mod">
          <ac:chgData name="Laise Eduarda Paixão de Moraes" userId="ed9e5288-1c22-4d51-b69f-ec30695ef7d2" providerId="ADAL" clId="{121E0C3F-27A0-43CF-81A6-B1BCE706AA80}" dt="2023-09-09T00:13:13.196" v="320"/>
          <ac:spMkLst>
            <pc:docMk/>
            <pc:sldMk cId="718463148" sldId="914"/>
            <ac:spMk id="7" creationId="{6A2D38FA-2603-B846-76DA-328B441BA9EF}"/>
          </ac:spMkLst>
        </pc:spChg>
        <pc:spChg chg="add del mod">
          <ac:chgData name="Laise Eduarda Paixão de Moraes" userId="ed9e5288-1c22-4d51-b69f-ec30695ef7d2" providerId="ADAL" clId="{121E0C3F-27A0-43CF-81A6-B1BCE706AA80}" dt="2023-09-09T00:14:22.496" v="352" actId="21"/>
          <ac:spMkLst>
            <pc:docMk/>
            <pc:sldMk cId="718463148" sldId="914"/>
            <ac:spMk id="8" creationId="{9791B9FA-4F9A-4576-C0C2-71AB9EEAECFA}"/>
          </ac:spMkLst>
        </pc:spChg>
        <pc:spChg chg="add mod">
          <ac:chgData name="Laise Eduarda Paixão de Moraes" userId="ed9e5288-1c22-4d51-b69f-ec30695ef7d2" providerId="ADAL" clId="{121E0C3F-27A0-43CF-81A6-B1BCE706AA80}" dt="2023-09-09T00:14:24.923" v="354"/>
          <ac:spMkLst>
            <pc:docMk/>
            <pc:sldMk cId="718463148" sldId="914"/>
            <ac:spMk id="11" creationId="{2576B755-A76B-D627-9EED-C25844042E80}"/>
          </ac:spMkLst>
        </pc:spChg>
        <pc:picChg chg="add mod">
          <ac:chgData name="Laise Eduarda Paixão de Moraes" userId="ed9e5288-1c22-4d51-b69f-ec30695ef7d2" providerId="ADAL" clId="{121E0C3F-27A0-43CF-81A6-B1BCE706AA80}" dt="2023-09-09T00:13:13.196" v="320"/>
          <ac:picMkLst>
            <pc:docMk/>
            <pc:sldMk cId="718463148" sldId="914"/>
            <ac:picMk id="9" creationId="{43CD180F-4DC9-7A00-36CF-A81CD7880AE3}"/>
          </ac:picMkLst>
        </pc:picChg>
      </pc:sldChg>
      <pc:sldChg chg="addSp modSp add mod">
        <pc:chgData name="Laise Eduarda Paixão de Moraes" userId="ed9e5288-1c22-4d51-b69f-ec30695ef7d2" providerId="ADAL" clId="{121E0C3F-27A0-43CF-81A6-B1BCE706AA80}" dt="2023-09-10T12:56:38.343" v="17697" actId="6549"/>
        <pc:sldMkLst>
          <pc:docMk/>
          <pc:sldMk cId="1255394381" sldId="914"/>
        </pc:sldMkLst>
        <pc:spChg chg="add mod">
          <ac:chgData name="Laise Eduarda Paixão de Moraes" userId="ed9e5288-1c22-4d51-b69f-ec30695ef7d2" providerId="ADAL" clId="{121E0C3F-27A0-43CF-81A6-B1BCE706AA80}" dt="2023-09-10T01:01:08.623" v="14826"/>
          <ac:spMkLst>
            <pc:docMk/>
            <pc:sldMk cId="1255394381" sldId="914"/>
            <ac:spMk id="3" creationId="{BBF6EA63-188A-DB8E-A700-31BE703B7D7F}"/>
          </ac:spMkLst>
        </pc:spChg>
        <pc:spChg chg="mod">
          <ac:chgData name="Laise Eduarda Paixão de Moraes" userId="ed9e5288-1c22-4d51-b69f-ec30695ef7d2" providerId="ADAL" clId="{121E0C3F-27A0-43CF-81A6-B1BCE706AA80}" dt="2023-09-10T12:56:38.343" v="17697" actId="6549"/>
          <ac:spMkLst>
            <pc:docMk/>
            <pc:sldMk cId="1255394381" sldId="914"/>
            <ac:spMk id="4" creationId="{BB739694-B1A6-EB15-942A-AEA160B9EB31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10T01:00:57.186" v="14823" actId="2696"/>
        <pc:sldMkLst>
          <pc:docMk/>
          <pc:sldMk cId="1761161961" sldId="914"/>
        </pc:sldMkLst>
        <pc:spChg chg="del mod">
          <ac:chgData name="Laise Eduarda Paixão de Moraes" userId="ed9e5288-1c22-4d51-b69f-ec30695ef7d2" providerId="ADAL" clId="{121E0C3F-27A0-43CF-81A6-B1BCE706AA80}" dt="2023-09-09T00:29:12.222" v="574" actId="478"/>
          <ac:spMkLst>
            <pc:docMk/>
            <pc:sldMk cId="1761161961" sldId="914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00:29:12.646" v="575"/>
          <ac:spMkLst>
            <pc:docMk/>
            <pc:sldMk cId="1761161961" sldId="914"/>
            <ac:spMk id="4" creationId="{BB739694-B1A6-EB15-942A-AEA160B9EB31}"/>
          </ac:spMkLst>
        </pc:spChg>
        <pc:picChg chg="mod">
          <ac:chgData name="Laise Eduarda Paixão de Moraes" userId="ed9e5288-1c22-4d51-b69f-ec30695ef7d2" providerId="ADAL" clId="{121E0C3F-27A0-43CF-81A6-B1BCE706AA80}" dt="2023-09-09T17:28:49.911" v="3128"/>
          <ac:picMkLst>
            <pc:docMk/>
            <pc:sldMk cId="1761161961" sldId="914"/>
            <ac:picMk id="9" creationId="{43CD180F-4DC9-7A00-36CF-A81CD7880AE3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357813866" sldId="915"/>
        </pc:sldMkLst>
      </pc:sldChg>
      <pc:sldChg chg="modSp add del mod modShow">
        <pc:chgData name="Laise Eduarda Paixão de Moraes" userId="ed9e5288-1c22-4d51-b69f-ec30695ef7d2" providerId="ADAL" clId="{121E0C3F-27A0-43CF-81A6-B1BCE706AA80}" dt="2023-09-10T11:39:11.118" v="14976" actId="2696"/>
        <pc:sldMkLst>
          <pc:docMk/>
          <pc:sldMk cId="405460414" sldId="916"/>
        </pc:sldMkLst>
        <pc:spChg chg="mod">
          <ac:chgData name="Laise Eduarda Paixão de Moraes" userId="ed9e5288-1c22-4d51-b69f-ec30695ef7d2" providerId="ADAL" clId="{121E0C3F-27A0-43CF-81A6-B1BCE706AA80}" dt="2023-09-09T18:02:49.071" v="3889" actId="27636"/>
          <ac:spMkLst>
            <pc:docMk/>
            <pc:sldMk cId="405460414" sldId="916"/>
            <ac:spMk id="5" creationId="{18690241-0BFB-4A4B-886E-CBD148EE0DFF}"/>
          </ac:spMkLst>
        </pc:spChg>
      </pc:sldChg>
      <pc:sldChg chg="add del ord">
        <pc:chgData name="Laise Eduarda Paixão de Moraes" userId="ed9e5288-1c22-4d51-b69f-ec30695ef7d2" providerId="ADAL" clId="{121E0C3F-27A0-43CF-81A6-B1BCE706AA80}" dt="2023-09-10T13:01:53.378" v="17822" actId="47"/>
        <pc:sldMkLst>
          <pc:docMk/>
          <pc:sldMk cId="710271733" sldId="916"/>
        </pc:sldMkLst>
      </pc:sldChg>
      <pc:sldChg chg="modSp 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342087653" sldId="916"/>
        </pc:sldMkLst>
        <pc:spChg chg="mod">
          <ac:chgData name="Laise Eduarda Paixão de Moraes" userId="ed9e5288-1c22-4d51-b69f-ec30695ef7d2" providerId="ADAL" clId="{121E0C3F-27A0-43CF-81A6-B1BCE706AA80}" dt="2023-09-09T00:12:33.052" v="307" actId="27636"/>
          <ac:spMkLst>
            <pc:docMk/>
            <pc:sldMk cId="3342087653" sldId="916"/>
            <ac:spMk id="33" creationId="{2D22322F-E79D-4BEF-8038-DE2C8F5CCA40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428927035" sldId="917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582971800" sldId="918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4095581075" sldId="919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706555433" sldId="920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644438187" sldId="921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760005858" sldId="922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44269478" sldId="923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694063718" sldId="924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25956535" sldId="925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312293149" sldId="926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593479019" sldId="927"/>
        </pc:sldMkLst>
      </pc:sldChg>
      <pc:sldChg chg="add del mod modShow">
        <pc:chgData name="Laise Eduarda Paixão de Moraes" userId="ed9e5288-1c22-4d51-b69f-ec30695ef7d2" providerId="ADAL" clId="{121E0C3F-27A0-43CF-81A6-B1BCE706AA80}" dt="2023-09-09T19:00:07.436" v="5638" actId="47"/>
        <pc:sldMkLst>
          <pc:docMk/>
          <pc:sldMk cId="2817194054" sldId="928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394012700" sldId="928"/>
        </pc:sldMkLst>
      </pc:sldChg>
      <pc:sldChg chg="delSp modSp add del mod ord modShow">
        <pc:chgData name="Laise Eduarda Paixão de Moraes" userId="ed9e5288-1c22-4d51-b69f-ec30695ef7d2" providerId="ADAL" clId="{121E0C3F-27A0-43CF-81A6-B1BCE706AA80}" dt="2023-09-09T18:37:38.681" v="5267" actId="47"/>
        <pc:sldMkLst>
          <pc:docMk/>
          <pc:sldMk cId="2965803798" sldId="929"/>
        </pc:sldMkLst>
        <pc:spChg chg="mod">
          <ac:chgData name="Laise Eduarda Paixão de Moraes" userId="ed9e5288-1c22-4d51-b69f-ec30695ef7d2" providerId="ADAL" clId="{121E0C3F-27A0-43CF-81A6-B1BCE706AA80}" dt="2023-09-09T18:37:25.548" v="5266" actId="1076"/>
          <ac:spMkLst>
            <pc:docMk/>
            <pc:sldMk cId="2965803798" sldId="929"/>
            <ac:spMk id="2" creationId="{47272995-067E-9D42-A364-6D4AA4809EF2}"/>
          </ac:spMkLst>
        </pc:spChg>
        <pc:spChg chg="mod">
          <ac:chgData name="Laise Eduarda Paixão de Moraes" userId="ed9e5288-1c22-4d51-b69f-ec30695ef7d2" providerId="ADAL" clId="{121E0C3F-27A0-43CF-81A6-B1BCE706AA80}" dt="2023-09-09T18:37:25.548" v="5266" actId="1076"/>
          <ac:spMkLst>
            <pc:docMk/>
            <pc:sldMk cId="2965803798" sldId="929"/>
            <ac:spMk id="3" creationId="{C1BE1D79-FED9-0045-AAFE-12ACE54EE443}"/>
          </ac:spMkLst>
        </pc:spChg>
        <pc:spChg chg="mod">
          <ac:chgData name="Laise Eduarda Paixão de Moraes" userId="ed9e5288-1c22-4d51-b69f-ec30695ef7d2" providerId="ADAL" clId="{121E0C3F-27A0-43CF-81A6-B1BCE706AA80}" dt="2023-09-09T18:37:25.548" v="5266" actId="1076"/>
          <ac:spMkLst>
            <pc:docMk/>
            <pc:sldMk cId="2965803798" sldId="929"/>
            <ac:spMk id="4" creationId="{726EF2E3-5338-2D4B-A296-7FA3D0AFCA62}"/>
          </ac:spMkLst>
        </pc:spChg>
        <pc:spChg chg="del">
          <ac:chgData name="Laise Eduarda Paixão de Moraes" userId="ed9e5288-1c22-4d51-b69f-ec30695ef7d2" providerId="ADAL" clId="{121E0C3F-27A0-43CF-81A6-B1BCE706AA80}" dt="2023-09-09T18:23:11.386" v="4594" actId="478"/>
          <ac:spMkLst>
            <pc:docMk/>
            <pc:sldMk cId="2965803798" sldId="929"/>
            <ac:spMk id="7" creationId="{B1AE2DA3-3418-BB48-8D56-244D1B16CA35}"/>
          </ac:spMkLst>
        </pc:spChg>
        <pc:spChg chg="mod">
          <ac:chgData name="Laise Eduarda Paixão de Moraes" userId="ed9e5288-1c22-4d51-b69f-ec30695ef7d2" providerId="ADAL" clId="{121E0C3F-27A0-43CF-81A6-B1BCE706AA80}" dt="2023-09-09T18:37:25.548" v="5266" actId="1076"/>
          <ac:spMkLst>
            <pc:docMk/>
            <pc:sldMk cId="2965803798" sldId="929"/>
            <ac:spMk id="10" creationId="{4DEAE1BE-9864-EE41-A137-D8756083D4E0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4124970802" sldId="929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647922051" sldId="930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338963953" sldId="931"/>
        </pc:sldMkLst>
      </pc:sldChg>
      <pc:sldChg chg="add del mod modShow">
        <pc:chgData name="Laise Eduarda Paixão de Moraes" userId="ed9e5288-1c22-4d51-b69f-ec30695ef7d2" providerId="ADAL" clId="{121E0C3F-27A0-43CF-81A6-B1BCE706AA80}" dt="2023-09-10T11:39:21.851" v="14978" actId="47"/>
        <pc:sldMkLst>
          <pc:docMk/>
          <pc:sldMk cId="413204579" sldId="932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4269415659" sldId="932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715638377" sldId="933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313696426" sldId="934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599861586" sldId="935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5:01:41.081" v="20090"/>
        <pc:sldMkLst>
          <pc:docMk/>
          <pc:sldMk cId="3570149509" sldId="936"/>
        </pc:sldMkLst>
        <pc:spChg chg="mod">
          <ac:chgData name="Laise Eduarda Paixão de Moraes" userId="ed9e5288-1c22-4d51-b69f-ec30695ef7d2" providerId="ADAL" clId="{121E0C3F-27A0-43CF-81A6-B1BCE706AA80}" dt="2023-09-09T00:13:47.612" v="332" actId="207"/>
          <ac:spMkLst>
            <pc:docMk/>
            <pc:sldMk cId="3570149509" sldId="93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7:06.484" v="17700" actId="20577"/>
          <ac:spMkLst>
            <pc:docMk/>
            <pc:sldMk cId="3570149509" sldId="936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14:13.750" v="348" actId="478"/>
          <ac:spMkLst>
            <pc:docMk/>
            <pc:sldMk cId="3570149509" sldId="936"/>
            <ac:spMk id="4" creationId="{BA66BFC2-3B12-24E1-40BD-344D7BD8DBF7}"/>
          </ac:spMkLst>
        </pc:spChg>
        <pc:spChg chg="del">
          <ac:chgData name="Laise Eduarda Paixão de Moraes" userId="ed9e5288-1c22-4d51-b69f-ec30695ef7d2" providerId="ADAL" clId="{121E0C3F-27A0-43CF-81A6-B1BCE706AA80}" dt="2023-09-09T00:13:36.472" v="326" actId="478"/>
          <ac:spMkLst>
            <pc:docMk/>
            <pc:sldMk cId="3570149509" sldId="936"/>
            <ac:spMk id="5" creationId="{2E702EC7-A50B-ABFC-4721-694D4F248EE0}"/>
          </ac:spMkLst>
        </pc:spChg>
        <pc:spChg chg="del mod">
          <ac:chgData name="Laise Eduarda Paixão de Moraes" userId="ed9e5288-1c22-4d51-b69f-ec30695ef7d2" providerId="ADAL" clId="{121E0C3F-27A0-43CF-81A6-B1BCE706AA80}" dt="2023-09-09T00:13:38.784" v="328" actId="478"/>
          <ac:spMkLst>
            <pc:docMk/>
            <pc:sldMk cId="3570149509" sldId="936"/>
            <ac:spMk id="6" creationId="{E4A29C31-17E5-7F51-04E6-0F2D3922344C}"/>
          </ac:spMkLst>
        </pc:spChg>
        <pc:spChg chg="del">
          <ac:chgData name="Laise Eduarda Paixão de Moraes" userId="ed9e5288-1c22-4d51-b69f-ec30695ef7d2" providerId="ADAL" clId="{121E0C3F-27A0-43CF-81A6-B1BCE706AA80}" dt="2023-09-09T00:13:40.581" v="329" actId="478"/>
          <ac:spMkLst>
            <pc:docMk/>
            <pc:sldMk cId="3570149509" sldId="936"/>
            <ac:spMk id="7" creationId="{6A2D38FA-2603-B846-76DA-328B441BA9EF}"/>
          </ac:spMkLst>
        </pc:spChg>
        <pc:spChg chg="del">
          <ac:chgData name="Laise Eduarda Paixão de Moraes" userId="ed9e5288-1c22-4d51-b69f-ec30695ef7d2" providerId="ADAL" clId="{121E0C3F-27A0-43CF-81A6-B1BCE706AA80}" dt="2023-09-09T00:13:50.394" v="333" actId="478"/>
          <ac:spMkLst>
            <pc:docMk/>
            <pc:sldMk cId="3570149509" sldId="936"/>
            <ac:spMk id="8" creationId="{9791B9FA-4F9A-4576-C0C2-71AB9EEAECFA}"/>
          </ac:spMkLst>
        </pc:spChg>
        <pc:spChg chg="add del mod">
          <ac:chgData name="Laise Eduarda Paixão de Moraes" userId="ed9e5288-1c22-4d51-b69f-ec30695ef7d2" providerId="ADAL" clId="{121E0C3F-27A0-43CF-81A6-B1BCE706AA80}" dt="2023-09-09T00:14:12.097" v="347"/>
          <ac:spMkLst>
            <pc:docMk/>
            <pc:sldMk cId="3570149509" sldId="936"/>
            <ac:spMk id="11" creationId="{F2E49ABF-C52A-71AE-DA68-3925100A9E6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20" creationId="{8CAA3C06-3871-79E1-D873-BFCFA426008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2" creationId="{8D38F159-99B1-E41D-C5C3-C4F5625CAC2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3" creationId="{2C697036-0CEA-D40B-49CC-F63165283A5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4" creationId="{35A0C483-1F5E-3B57-836E-A841D773D0C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5" creationId="{9FA569DB-4CC4-7E2F-796E-140D7A29653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6" creationId="{9DF3CAFD-D956-BB6C-646B-9AFB9ADB59C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7" creationId="{7AECC473-436A-B860-BDE3-98D07E8A34A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8" creationId="{549A8F43-E77B-2DD2-6177-5CF52173D78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9" creationId="{7344CB1E-D20C-8DC3-8136-FC825D11D3F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0" creationId="{A146F077-AAB1-89FC-6728-453B9EB1A77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1" creationId="{9B2E985C-A67E-DBBD-9C6B-4A493D2705C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2" creationId="{F43BC40E-8057-0942-5144-DBC1068BB25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3" creationId="{74772FF1-3DAF-FE92-051B-9A041130A9C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4" creationId="{FF5B541A-F14D-12BB-C7DA-9DAD90B70E9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5" creationId="{DD3BDCE0-E325-141F-0811-2EBAEB059B2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6" creationId="{6FBD554C-06D8-0273-04D0-E1E2FB27AFE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7" creationId="{7B12BF57-EC1E-A51A-F90B-C38E2838668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8" creationId="{43015E91-9F92-B1B7-EE0D-24027E73CE0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9" creationId="{A2907C22-AB23-D57A-EA5F-1433AD7D3C5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0" creationId="{33E41D5D-4306-3597-D23E-FA538E4C7E5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1" creationId="{52539D2B-A19D-A918-2B51-5CC93C72A64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2" creationId="{4CFA9967-F903-E3EA-C484-69682A57D8F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3" creationId="{ABDC6D65-B54E-8221-004E-83AFF5A4958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4" creationId="{F7EB655B-3B3A-2639-68E4-D4441896BCB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5" creationId="{A1F49B5B-20A4-5FC9-7D37-F980E465DF6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6" creationId="{05871365-B1EA-542C-BCAD-6CFC7880FF4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7" creationId="{8B51FA9C-A882-CE0A-8657-296F4249C4C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8" creationId="{EC5E7A92-C360-DB59-FF25-0ED4A993C18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9" creationId="{4A8B320B-7988-2A3A-5AFA-1CB5B0DD262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0" creationId="{A3C78FB9-0A9A-A7B6-B61A-B5F0AECC738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1" creationId="{0EAF87BE-546A-0488-5059-704D4913A60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2" creationId="{810F852C-4C77-C0E5-DA26-61C5D850481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3" creationId="{78228256-2F62-A433-FE9D-F8EB78AFC19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4" creationId="{123C2668-7168-D73F-D3E3-1CE81995761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5" creationId="{24BE2B68-6688-F46B-6574-7D01FA497D9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6" creationId="{DEE59D20-F55F-E292-7885-767F2EF76E2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7" creationId="{BD462450-CA00-4D9B-C6DB-97E37C4684B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8" creationId="{82BA3B46-588C-2F6A-3FE3-55745D9EF2C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9" creationId="{9A178D08-5BB9-918C-8386-9AD7C91C521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0" creationId="{F6E10976-D8AC-FD33-13C9-5ECC6B9AC52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1" creationId="{6BB24C4F-7807-38EC-905A-0EB8E581E2B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2" creationId="{1CE7218A-6747-932A-E0E5-D735349426F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3" creationId="{37EA073A-501F-D342-11D0-818077C8093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4" creationId="{A916116C-E0A8-97B1-3B26-A6B1B6D7461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5" creationId="{E72F9ED4-381D-0CFB-AF05-AC6E7B85250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6" creationId="{16AC5BE0-0F00-DB18-875D-3EDFBAA9C95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7" creationId="{513B8929-A300-5BA3-D0A0-6D39489181F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8" creationId="{9E88FDB0-F034-3F68-4D15-6056CBC831D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9" creationId="{620E4A82-8E13-C3A9-BB73-5954B77C983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0" creationId="{B57150D0-5639-18F6-5AC4-AAC51D265F7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1" creationId="{A4D854DB-10E4-9FA2-2146-F07638B8B1F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2" creationId="{2B5923B3-2B8E-5270-D64B-E78330E9FBD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3" creationId="{77D7DE82-5775-850A-3685-04185506A87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4" creationId="{31BFAF16-26F2-92E0-744B-F303F01F001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5" creationId="{F208C802-B420-DFC4-49C8-C2E04A15225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6" creationId="{D2B0FB7F-3F0D-460E-3C58-5491F73152B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7" creationId="{1C4DADF7-B961-ACD9-4D16-4A64AB8A6CF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8" creationId="{F62ABA84-858C-3F8D-2188-0FEC1A05B70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9" creationId="{50EAC6B0-EDF9-DE26-F61E-061ECF97763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0" creationId="{3E897DBB-FD1D-5FAB-CC2F-C9AE0521466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1" creationId="{8E94C362-AE8D-5595-D0DB-B90533F9BA6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2" creationId="{90D05B4F-E884-DBC6-762A-5A109FF6FE3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3" creationId="{8FBFCB06-ABB4-CC75-0C78-1686AC10DAB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4" creationId="{10DC05C7-224B-FA3D-A6D9-F76B4A80069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5" creationId="{939626E9-E850-8447-CD87-CEB9EC1BF16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6" creationId="{8FEB06B4-145F-9DE4-458C-17E6728663A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7" creationId="{0E7E44D7-00D5-6237-4184-977E7F0845B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8" creationId="{D8AF6463-89C9-02C8-80DD-3494730FAE4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9" creationId="{B648D077-C669-1F22-5C11-CF830384271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0" creationId="{222CC7BD-1A91-C306-6C95-52B82702BAC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1" creationId="{245EF65A-DD03-0A4D-FE88-F66F76C882E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2" creationId="{E47EABF4-ED56-0730-7F98-A59AA3F8095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3" creationId="{D537B542-0DA4-FC14-F395-A203BD3E050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4" creationId="{790E9548-B309-5D94-64A8-299E4A08D51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5" creationId="{1E7D1EA1-CEE4-8F77-27BA-61F5B4B1DB9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6" creationId="{CD77A6DF-ED15-1768-31BA-88B052E78FB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7" creationId="{35611CE8-825B-36A7-8D7E-97CD2E4454B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8" creationId="{0E6EBB83-1D48-2EE9-5A76-ADA3A1B4E77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9" creationId="{AB9CEE5F-6345-1B3E-37A4-1AF344BD3DB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0" creationId="{13E1D9B5-07AC-FC0B-2253-874ABD2C435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1" creationId="{7D6DA9E5-F592-F976-A3FA-7D4D31E50D3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2" creationId="{067C2280-2F2A-1D84-1291-B1A8BE33BBE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3" creationId="{4C181B39-B614-0020-D31E-0811049A991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4" creationId="{940D5A58-1FE1-E338-51BB-70174C18029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5" creationId="{A4068070-18FD-8277-4E6B-F69123AC97F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6" creationId="{2BE0BCE1-867A-C552-7131-E3BBE37EC48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7" creationId="{AAA8C0A3-A0F3-8066-7A7E-24592C83B71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8" creationId="{A9061C64-BF13-4118-C9C7-E8027DD39BE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9" creationId="{81E28BFE-1828-46CF-B650-C5F3E025ACD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0" creationId="{D7684B6A-BAA1-8956-0BFB-06D66F0BBA0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1" creationId="{A17B3EDD-BCA2-A7BC-93A1-C9206CDAFF1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2" creationId="{F0520E84-B09D-65E9-02BD-29E0E7C85C1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3" creationId="{A560DC67-FC54-A6D4-1F36-282B74B4F5F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4" creationId="{40C465FD-1915-C80F-22D0-23143D0DE3C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5" creationId="{8EF4AFC5-B917-BA7A-6F78-A74557F2F2A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6" creationId="{1C33DBE4-FE80-1FDA-5A09-9AC6F5E2303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7" creationId="{39A340DD-A21A-66B7-2A5E-31D9B412BA9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8" creationId="{E7560C40-0EBD-3D25-0DCE-3EA6BED295A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9" creationId="{C6418D71-0547-CCEE-E0D1-3644CBC7769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0" creationId="{901DB01D-C7BE-346D-DB2B-C53C240F01B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1" creationId="{8AA45D81-D962-C4ED-6C2B-CB4B5B063A4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2" creationId="{3D540AD4-B1F4-F4F6-B791-E306364A3FA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3" creationId="{1E92C14D-DAB7-2E44-90C5-2F977380D9A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4" creationId="{C1D79688-E82A-63B4-43FC-E0211083164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5" creationId="{5929B490-2A43-F9EF-8F17-E32247C6CA8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6" creationId="{C9548BFC-1596-DB4D-1947-6AA89E809D2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7" creationId="{8DED2F51-80F7-2FF9-9BE2-CBD3A29D0DF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8" creationId="{F8F8364C-0F8D-569F-8FCB-988F416A54E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9" creationId="{5906F993-7713-B404-8FFB-AF0A0BE3E81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0" creationId="{89768B84-B72A-C995-34BE-38B407D3B63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1" creationId="{496F3CD1-6DD0-1624-8FF5-DFC42F979E4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2" creationId="{7CEF7903-5E32-06A0-0C7E-E5651DD336C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3" creationId="{D2018ECD-6EE5-5234-B406-A0B14B10DE9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4" creationId="{682C986D-9935-CA52-49BF-AC3C853B434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5" creationId="{67286221-A9E1-042E-9968-96288F530E8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6" creationId="{BB44440F-EF09-0336-7DCA-9B3C5573614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7" creationId="{BDEA9F6E-9827-DEF4-A578-FF17BAE2E89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8" creationId="{EA426C9E-8748-7E4C-B398-B8822B5C7DB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9" creationId="{F517C10D-EA47-1D96-35B4-5EC3AC49D47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0" creationId="{8402759A-6E98-112E-226F-8E03772458C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1" creationId="{95500143-59C3-0DB0-396D-118B32B47C2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2" creationId="{85C64F7D-B46F-E069-0CD1-8AD67A98700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3" creationId="{71D51E54-4562-654B-3424-0F8CAC9F18B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4" creationId="{F8E0FF2B-C865-7C05-FE9F-0D9DC4C082B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5" creationId="{7B0C31F2-3D7A-27AD-3E00-F29A96658D4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6" creationId="{FA9D85B3-28AD-D5BC-1672-E0EF8B27875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7" creationId="{557C626B-FCD1-D696-CCF5-256368D1C04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8" creationId="{26723289-5E85-792F-A97D-6B1FB76AEC2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9" creationId="{BA7CD4D8-D074-48D6-52E5-3AC0271AE5B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0" creationId="{30F52C3B-14E6-1346-94E0-8D0B5FAD2CA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1" creationId="{86ECDFD3-D862-13BF-F46F-36042029851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2" creationId="{CA7847A7-79A1-5E98-16B7-56EC6A84B38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3" creationId="{0FB91906-732D-5DC6-C8DE-57836D2D5FA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4" creationId="{BA17E044-B563-953D-E23B-87B8F2C26F5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5" creationId="{45DD1664-E0C8-E7A3-848B-E6B6C39E6A0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6" creationId="{7DE1F1B9-07DD-B22F-047B-0D0F019D75F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7" creationId="{DE64C99A-924B-A081-EA67-6B486BA4381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8" creationId="{81814B48-EB1F-E348-2CFA-7B1E174DEBD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9" creationId="{BA20043F-875B-340B-E828-5A58914AAA3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70" creationId="{77CE6CCE-D790-86A9-0912-40B369372DB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71" creationId="{DA3C9FC0-1204-3010-8F28-99CD89D60A8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72" creationId="{9E3B42B9-88FC-0A7B-05E2-C511056A34DF}"/>
          </ac:spMkLst>
        </pc:spChg>
        <pc:spChg chg="add del mod">
          <ac:chgData name="Laise Eduarda Paixão de Moraes" userId="ed9e5288-1c22-4d51-b69f-ec30695ef7d2" providerId="ADAL" clId="{121E0C3F-27A0-43CF-81A6-B1BCE706AA80}" dt="2023-09-09T00:14:12.097" v="347"/>
          <ac:spMkLst>
            <pc:docMk/>
            <pc:sldMk cId="3570149509" sldId="936"/>
            <ac:spMk id="173" creationId="{B9B80B36-BA25-B758-ED97-E4BFDB2D30E2}"/>
          </ac:spMkLst>
        </pc:spChg>
        <pc:spChg chg="add del mod">
          <ac:chgData name="Laise Eduarda Paixão de Moraes" userId="ed9e5288-1c22-4d51-b69f-ec30695ef7d2" providerId="ADAL" clId="{121E0C3F-27A0-43CF-81A6-B1BCE706AA80}" dt="2023-09-09T00:14:12.097" v="347"/>
          <ac:spMkLst>
            <pc:docMk/>
            <pc:sldMk cId="3570149509" sldId="936"/>
            <ac:spMk id="174" creationId="{D578FC8B-65D1-CC08-BB44-0A9D55A313B6}"/>
          </ac:spMkLst>
        </pc:spChg>
        <pc:spChg chg="add del mod">
          <ac:chgData name="Laise Eduarda Paixão de Moraes" userId="ed9e5288-1c22-4d51-b69f-ec30695ef7d2" providerId="ADAL" clId="{121E0C3F-27A0-43CF-81A6-B1BCE706AA80}" dt="2023-09-09T00:14:12.097" v="347"/>
          <ac:spMkLst>
            <pc:docMk/>
            <pc:sldMk cId="3570149509" sldId="936"/>
            <ac:spMk id="175" creationId="{DE458645-2927-7E3D-C50B-FFDE99CCC394}"/>
          </ac:spMkLst>
        </pc:spChg>
        <pc:spChg chg="add del mod">
          <ac:chgData name="Laise Eduarda Paixão de Moraes" userId="ed9e5288-1c22-4d51-b69f-ec30695ef7d2" providerId="ADAL" clId="{121E0C3F-27A0-43CF-81A6-B1BCE706AA80}" dt="2023-09-09T00:14:16.004" v="350"/>
          <ac:spMkLst>
            <pc:docMk/>
            <pc:sldMk cId="3570149509" sldId="936"/>
            <ac:spMk id="176" creationId="{FDDD7FD6-8C20-CDB1-D0FB-992DAB6FD19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185" creationId="{1498BC7A-7F87-774B-84C2-AAD217D9E0B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197" creationId="{F327D2C2-FC1E-9D42-2BD2-936E095B7D3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198" creationId="{141BFD75-E50D-1694-0B04-8A060A6AEA6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199" creationId="{2C232A5F-7469-9664-CF25-D51553F1429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0" creationId="{1897AAD1-75B4-ACA3-3E8C-C88BFEA3A02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1" creationId="{081CAF17-8BBB-2729-D971-263D89E178D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2" creationId="{6AA4E27D-E26D-A805-0FED-536BC387351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3" creationId="{369EE26D-6E1F-9771-8FA1-C913EFCF094F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4" creationId="{696E7D52-B75D-0761-0075-1584AC31CC3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5" creationId="{762D8F61-E3BB-EE6A-2E92-4770B02D21D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6" creationId="{2F90876C-22CF-1B0A-058A-A8563DBC57D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7" creationId="{EED2F877-25EA-7FF2-C598-8345416A49D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8" creationId="{C825F0B2-FF0E-37D5-F405-3C6D69E29A6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9" creationId="{37D580CC-10AE-3EC3-F35C-D0D270CFB13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0" creationId="{77452AC5-5BF8-4184-60AD-AC1FA0354A2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1" creationId="{E559639F-C45F-7FCE-1F07-C27C2AFED4C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2" creationId="{07819282-2B56-1D4C-3574-13693499DE3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3" creationId="{54558A5B-4E87-52A6-326C-D7DC3862A50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4" creationId="{700B41CE-822E-0DE4-4E0E-C87A6286D89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5" creationId="{4B9D38E7-16D1-DB46-6817-95A5C4FFE9D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6" creationId="{930E92CA-A1A7-83CA-2436-9CE613359BE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7" creationId="{41BD0D62-F092-3032-52E8-E7E235576FC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8" creationId="{F029CCDD-B47F-A686-1BC2-36D3B90C1B8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9" creationId="{FFD49A92-59CB-3E9D-DAD3-E99BB719851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0" creationId="{FCA0CC18-4F30-0929-4A37-ADDA058A66D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1" creationId="{671F1B1A-685B-D557-4FCF-80480820C93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2" creationId="{CF102CD6-1034-A25B-5804-F5D57549F70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3" creationId="{B496BEFB-A94A-1FAE-627F-88C08E536B3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4" creationId="{19BC21BA-E0B1-7706-6A14-82D19EF70C9D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5" creationId="{5705C963-D639-AB8F-05AD-2B32A02D283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6" creationId="{30DE184D-9013-5BA2-D70C-388C23F3AE0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7" creationId="{BA94D709-0A28-F7FB-2EF6-0FEC71B55DA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8" creationId="{7E03D049-FEB6-EC89-255C-8BAE356E7C2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9" creationId="{106DD96C-F09D-EC23-1AD5-EB579F8CE34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0" creationId="{4F5C5537-DA86-87A4-6DD0-CD7A6FB5B4C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1" creationId="{E547343C-B4A0-2A0A-83DE-3F5D79D0C29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2" creationId="{0846F529-00BE-59A0-07FD-18795ECC152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3" creationId="{73914C6B-67B9-23E1-81A1-F49A1987499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4" creationId="{DC2716D1-67B0-39C7-EBDF-1AD6C9BC2DE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5" creationId="{7E6AE07D-D709-BD84-75B6-1CBC1CD4082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6" creationId="{55B46C02-37B2-AC3D-790A-9130F7D077C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7" creationId="{197BB567-BE71-C96B-3897-E9460138DFB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8" creationId="{982B40C7-A0E4-AA5B-D44C-6340A92B6FA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9" creationId="{E1F1C7BA-2394-D5A0-BD62-74F6EF981AC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0" creationId="{9E434372-9094-97EA-5557-79A8D8A60F4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1" creationId="{AC0DDD66-5972-1801-FF04-BDD27A42348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2" creationId="{71F20823-9490-404D-8356-C8B6E995F4C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3" creationId="{FEE15E61-175F-F91E-D666-612BD8FD1E1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4" creationId="{F0946998-BD30-66BE-1199-FE18399DE0A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5" creationId="{4168FE9E-FE4F-FBF2-A73D-AAB2C5F6DFCF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6" creationId="{91647496-F098-2D5B-F80D-DB86D99D34BD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7" creationId="{36813263-40A4-ED33-E4DE-E0E469813E2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8" creationId="{0275EA18-A56B-C061-E765-16B41A4A175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9" creationId="{5C1A33A5-2D93-5B6D-2E10-AC0D9DF8BB1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0" creationId="{0DAC8BE3-E1A6-3429-549F-3AF03FF7FFA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1" creationId="{3B6BB4A4-E0C4-F216-DE92-01707DDC52C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2" creationId="{B425B7E0-44D7-2DEC-8BEE-71BD7C8A6B4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3" creationId="{C740A7D4-B168-052C-6914-4B29C91EBD4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4" creationId="{259C6208-5D16-1289-E8F8-7A918920C81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5" creationId="{00EF8C2C-B6BE-4431-91C8-C9313242A19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6" creationId="{1918B68C-8160-8725-1044-9D6F6A6256A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7" creationId="{E15E2E68-AA94-D958-AE02-B06F9889DEC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8" creationId="{60F8DFE0-5154-61CF-C5A0-4601E273560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9" creationId="{8FCFDD8E-5AFC-0A1E-A85C-39CA5AF3E25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0" creationId="{A20D9F5A-DFAF-EDF0-BBA3-00F66BEE470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1" creationId="{D2F5B80A-6EA4-A61E-B7F4-3DCF7135A1A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2" creationId="{7178B9A5-95D4-07F5-A974-9331C8547B9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3" creationId="{37F5E6FC-197D-1546-5D3C-B6F252DB2FE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4" creationId="{8DEEB82B-430C-6C6F-2E34-8EA228D0010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5" creationId="{9A672970-B6EE-B9BA-EC95-17DEEAB6C6C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6" creationId="{0B8E8291-8A13-EA09-032D-D94CAD7B44D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7" creationId="{6E603A07-3920-5007-0FA3-0CABC818B8C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8" creationId="{7FFF393D-C37D-E2FC-15EC-46A0353888B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9" creationId="{2853E082-C2AF-3637-A8E4-DF8E759486F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0" creationId="{7545428E-96FD-8A91-C76D-521F5F745BB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1" creationId="{917894D6-4205-A65E-163B-17F160003FF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2" creationId="{D77A2164-A789-ED2A-E0BC-7F35DD4F15A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3" creationId="{4D495138-D629-1B95-C330-023774084C2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4" creationId="{2E691802-9EF9-B4BD-353A-9F804E65AE5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5" creationId="{1938993A-7056-C198-ED8F-3FB75BB7EEE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6" creationId="{69917F10-D602-85CA-F8D2-62A1011E313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7" creationId="{999CFA8B-E30F-A3EB-91DD-6ED54AE4A0EF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8" creationId="{EADB6B62-2D85-9243-2BDF-CD7657EE1D8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9" creationId="{A37ED66A-9091-048A-0A41-BEC71E8ED28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0" creationId="{D3525F68-01D4-7C82-7A85-78DFB1E8916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1" creationId="{8C57F0AF-7265-1299-3E59-C04F3378819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2" creationId="{C7932A35-F66C-AFEC-88EC-B97DC4AC0F2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3" creationId="{B48330D4-4B8F-0003-48FB-B81301EE3D7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4" creationId="{8E2D83C0-F4CA-25B7-763E-C77AB76439C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5" creationId="{56DAD854-57D9-DFB9-C807-C7FB06CB88D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6" creationId="{0AB74265-F7A3-017D-32F6-2F8001C381C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7" creationId="{FE96E0F8-AD33-8BC4-4941-711D393A41C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8" creationId="{2EB0FDA1-A78E-B95C-8F45-9CBCB0A7F9A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9" creationId="{216AACF8-A6F0-9C4E-1808-4E98FB6142F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0" creationId="{C4AD2DF9-DB1A-6CF7-FB2B-724F6F31749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1" creationId="{1394CF94-0487-6349-963D-628F3971378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2" creationId="{D3AA0D2F-9031-D96F-CCF9-970111AFEE4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3" creationId="{C4DAB89E-6B8B-DD35-5FE1-A56F8A76B77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4" creationId="{7BFAAD59-64FF-C489-522A-938CEA23B90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5" creationId="{60397E7C-D7D4-C51F-FD11-CDDEE924CDF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6" creationId="{CC544BCB-FA94-1C8A-ACFA-DBFA71A4EB9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7" creationId="{3B99E138-47A4-E9F9-FE61-B2149100901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8" creationId="{E028DBFD-5ED9-07EE-0A07-2D3DC6B9A83D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9" creationId="{4717C3BF-69D2-435B-D388-94CACABA954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0" creationId="{E53E8860-4FED-B8EE-9FA8-2D7571DB382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1" creationId="{8D793EEE-6580-DDF1-D865-66701443EDA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2" creationId="{C2A325CC-1463-9A5A-DD8A-A956DD6BF63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3" creationId="{A60961CF-7FF9-0A86-1EA7-DDDDF84BE36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4" creationId="{176DE020-1F4B-BDA8-8D1B-B9B5DECEF28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5" creationId="{CA478DEF-CD71-7827-7C09-129C4E37675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6" creationId="{E767E5C5-5536-4CC4-A949-ACC4F9D1C06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7" creationId="{61723D9F-438B-2F53-1970-A307F1A634A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8" creationId="{53CD6DE6-0942-624D-559D-264AC68E27D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9" creationId="{D531356B-DA20-32EF-C2B4-2CD672CD529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0" creationId="{3A1C6F97-B9C3-1B5F-F6CA-E4D83C698DC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1" creationId="{E844E636-1C82-DFF3-F822-C7D3BC534B5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2" creationId="{EDB0A829-3FD4-E37C-01EB-CA56606FDD7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3" creationId="{39CF1ECE-C4D6-AFB3-C059-0F522E3C9A4D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4" creationId="{00E74575-2123-4E18-B54A-38F5074ADF4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5" creationId="{B79D6485-4C44-07BF-27DC-698596BC813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6" creationId="{0C8A8FD0-6A95-12F3-99CB-946CA2DC188F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7" creationId="{F906313E-DB29-8713-EE8E-32185E4A8C4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8" creationId="{325A21E9-CE9C-3CF7-B63C-4B818402F11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9" creationId="{84EDA045-2DFF-F0DA-471D-59D8625A434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0" creationId="{E9C0F546-EA70-8A1A-7BE8-EAF7A508B2D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1" creationId="{E6EEF5FF-D10E-8AA1-C565-8CADE33EB5D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2" creationId="{3CCCDFF7-733B-EF00-6D6C-41785680A0C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3" creationId="{5DA1618B-C4AE-9DC5-7330-6C0A96D5EB3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4" creationId="{C950C44F-4B8A-3CAD-93A1-1598E6622FB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5" creationId="{C7B5B9C2-53BC-B2E7-3C5D-2DA84417B64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6" creationId="{68DD576B-6549-B877-4CFD-78E3CA49155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7" creationId="{CC8957B9-97E2-2C80-EB0A-8E7D50F80F1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8" creationId="{F051E9E2-3775-AB8A-7AC8-4EBAA5A078B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9" creationId="{58C7A801-6771-DD48-DD9E-134F2EDF768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0" creationId="{9E69CF76-FFAF-B840-5577-3742CD6766D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1" creationId="{E65564AA-36B5-BC4B-142A-D2E039AD127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2" creationId="{821A49D0-AF17-A1F7-9B0A-19EDA597A72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3" creationId="{309DACF9-E084-6A9D-FB35-002382069CE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4" creationId="{F5F0AF05-5404-DB15-134F-318BBFEB6C4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5" creationId="{236D03E2-311A-9724-38DD-99CD5D6F8ED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6" creationId="{293C29A1-8696-650D-CA85-B3B2AD23A9D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7" creationId="{9457F5CB-078C-8E8A-6FF5-29FFE7E0FB95}"/>
          </ac:spMkLst>
        </pc:spChg>
        <pc:spChg chg="add del mod">
          <ac:chgData name="Laise Eduarda Paixão de Moraes" userId="ed9e5288-1c22-4d51-b69f-ec30695ef7d2" providerId="ADAL" clId="{121E0C3F-27A0-43CF-81A6-B1BCE706AA80}" dt="2023-09-09T00:14:16.004" v="350"/>
          <ac:spMkLst>
            <pc:docMk/>
            <pc:sldMk cId="3570149509" sldId="936"/>
            <ac:spMk id="338" creationId="{E1832E3C-5D1A-3145-3649-FCE8A4858D72}"/>
          </ac:spMkLst>
        </pc:spChg>
        <pc:spChg chg="add del mod">
          <ac:chgData name="Laise Eduarda Paixão de Moraes" userId="ed9e5288-1c22-4d51-b69f-ec30695ef7d2" providerId="ADAL" clId="{121E0C3F-27A0-43CF-81A6-B1BCE706AA80}" dt="2023-09-09T00:14:16.004" v="350"/>
          <ac:spMkLst>
            <pc:docMk/>
            <pc:sldMk cId="3570149509" sldId="936"/>
            <ac:spMk id="339" creationId="{B2A34719-5621-51C6-F571-C13B6C8A79A0}"/>
          </ac:spMkLst>
        </pc:spChg>
        <pc:spChg chg="add del mod">
          <ac:chgData name="Laise Eduarda Paixão de Moraes" userId="ed9e5288-1c22-4d51-b69f-ec30695ef7d2" providerId="ADAL" clId="{121E0C3F-27A0-43CF-81A6-B1BCE706AA80}" dt="2023-09-09T00:14:16.004" v="350"/>
          <ac:spMkLst>
            <pc:docMk/>
            <pc:sldMk cId="3570149509" sldId="936"/>
            <ac:spMk id="340" creationId="{D01E0210-F388-4E6A-5FEF-50450849BBC1}"/>
          </ac:spMkLst>
        </pc:spChg>
        <pc:spChg chg="add 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41" creationId="{3E302A74-FFFE-BF37-E21D-34C4F5AF1BB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50" creationId="{AB257C9E-2A0A-99FD-FC76-9CFDDC17EE8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2" creationId="{21055C54-B342-6059-B803-E834AACE654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3" creationId="{703234DC-4BF0-C399-CFF3-5E0A6965EB1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4" creationId="{4F10B7C7-02E5-9E9F-D50D-CAD676B9203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5" creationId="{B2D7E8E0-C9F7-4A65-0E2D-955587D0C1B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6" creationId="{1FB92B3A-87D3-2D56-A92A-B3906092585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7" creationId="{9FE1474F-4804-E4DE-7B80-1E4C044688D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8" creationId="{C963A049-2665-0427-71D4-B33A1AC0022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9" creationId="{CB7185AE-AEFE-E238-2C69-A2930E2EEC7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0" creationId="{B6270DAF-0DC9-847F-13E8-517015732C5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1" creationId="{38A70547-FB5D-787B-5EBC-6133355E9A6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2" creationId="{DC12D86E-3DFE-FDEF-6C13-A934608ED65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3" creationId="{F1561470-27B8-53D5-68DE-A87A0CD83BD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4" creationId="{D10FCCA2-68DE-0FD4-11F5-DAD3C91EB07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5" creationId="{37C6C781-6BA6-07B3-2BB2-8719F62CA8F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6" creationId="{3A54ECED-AD93-AA5B-C4E2-4F305016210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7" creationId="{5EFAEB69-6A62-0DCE-7C41-6ADD1B5E56E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8" creationId="{D0666411-F789-24A1-E2B6-2522499E94A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9" creationId="{EEB5A22E-3EFA-ABE8-4927-56312BA9F3C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0" creationId="{8F5B26BC-629B-E540-1908-5EF02191E7B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1" creationId="{AED00835-A8E3-3EA4-FB83-2FC08B9A504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2" creationId="{F7F8C705-251C-6A59-0969-C04895500E7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3" creationId="{002E65F1-0BA1-B333-5436-D9021B44178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4" creationId="{D116B33D-597E-40EA-A9D1-08810BA797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5" creationId="{E0DA7ECE-89D4-2A06-7196-A3D29EDFB5B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6" creationId="{2D5C92EB-A7D8-CF39-B7D6-46AB1F2D8BF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7" creationId="{76F9C63F-0927-3F68-0B20-F03DAD1805C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8" creationId="{6627E7BA-4B9A-12DB-12FD-9CCC1F331AD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9" creationId="{3888BB90-D195-8093-8312-39AD2C0365A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0" creationId="{9197F6D5-C900-4340-2501-8FC6512DE61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1" creationId="{0626A735-3F03-FCA3-5CDA-AE4D3B3B81C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2" creationId="{E9346E8C-18C6-7E91-BA8C-1BBCD7AFBBE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3" creationId="{66AB4A49-C8C0-694E-C1D5-47B64EA07C8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4" creationId="{32D4BDA5-639D-54C2-F876-C3B46E2389B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5" creationId="{3E0205AB-C82B-1FBD-B80A-460D1748E0F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6" creationId="{FA29FB83-A4D3-B60A-298B-EAA632E8036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7" creationId="{86E14183-C378-2D8C-4CEC-D931BECD65B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8" creationId="{9FBABF1F-27A3-977D-E73F-20749C9E578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9" creationId="{C8D0F298-2104-1166-3BF8-E0E1516005D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0" creationId="{5D0F1E7C-32AA-D814-8EB8-043CE0E88325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1" creationId="{2930A89E-0C31-AD3D-2A99-D45267B1A36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2" creationId="{E03C1B15-943C-8521-EDA6-3CB05E1F3065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3" creationId="{FA1C5A3B-8D40-55B5-CB8B-B287A531959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4" creationId="{2AAFC426-BD88-4D70-BB79-E7DE88ED746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5" creationId="{43AEE90E-7D01-A9FF-3A92-A0DE2B3F2E2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6" creationId="{D3121616-05DA-755B-49D5-8C9C659A84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7" creationId="{AD07BFE4-380E-8659-BD91-89CBF9E978A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8" creationId="{5745E5C2-4330-72EE-863B-8E03DCB3B29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9" creationId="{A64FAFD7-804D-2FB8-9BB5-C452361A693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0" creationId="{21E1DDB9-13F8-209E-ACB2-B8051A45F5A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1" creationId="{BDA434B2-FA84-174D-F5E0-93BFB0BA7F2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2" creationId="{9061F288-9E9A-3FB4-A21D-14893714952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3" creationId="{6DC9EDEE-A8A0-A5B5-A1F9-F9DE444E750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4" creationId="{B2F8BE92-6E58-D5F7-0664-15F0D77AA43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5" creationId="{203642E5-4C4A-62A6-8195-1B74B4F7145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6" creationId="{D223BCFB-648C-59DB-AC33-59C09E913B5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7" creationId="{91C34B02-4CEA-B96B-DA34-DFBE9E8C688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8" creationId="{0445B901-A6CD-14E9-E233-DF3F3C7E791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9" creationId="{F245ECC2-A8D0-42B9-4855-3BA24A9480E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0" creationId="{0CD4E13C-378F-F2FA-B255-4D36C6EB30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1" creationId="{FF06C97C-A1DC-6333-226F-8FCE759C7D2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2" creationId="{D6B5093A-FE44-7772-DBD0-B85E4DB1149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3" creationId="{0305CA7E-FE6B-89AC-2531-7C10C947A97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4" creationId="{4611CC06-4E54-685B-0141-EA9F8D59D30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5" creationId="{1195B191-BB96-1DC9-AAC4-3258ECD41EE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6" creationId="{439F688C-37AA-B2B3-BDD3-9EAEB625FE8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7" creationId="{A49BE7B9-3599-7EF0-1079-1FEBBDFF238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8" creationId="{76BBB73B-8C0B-BF15-8800-61D5DA9A46A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9" creationId="{9C963320-064F-5BF6-4574-D90DA91CEBC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0" creationId="{75B3B63B-708C-C91C-5EDF-8B953C5B63E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1" creationId="{9B5D5DD6-F22E-6660-9645-C05EB38BDAD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2" creationId="{4EB2E382-5EB7-F28E-4437-AA0226FDCB6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3" creationId="{4767B426-A5EA-F2C8-04C9-3E327C62C14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4" creationId="{1482FE48-9E84-DA14-F0AB-593BB1E3991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5" creationId="{AEF73354-0187-1CA5-CA5C-EAC9FA09281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6" creationId="{664AC822-072A-6F49-7B6A-BA8CA7C69C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7" creationId="{7992DC82-6684-98D0-6997-041BCE876AF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8" creationId="{3D397BAB-F070-1CE5-E0E9-3641CC09DC9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9" creationId="{1E1400F0-31F9-4EDE-567F-77F10C4B1EB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0" creationId="{1ACD456A-7095-AEC5-D8A4-4A983C04D82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1" creationId="{6468293B-1BC3-0981-37FE-87593C9F2C8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2" creationId="{FFA37E7A-67C9-2731-ED2C-310A39D9CEF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3" creationId="{D73D85D2-2A84-C49B-7525-1993B8C8673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4" creationId="{52B94EA4-7CA6-0068-9BD3-95AA2F24B945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5" creationId="{F3DF5E7E-2F90-314C-7191-CFAA412BF23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6" creationId="{35227949-515A-51D4-2E5F-0D8DF5562FC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7" creationId="{15407C60-125B-05F4-4508-17951E39C49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8" creationId="{38F5E2CF-4771-8E17-F0BE-0F1804A3022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9" creationId="{BB13167A-E2FC-6DDE-ED64-D3149F49775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0" creationId="{99074AED-5D4E-4C6A-6B17-8BA2B44580E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1" creationId="{67E57A52-9E57-EAF7-02F9-4258586447F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2" creationId="{A7A595BE-2C71-9C50-8961-C8EB2D50A81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3" creationId="{24918279-AF1C-0108-4389-D4FF9C07A56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4" creationId="{B6D8E1E0-4AAA-3566-643B-8F74AA8E08E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5" creationId="{3C7AB5EF-69A7-B946-AB29-06C0B74CD2F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6" creationId="{86270FE6-418F-24AC-E3F2-C9A2993EDD7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7" creationId="{E4D157B4-9BA9-75B5-24B9-7FB85D9678B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8" creationId="{2FF8A13B-D535-5B2A-8D49-6374EB76C0C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9" creationId="{62485308-B9EE-0A31-8ED7-2B363A2302F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0" creationId="{31963F2C-86ED-3AAD-2895-8DA214434CB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1" creationId="{61ECD7B8-565D-7CCC-8820-8E959944D49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2" creationId="{957DFFCC-B164-DD14-F096-48233EEC403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3" creationId="{E316B3CF-7DF2-5DAB-19E2-05C649985AA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4" creationId="{33E54CD4-FA1E-9DD3-AC0E-7669D887F1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5" creationId="{A9C598A4-E579-3C21-9CBB-16C7F8ED528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6" creationId="{CD0A1E5C-8670-AD9F-CEA9-73FAC46DC7C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7" creationId="{837BAC1D-4C2C-0CBD-3116-F85DB675E76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8" creationId="{1DF25E1C-52F8-C788-730E-9D6495C8E27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9" creationId="{8680DE1C-75AC-82C4-5048-CF0E28EC163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0" creationId="{1767FC92-370A-34B0-23D5-A2A265F8D6E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1" creationId="{A525CCF7-0EB7-8458-3D09-E094235A881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2" creationId="{15560731-0DAD-DCBE-9194-195FF1A2C83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3" creationId="{4EAD94B3-30C2-B069-F7E9-0A3A49BD2E0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4" creationId="{31EDB692-A88E-23B5-F296-24EAF745B6C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5" creationId="{87754179-2675-1925-46B5-3F0FD9EFF28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6" creationId="{02738C84-27DB-F3E6-45D4-B075CA2CF5F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7" creationId="{E25AC2C7-F147-149E-DBD3-DE289F74BEF5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8" creationId="{897A3A44-47C2-FC13-13A2-029986A23DB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9" creationId="{E41B75DE-A989-4A17-5EA2-6946CB0396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0" creationId="{C471984D-FF7E-C3C5-23ED-F2D520BCE48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1" creationId="{3ECC4AE0-AA55-DD51-2646-D38CACB3B62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2" creationId="{A3641BC2-190C-6C87-580E-A3D3D1DD39C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3" creationId="{47952A10-FD04-F191-2CB1-01B1849675B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4" creationId="{98B9B07A-DFA5-6B92-FD7C-3CAEC73D398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5" creationId="{5E06DD42-C4CB-5B7D-7351-936FC038A26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6" creationId="{E2DF8F66-8167-72CF-57F3-A884D2EDCB1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7" creationId="{C7D0004D-45F9-B19D-8E45-8EF1975D90D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8" creationId="{E6DAA8D9-163B-F4D3-5FDD-FE2E089C23B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9" creationId="{1E8200C5-6B30-2AB6-BB26-813730918A2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0" creationId="{B9C98A43-7BFD-DE22-F0F7-2BBD2790428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1" creationId="{B4EA10E6-A4DE-A79A-5101-D329C8FBABD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2" creationId="{12D8CEFF-D8D8-7E98-EF16-819AFD65C0F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3" creationId="{BBEBFB79-6FCB-2066-C107-4127703ED03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4" creationId="{EB5EA085-E804-7527-9CAD-CBE0EFB006D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5" creationId="{8D83EFFA-5973-3CFF-992E-A58AA682E14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6" creationId="{520AA2D5-6DA4-E58A-AD86-777814F13A5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7" creationId="{BA26AF84-23F5-EDD9-8918-225FB96E8F3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8" creationId="{5F98684A-6A0F-5345-106B-C526D6085D6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9" creationId="{187D0E12-7641-8472-407B-BEFF2174EFB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0" creationId="{CA4B5B63-7CDC-6E35-486E-99E825B32C8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1" creationId="{B0CB9F93-A6E1-C00D-263F-11D70EDBD0D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2" creationId="{F48C5D6C-F2F4-CED0-B927-1A66950615E1}"/>
          </ac:spMkLst>
        </pc:spChg>
        <pc:spChg chg="add 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3" creationId="{61F355E7-29EB-1868-107B-05F914673D0E}"/>
          </ac:spMkLst>
        </pc:spChg>
        <pc:spChg chg="add 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4" creationId="{9203569C-D624-64A1-35A6-3A2DCF81B1DA}"/>
          </ac:spMkLst>
        </pc:spChg>
        <pc:spChg chg="add 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5" creationId="{F1713680-82F1-E93E-4095-08A854DD9036}"/>
          </ac:spMkLst>
        </pc:spChg>
        <pc:grpChg chg="add del mod">
          <ac:chgData name="Laise Eduarda Paixão de Moraes" userId="ed9e5288-1c22-4d51-b69f-ec30695ef7d2" providerId="ADAL" clId="{121E0C3F-27A0-43CF-81A6-B1BCE706AA80}" dt="2023-09-09T00:14:12.097" v="347"/>
          <ac:grpSpMkLst>
            <pc:docMk/>
            <pc:sldMk cId="3570149509" sldId="936"/>
            <ac:grpSpMk id="12" creationId="{02A9E220-34EF-D7E3-E11C-8DE9520B8946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4:12.097" v="347"/>
          <ac:grpSpMkLst>
            <pc:docMk/>
            <pc:sldMk cId="3570149509" sldId="936"/>
            <ac:grpSpMk id="15" creationId="{CCCA5E17-F19E-0613-984B-D67ABBA35470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16" creationId="{21E25612-25F7-E2C4-A8EE-AB35F014007C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1" creationId="{8BC9046B-8FEB-0590-6E0B-420999050129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2" creationId="{0F36AB8A-0A52-0083-C373-EB72A384C844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3" creationId="{5509726B-D20C-805E-83D1-54B1A2CB566B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4" creationId="{2A5F5002-7BE9-B63C-D360-B1861047FCDF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5" creationId="{D7051B8F-8976-CB6F-9486-A48F013E10FA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6" creationId="{F500FCEE-C616-93BE-3DA1-E7786CA0DB3F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7" creationId="{3C761636-621F-4567-B25A-4231CE39AE27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8" creationId="{9BFDCEE8-3128-4A0C-4CBF-17A985575DB2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9" creationId="{082DA4E7-B827-9FC8-931B-0D2699C9A7FD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30" creationId="{7C9EF900-965B-4452-9718-3E4037CD80FE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31" creationId="{03228321-CD8E-57E4-E973-D70338617370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4:16.004" v="350"/>
          <ac:grpSpMkLst>
            <pc:docMk/>
            <pc:sldMk cId="3570149509" sldId="936"/>
            <ac:grpSpMk id="177" creationId="{37B75D4A-10BD-F1E8-273C-0B7CF2783179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4:16.004" v="350"/>
          <ac:grpSpMkLst>
            <pc:docMk/>
            <pc:sldMk cId="3570149509" sldId="936"/>
            <ac:grpSpMk id="180" creationId="{D6EFBA4C-524B-E2D2-1034-DCF910CBA26D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1" creationId="{D58C1A60-F8E9-AD8B-594B-0106187AE3DD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6" creationId="{A36436F9-725D-90BB-7189-1B07A84743F1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7" creationId="{D63A39A8-17BA-1866-82A3-3FAA82E7E71D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8" creationId="{2CE58435-C9F9-4147-BC23-B6C977D9ED7C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9" creationId="{629357A4-0A66-58D3-326A-4675BD3F6A3E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0" creationId="{C39B49DD-78FC-F0E7-F1D6-93125FCE12E8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1" creationId="{767F938C-8EC8-AF93-D226-6BB271B8D8ED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2" creationId="{0E64F03F-7231-7303-43D6-310C1E5DE31A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3" creationId="{09EA9D94-A7F5-0DFF-5B27-D996450A4572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4" creationId="{BE566FD3-121D-7228-BD3B-025165636284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5" creationId="{1839DBB1-1182-42DB-547D-D0A99DD721BC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6" creationId="{D3A4B780-3CEF-A7DF-D49A-A30E179E2EAE}"/>
          </ac:grpSpMkLst>
        </pc:grpChg>
        <pc:grpChg chg="add 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42" creationId="{0D54F0A4-38BB-EEFA-2B98-9F725DDFB10B}"/>
          </ac:grpSpMkLst>
        </pc:grpChg>
        <pc:grpChg chg="add 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45" creationId="{700B813E-4FAE-7E36-A827-2E86C39695E3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46" creationId="{8A393D1F-5E49-78E8-5F70-6484771394E2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1" creationId="{C3D2CA6C-9F40-A8EC-77F0-78E2552DCE2E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2" creationId="{67DAD813-1575-1F3C-FCE7-69051CEDCC6F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3" creationId="{501A9786-5910-E9E3-FCF1-56F4AE88CF68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4" creationId="{171F9BD2-AF3A-4C83-A328-7987A5BD1850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5" creationId="{23667263-617C-B114-9289-8349D9DFFAA2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6" creationId="{AF2B9A43-A44E-0925-09F4-567520C1ECF2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7" creationId="{773B3BD8-3BF0-4ED9-8E86-5BBBA69BC6AE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8" creationId="{94701833-A303-FFAF-1B02-0B34FA1189A5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9" creationId="{6FF25CC2-96A8-2DA3-7B30-6DA025FFC9CD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60" creationId="{157B8636-4520-1304-FD91-A193D24D112F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61" creationId="{8FA3BE14-D625-6C59-9FAA-930C604148F2}"/>
          </ac:grpSpMkLst>
        </pc:grpChg>
        <pc:picChg chg="del">
          <ac:chgData name="Laise Eduarda Paixão de Moraes" userId="ed9e5288-1c22-4d51-b69f-ec30695ef7d2" providerId="ADAL" clId="{121E0C3F-27A0-43CF-81A6-B1BCE706AA80}" dt="2023-09-09T00:13:35.992" v="325" actId="478"/>
          <ac:picMkLst>
            <pc:docMk/>
            <pc:sldMk cId="3570149509" sldId="936"/>
            <ac:picMk id="9" creationId="{43CD180F-4DC9-7A00-36CF-A81CD7880AE3}"/>
          </ac:picMkLst>
        </pc:picChg>
        <pc:picChg chg="mod">
          <ac:chgData name="Laise Eduarda Paixão de Moraes" userId="ed9e5288-1c22-4d51-b69f-ec30695ef7d2" providerId="ADAL" clId="{121E0C3F-27A0-43CF-81A6-B1BCE706AA80}" dt="2023-09-09T00:14:11.327" v="346"/>
          <ac:picMkLst>
            <pc:docMk/>
            <pc:sldMk cId="3570149509" sldId="936"/>
            <ac:picMk id="13" creationId="{3F84B6EE-67B5-8DE9-C291-6F06C7BDD0A9}"/>
          </ac:picMkLst>
        </pc:picChg>
        <pc:picChg chg="mod">
          <ac:chgData name="Laise Eduarda Paixão de Moraes" userId="ed9e5288-1c22-4d51-b69f-ec30695ef7d2" providerId="ADAL" clId="{121E0C3F-27A0-43CF-81A6-B1BCE706AA80}" dt="2023-09-09T00:14:11.327" v="346"/>
          <ac:picMkLst>
            <pc:docMk/>
            <pc:sldMk cId="3570149509" sldId="936"/>
            <ac:picMk id="14" creationId="{31F15272-240F-089A-6E95-25F00C7B40D7}"/>
          </ac:picMkLst>
        </pc:picChg>
        <pc:picChg chg="mod">
          <ac:chgData name="Laise Eduarda Paixão de Moraes" userId="ed9e5288-1c22-4d51-b69f-ec30695ef7d2" providerId="ADAL" clId="{121E0C3F-27A0-43CF-81A6-B1BCE706AA80}" dt="2023-09-09T00:14:14.187" v="349"/>
          <ac:picMkLst>
            <pc:docMk/>
            <pc:sldMk cId="3570149509" sldId="936"/>
            <ac:picMk id="178" creationId="{3910B1EC-C32C-2E8F-2648-7302C78A1F99}"/>
          </ac:picMkLst>
        </pc:picChg>
        <pc:picChg chg="mod">
          <ac:chgData name="Laise Eduarda Paixão de Moraes" userId="ed9e5288-1c22-4d51-b69f-ec30695ef7d2" providerId="ADAL" clId="{121E0C3F-27A0-43CF-81A6-B1BCE706AA80}" dt="2023-09-09T00:14:14.187" v="349"/>
          <ac:picMkLst>
            <pc:docMk/>
            <pc:sldMk cId="3570149509" sldId="936"/>
            <ac:picMk id="179" creationId="{0A812FD7-9197-899A-2027-5402827B19B7}"/>
          </ac:picMkLst>
        </pc:picChg>
        <pc:picChg chg="mod">
          <ac:chgData name="Laise Eduarda Paixão de Moraes" userId="ed9e5288-1c22-4d51-b69f-ec30695ef7d2" providerId="ADAL" clId="{121E0C3F-27A0-43CF-81A6-B1BCE706AA80}" dt="2023-09-10T15:01:36.988" v="20089"/>
          <ac:picMkLst>
            <pc:docMk/>
            <pc:sldMk cId="3570149509" sldId="936"/>
            <ac:picMk id="343" creationId="{AF4DC584-5E4D-D7F4-1722-A780A97EA86D}"/>
          </ac:picMkLst>
        </pc:picChg>
        <pc:picChg chg="mod">
          <ac:chgData name="Laise Eduarda Paixão de Moraes" userId="ed9e5288-1c22-4d51-b69f-ec30695ef7d2" providerId="ADAL" clId="{121E0C3F-27A0-43CF-81A6-B1BCE706AA80}" dt="2023-09-10T15:01:41.081" v="20090"/>
          <ac:picMkLst>
            <pc:docMk/>
            <pc:sldMk cId="3570149509" sldId="936"/>
            <ac:picMk id="344" creationId="{EAD3842E-1285-2569-1BFD-8DD76F0D8DF9}"/>
          </ac:picMkLst>
        </pc:picChg>
        <pc:cxnChg chg="mod">
          <ac:chgData name="Laise Eduarda Paixão de Moraes" userId="ed9e5288-1c22-4d51-b69f-ec30695ef7d2" providerId="ADAL" clId="{121E0C3F-27A0-43CF-81A6-B1BCE706AA80}" dt="2023-09-09T00:14:11.327" v="346"/>
          <ac:cxnSpMkLst>
            <pc:docMk/>
            <pc:sldMk cId="3570149509" sldId="936"/>
            <ac:cxnSpMk id="17" creationId="{72C39F86-B27B-0073-919D-8C6373DC5F49}"/>
          </ac:cxnSpMkLst>
        </pc:cxnChg>
        <pc:cxnChg chg="mod">
          <ac:chgData name="Laise Eduarda Paixão de Moraes" userId="ed9e5288-1c22-4d51-b69f-ec30695ef7d2" providerId="ADAL" clId="{121E0C3F-27A0-43CF-81A6-B1BCE706AA80}" dt="2023-09-09T00:14:11.327" v="346"/>
          <ac:cxnSpMkLst>
            <pc:docMk/>
            <pc:sldMk cId="3570149509" sldId="936"/>
            <ac:cxnSpMk id="18" creationId="{1D99AE11-C1D5-1628-B686-357FB9E9B6A3}"/>
          </ac:cxnSpMkLst>
        </pc:cxnChg>
        <pc:cxnChg chg="mod">
          <ac:chgData name="Laise Eduarda Paixão de Moraes" userId="ed9e5288-1c22-4d51-b69f-ec30695ef7d2" providerId="ADAL" clId="{121E0C3F-27A0-43CF-81A6-B1BCE706AA80}" dt="2023-09-09T00:14:11.327" v="346"/>
          <ac:cxnSpMkLst>
            <pc:docMk/>
            <pc:sldMk cId="3570149509" sldId="936"/>
            <ac:cxnSpMk id="19" creationId="{DB79C54D-6EA4-19F4-6D7F-8B8B58CFA6E1}"/>
          </ac:cxnSpMkLst>
        </pc:cxnChg>
        <pc:cxnChg chg="mod">
          <ac:chgData name="Laise Eduarda Paixão de Moraes" userId="ed9e5288-1c22-4d51-b69f-ec30695ef7d2" providerId="ADAL" clId="{121E0C3F-27A0-43CF-81A6-B1BCE706AA80}" dt="2023-09-09T00:14:14.187" v="349"/>
          <ac:cxnSpMkLst>
            <pc:docMk/>
            <pc:sldMk cId="3570149509" sldId="936"/>
            <ac:cxnSpMk id="182" creationId="{AEBEDCA7-6BC4-1C00-86C4-91AE478DB147}"/>
          </ac:cxnSpMkLst>
        </pc:cxnChg>
        <pc:cxnChg chg="mod">
          <ac:chgData name="Laise Eduarda Paixão de Moraes" userId="ed9e5288-1c22-4d51-b69f-ec30695ef7d2" providerId="ADAL" clId="{121E0C3F-27A0-43CF-81A6-B1BCE706AA80}" dt="2023-09-09T00:14:14.187" v="349"/>
          <ac:cxnSpMkLst>
            <pc:docMk/>
            <pc:sldMk cId="3570149509" sldId="936"/>
            <ac:cxnSpMk id="183" creationId="{4AC65C54-8D87-50D9-FC7F-74354A37617D}"/>
          </ac:cxnSpMkLst>
        </pc:cxnChg>
        <pc:cxnChg chg="mod">
          <ac:chgData name="Laise Eduarda Paixão de Moraes" userId="ed9e5288-1c22-4d51-b69f-ec30695ef7d2" providerId="ADAL" clId="{121E0C3F-27A0-43CF-81A6-B1BCE706AA80}" dt="2023-09-09T00:14:14.187" v="349"/>
          <ac:cxnSpMkLst>
            <pc:docMk/>
            <pc:sldMk cId="3570149509" sldId="936"/>
            <ac:cxnSpMk id="184" creationId="{B128AC7B-2495-9E46-C4B7-2A0059E3462B}"/>
          </ac:cxnSpMkLst>
        </pc:cxnChg>
        <pc:cxnChg chg="mod">
          <ac:chgData name="Laise Eduarda Paixão de Moraes" userId="ed9e5288-1c22-4d51-b69f-ec30695ef7d2" providerId="ADAL" clId="{121E0C3F-27A0-43CF-81A6-B1BCE706AA80}" dt="2023-09-09T00:14:16.477" v="351"/>
          <ac:cxnSpMkLst>
            <pc:docMk/>
            <pc:sldMk cId="3570149509" sldId="936"/>
            <ac:cxnSpMk id="347" creationId="{D3392B94-55D6-7711-F0EE-238FCA6E1B9B}"/>
          </ac:cxnSpMkLst>
        </pc:cxnChg>
        <pc:cxnChg chg="mod">
          <ac:chgData name="Laise Eduarda Paixão de Moraes" userId="ed9e5288-1c22-4d51-b69f-ec30695ef7d2" providerId="ADAL" clId="{121E0C3F-27A0-43CF-81A6-B1BCE706AA80}" dt="2023-09-09T00:14:16.477" v="351"/>
          <ac:cxnSpMkLst>
            <pc:docMk/>
            <pc:sldMk cId="3570149509" sldId="936"/>
            <ac:cxnSpMk id="348" creationId="{348FF2F6-4789-B0C8-DE92-44B98B5763C2}"/>
          </ac:cxnSpMkLst>
        </pc:cxnChg>
        <pc:cxnChg chg="mod">
          <ac:chgData name="Laise Eduarda Paixão de Moraes" userId="ed9e5288-1c22-4d51-b69f-ec30695ef7d2" providerId="ADAL" clId="{121E0C3F-27A0-43CF-81A6-B1BCE706AA80}" dt="2023-09-09T00:14:16.477" v="351"/>
          <ac:cxnSpMkLst>
            <pc:docMk/>
            <pc:sldMk cId="3570149509" sldId="936"/>
            <ac:cxnSpMk id="349" creationId="{22B1B78C-3A72-9D95-8462-74047FB6358A}"/>
          </ac:cxnSpMkLst>
        </pc:cxnChg>
      </pc:sldChg>
      <pc:sldChg chg="addSp delSp modSp add mod modShow">
        <pc:chgData name="Laise Eduarda Paixão de Moraes" userId="ed9e5288-1c22-4d51-b69f-ec30695ef7d2" providerId="ADAL" clId="{121E0C3F-27A0-43CF-81A6-B1BCE706AA80}" dt="2023-09-09T17:18:36.629" v="3009" actId="20577"/>
        <pc:sldMkLst>
          <pc:docMk/>
          <pc:sldMk cId="3859448073" sldId="937"/>
        </pc:sldMkLst>
        <pc:spChg chg="mod">
          <ac:chgData name="Laise Eduarda Paixão de Moraes" userId="ed9e5288-1c22-4d51-b69f-ec30695ef7d2" providerId="ADAL" clId="{121E0C3F-27A0-43CF-81A6-B1BCE706AA80}" dt="2023-09-09T00:15:17.562" v="365"/>
          <ac:spMkLst>
            <pc:docMk/>
            <pc:sldMk cId="3859448073" sldId="937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15:25.030" v="367" actId="478"/>
          <ac:spMkLst>
            <pc:docMk/>
            <pc:sldMk cId="3859448073" sldId="937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9T00:15:22.812" v="366"/>
          <ac:spMkLst>
            <pc:docMk/>
            <pc:sldMk cId="3859448073" sldId="937"/>
            <ac:spMk id="5" creationId="{8A15406D-5576-167F-6F10-5BDFD2D35D13}"/>
          </ac:spMkLst>
        </pc:spChg>
        <pc:spChg chg="add mod">
          <ac:chgData name="Laise Eduarda Paixão de Moraes" userId="ed9e5288-1c22-4d51-b69f-ec30695ef7d2" providerId="ADAL" clId="{121E0C3F-27A0-43CF-81A6-B1BCE706AA80}" dt="2023-09-09T17:18:36.629" v="3009" actId="20577"/>
          <ac:spMkLst>
            <pc:docMk/>
            <pc:sldMk cId="3859448073" sldId="937"/>
            <ac:spMk id="6" creationId="{8DA5FBD2-72CB-5FEE-8464-97DE1F80A514}"/>
          </ac:spMkLst>
        </pc:spChg>
        <pc:spChg chg="add mod">
          <ac:chgData name="Laise Eduarda Paixão de Moraes" userId="ed9e5288-1c22-4d51-b69f-ec30695ef7d2" providerId="ADAL" clId="{121E0C3F-27A0-43CF-81A6-B1BCE706AA80}" dt="2023-09-09T00:15:22.812" v="366"/>
          <ac:spMkLst>
            <pc:docMk/>
            <pc:sldMk cId="3859448073" sldId="937"/>
            <ac:spMk id="8" creationId="{09711157-7503-7865-8E3A-780019A529AD}"/>
          </ac:spMkLst>
        </pc:spChg>
        <pc:spChg chg="add mod">
          <ac:chgData name="Laise Eduarda Paixão de Moraes" userId="ed9e5288-1c22-4d51-b69f-ec30695ef7d2" providerId="ADAL" clId="{121E0C3F-27A0-43CF-81A6-B1BCE706AA80}" dt="2023-09-09T00:15:29.342" v="368"/>
          <ac:spMkLst>
            <pc:docMk/>
            <pc:sldMk cId="3859448073" sldId="937"/>
            <ac:spMk id="11" creationId="{4FCF0ED4-698D-3983-97A8-60E89889241A}"/>
          </ac:spMkLst>
        </pc:spChg>
        <pc:picChg chg="add mod">
          <ac:chgData name="Laise Eduarda Paixão de Moraes" userId="ed9e5288-1c22-4d51-b69f-ec30695ef7d2" providerId="ADAL" clId="{121E0C3F-27A0-43CF-81A6-B1BCE706AA80}" dt="2023-09-09T14:56:07.864" v="1763"/>
          <ac:picMkLst>
            <pc:docMk/>
            <pc:sldMk cId="3859448073" sldId="937"/>
            <ac:picMk id="7" creationId="{830C6935-C6E6-82BC-51DB-CDECD1B020FE}"/>
          </ac:picMkLst>
        </pc:picChg>
        <pc:picChg chg="add mod">
          <ac:chgData name="Laise Eduarda Paixão de Moraes" userId="ed9e5288-1c22-4d51-b69f-ec30695ef7d2" providerId="ADAL" clId="{121E0C3F-27A0-43CF-81A6-B1BCE706AA80}" dt="2023-09-09T14:56:51.389" v="1764"/>
          <ac:picMkLst>
            <pc:docMk/>
            <pc:sldMk cId="3859448073" sldId="937"/>
            <ac:picMk id="9" creationId="{2BB16386-7132-2C69-ACE3-615CAC697EDE}"/>
          </ac:picMkLst>
        </pc:picChg>
      </pc:sldChg>
      <pc:sldChg chg="delSp add del mod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3726588635" sldId="938"/>
        </pc:sldMkLst>
        <pc:spChg chg="del">
          <ac:chgData name="Laise Eduarda Paixão de Moraes" userId="ed9e5288-1c22-4d51-b69f-ec30695ef7d2" providerId="ADAL" clId="{121E0C3F-27A0-43CF-81A6-B1BCE706AA80}" dt="2023-09-09T00:15:32.992" v="369" actId="478"/>
          <ac:spMkLst>
            <pc:docMk/>
            <pc:sldMk cId="3726588635" sldId="938"/>
            <ac:spMk id="4" creationId="{BA66BFC2-3B12-24E1-40BD-344D7BD8DBF7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797009760" sldId="939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853966923" sldId="940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3302187894" sldId="941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24652305" sldId="942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3208387551" sldId="943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4046996238" sldId="944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2:57:10.368" v="17701"/>
        <pc:sldMkLst>
          <pc:docMk/>
          <pc:sldMk cId="2087665204" sldId="945"/>
        </pc:sldMkLst>
        <pc:spChg chg="mod">
          <ac:chgData name="Laise Eduarda Paixão de Moraes" userId="ed9e5288-1c22-4d51-b69f-ec30695ef7d2" providerId="ADAL" clId="{121E0C3F-27A0-43CF-81A6-B1BCE706AA80}" dt="2023-09-10T12:57:10.368" v="17701"/>
          <ac:spMkLst>
            <pc:docMk/>
            <pc:sldMk cId="2087665204" sldId="945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" creationId="{ACC72078-C424-5E05-2A47-60AC1C0531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" creationId="{20C0C8B8-6533-05B4-465F-27CE271B96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" creationId="{6B4D17C7-201C-81A5-72F1-5C35E4435A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" creationId="{9EC80772-8043-196A-F487-2E5853C044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" creationId="{B194BFD2-B51F-C8BA-FCE3-361AD8D42F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7" creationId="{35347181-2920-E80A-892B-B2EEE13ACC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8" creationId="{57B637CE-48BA-D35B-DA58-DDFE9A46A0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9" creationId="{A31827D7-6292-167B-14B7-AD21D4D732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0" creationId="{7817146D-0880-7C0A-AF44-40F41F86FF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1" creationId="{63299DE1-AFC5-B1EC-55D6-BB67461D5A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" creationId="{26D9F8E4-E43A-F717-97DA-5261DB300AB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" creationId="{7F27EC64-197C-8F98-3695-EC70C664D4C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4" creationId="{999B0A7E-2BB2-BC55-0F2D-BDF78FB98F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5" creationId="{FAB5D9F3-DB97-FBFD-9A2C-0774B7F66D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6" creationId="{575DC374-8106-6A45-5786-EE67F9BBB7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7" creationId="{BB5BDD5B-A15C-029E-931B-FBF79902D7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8" creationId="{63C9E3DA-805D-4DE8-0510-6268B483AB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9" creationId="{17341500-2CB0-6301-4058-93DAEBCF50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0" creationId="{4844B30A-4A5C-37B5-019E-CC4E5780B9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1" creationId="{C2DB30D7-0F8D-8C70-51E4-342AC9E2F1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2" creationId="{25D1B888-1887-4C4F-DF21-3084A80B67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3" creationId="{9E6676D4-8108-2ACE-99EE-A93A84794B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4" creationId="{4AE41071-ABB5-DEC7-D308-06377E4A71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5" creationId="{6D0CB522-B649-BAC3-2849-AB17C1A91A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6" creationId="{5C8881C3-E221-D924-94F2-7FADA61CA2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7" creationId="{53E7860D-6D32-4E4A-DCA5-313B9C0948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8" creationId="{805CE490-2BD6-64A9-E3EA-95D75EF437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9" creationId="{D7D55DAF-1EC0-520D-4E17-D8E871B37B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" creationId="{9CF652C7-7012-3CFB-7A08-D30E6397AC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" creationId="{36169974-ACF6-9191-0005-6ED94062F9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" creationId="{00B25D13-72AE-C88B-DF84-9582235AC9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" creationId="{2A060B22-0625-46A3-40A1-813AEE1FB0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" creationId="{12103BDF-9F1B-FE3D-0805-00D4C03795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" creationId="{77466CC5-9CCF-E5C9-020C-A107E234AF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" creationId="{0F4774AB-27CA-3B6A-3AC1-7CAF60A141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7" creationId="{39269200-76D8-ED62-5AA7-84AFB0A647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" creationId="{675058E5-F8A3-D35F-C638-F97A649CEC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" creationId="{DF077FB4-524B-F9C2-1250-04F35005B6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" creationId="{FABE5A25-CD6C-F05C-2605-CF0CF7965F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" creationId="{C598497F-5700-7965-C34E-5412377D0D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" creationId="{AEA766F4-8467-D412-5542-5DFB2EA84F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" creationId="{6C7BBF9A-FA3A-A64F-F59E-CE3E149D27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0" creationId="{BC5092EA-E691-3F14-D6BE-7BA4715262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1" creationId="{E5356F28-2B8F-5FA2-BCB7-570166AD16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2" creationId="{8AD3D22B-55C0-92BA-333E-6ED020AD08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3" creationId="{BE928DDD-9C6C-15DC-2DE8-20565FFB18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4" creationId="{3F679B34-9560-51D0-1DF9-C20C885C463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5" creationId="{DFDE101B-2912-8FE8-35BA-258F818171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6" creationId="{173135BF-9FE1-9099-8E71-5B6DD520DE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7" creationId="{BD4C0E8F-99D9-4A25-2275-2585826E28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8" creationId="{D60FD4DA-A0FF-3677-0FE4-C6F8CB9B04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9" creationId="{72D640AA-A69F-8ED0-8A93-8F04ED631B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0" creationId="{45C71063-3635-02EB-DC9B-9951D0B89C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1" creationId="{51294B1C-EAC3-EB25-DFBB-A2F5AC5AD4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2" creationId="{C5A25B88-50BE-28E8-B64E-CF32CF0A1C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3" creationId="{A42FAD8B-44A3-B85E-C2C8-028E613D6F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4" creationId="{D342A560-D84B-310C-34E9-82FBE41984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5" creationId="{71EB6937-8280-4A05-9CA8-EBBED1822A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6" creationId="{7A02322A-04F6-6889-6F7F-BAA37FB315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7" creationId="{137B61B3-1308-D406-5389-68978360A0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8" creationId="{F400E235-E3BF-F315-AE95-3328859A2F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9" creationId="{1189C1AD-ECFE-DDFF-247B-1354E98E88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40" creationId="{5282F0C5-5AAB-402C-21CE-F9CB2E66EE15}"/>
          </ac:spMkLst>
        </pc:spChg>
        <pc:spChg chg="del">
          <ac:chgData name="Laise Eduarda Paixão de Moraes" userId="ed9e5288-1c22-4d51-b69f-ec30695ef7d2" providerId="ADAL" clId="{121E0C3F-27A0-43CF-81A6-B1BCE706AA80}" dt="2023-09-09T00:14:53.828" v="359" actId="478"/>
          <ac:spMkLst>
            <pc:docMk/>
            <pc:sldMk cId="2087665204" sldId="945"/>
            <ac:spMk id="341" creationId="{3E302A74-FFFE-BF37-E21D-34C4F5AF1BBB}"/>
          </ac:spMkLst>
        </pc:spChg>
        <pc:spChg chg="del">
          <ac:chgData name="Laise Eduarda Paixão de Moraes" userId="ed9e5288-1c22-4d51-b69f-ec30695ef7d2" providerId="ADAL" clId="{121E0C3F-27A0-43CF-81A6-B1BCE706AA80}" dt="2023-09-09T00:14:57.102" v="361" actId="478"/>
          <ac:spMkLst>
            <pc:docMk/>
            <pc:sldMk cId="2087665204" sldId="945"/>
            <ac:spMk id="503" creationId="{61F355E7-29EB-1868-107B-05F914673D0E}"/>
          </ac:spMkLst>
        </pc:spChg>
        <pc:spChg chg="del">
          <ac:chgData name="Laise Eduarda Paixão de Moraes" userId="ed9e5288-1c22-4d51-b69f-ec30695ef7d2" providerId="ADAL" clId="{121E0C3F-27A0-43CF-81A6-B1BCE706AA80}" dt="2023-09-09T00:14:55.215" v="360" actId="478"/>
          <ac:spMkLst>
            <pc:docMk/>
            <pc:sldMk cId="2087665204" sldId="945"/>
            <ac:spMk id="504" creationId="{9203569C-D624-64A1-35A6-3A2DCF81B1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6" creationId="{162F2001-1B9A-CA00-A7DB-BC994C6FFE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7" creationId="{CE0DAF15-40BF-3045-4EEC-549E349A88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8" creationId="{1CC4ADBE-23B1-EEA4-5329-53DFFDD254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9" creationId="{5D1C5595-56DC-9E82-6C06-FF547F1743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0" creationId="{707E32FA-33B6-8864-39AA-FCA13618D8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1" creationId="{19306CD0-3986-5C31-DC8A-E36CB6277A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2" creationId="{7ECE3235-1E22-E9AE-7D76-E3A895CFA7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3" creationId="{57058DB3-FFF4-D547-1665-076FE96891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4" creationId="{5E1DB60C-F43E-B71B-CFAF-B8EE61D4CA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5" creationId="{1F62CD95-4CFE-E49B-6288-B1F96A47F1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6" creationId="{A7C2A3E2-944F-D2AA-156F-BD6E7772CE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7" creationId="{DC8E3E62-2E8F-2F07-CA3B-40D8C3E195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8" creationId="{725679B1-85D0-AB92-2BB0-82BF32EB10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9" creationId="{1449822D-DBE0-EFF8-49B0-21B405121A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0" creationId="{69076235-1699-C139-5B7E-025CEBB3B9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1" creationId="{1F9EA2EB-4B5E-9B19-151D-AA8327EB25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2" creationId="{96CE8AE7-7D13-142D-8358-F1A37914E4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3" creationId="{E2813F4D-1A13-036E-4180-CE55AC713C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4" creationId="{2CBA44D2-788E-9D2C-2A37-79449F49A9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5" creationId="{71196F97-E68E-98BB-56CE-E7B7FF1186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6" creationId="{E226F41D-0FBB-F7B2-5C66-70A154E4BA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7" creationId="{E2825962-4759-066E-5970-9ACDC30041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8" creationId="{EF9E3B61-59E3-6F35-F7CD-AC7D87CBD9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9" creationId="{DE5E8062-BAC1-3FEC-3725-39AEC51334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0" creationId="{FBEF6B47-60D7-38F3-5C72-570304CD87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1" creationId="{96E3B5A7-9620-96B2-D1F1-4910741033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2" creationId="{3B26D8EE-AE44-236D-CA06-458B575BE9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3" creationId="{3BF4595F-0F54-5D72-6743-64DAE48669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4" creationId="{68506C64-2EF0-9C8A-661F-8BC28BACD6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5" creationId="{F3FC09E8-5FDE-1626-2474-DB92448D07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6" creationId="{9C950CAA-E2F9-A60D-5FBD-F6585EE13D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7" creationId="{A3F185DA-F40B-CC41-8034-B6B7D6E0002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8" creationId="{77F92066-B89C-8A75-DCA4-F0C7D61E06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9" creationId="{C284085E-3386-0B8C-99AA-16CFD47182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0" creationId="{FDD94ABF-098B-CD27-85B1-17FB93C600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1" creationId="{F9FB33A9-6976-7C30-50B2-8AD0380740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2" creationId="{303D8CB3-769B-D5D1-EC8F-C5410B4FC3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3" creationId="{43CCA6FB-61D4-374D-CDB5-CD40809B56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4" creationId="{477193D6-1363-924F-0643-6BC07B410E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5" creationId="{D44E661A-70EA-A637-9E3B-D841A8E41A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6" creationId="{BEDE5658-F28F-05A2-061C-901AF95D7B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7" creationId="{2A26ED88-7404-1A8C-68CF-B9078D9F9C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8" creationId="{9A141040-8E6D-2737-370C-9BDA73D91B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9" creationId="{D365A2F2-37EC-E8FB-1602-7875869094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0" creationId="{D5DABACC-2296-171D-7D87-09FCE2B1E9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1" creationId="{1EE15BB2-59D4-DE99-0B9F-ABBA6B71F9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2" creationId="{2A81DBBF-7FB7-4F5A-7447-853614F585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3" creationId="{CE83FA7F-F035-51C3-0520-949940229A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4" creationId="{8EB07E8C-7B91-B068-0062-0BBA8EB19C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5" creationId="{1836E685-36F6-71D8-A3B3-3FB3263046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6" creationId="{1E897AED-98EE-AE80-E179-57451A5E72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7" creationId="{2D6B6C9F-D985-46CF-691F-C1043D4387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8" creationId="{53A826BC-E8E1-88ED-757C-3A9687294C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9" creationId="{42E39163-2ED7-D357-A2D0-7FDE0226FA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0" creationId="{BFDE0DC4-EC83-A64A-FF93-C3A9D099BC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1" creationId="{A87C78AE-A3AC-E2E2-A8F7-168FD69263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2" creationId="{D51F4763-99C5-DB14-5210-2CCACEF2A4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3" creationId="{B866D1FD-FF50-88EA-1951-6847E79B63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4" creationId="{A6F785BF-12A1-FEED-C620-762447D9DE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5" creationId="{EA7006C4-312C-F100-0E4B-5010523EAD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6" creationId="{40B39646-6F1F-008A-ED00-DA3FA4FF7A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7" creationId="{80DC7E65-02A0-5B90-1E04-2D75C9B938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8" creationId="{5C3CF6C3-5771-7394-B41E-BABECCE45F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9" creationId="{8FFCD489-7BA1-DD65-D3F0-4C7796DFD9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70" creationId="{AE80643B-C457-51DE-3C56-80BADA3DA2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79" creationId="{579979B7-1951-7938-A215-5CC80081AE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0" creationId="{2B61422C-A088-F0EB-1B4B-5B454857CA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1" creationId="{E72FA6CE-8398-449D-0045-AB3E0905DD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2" creationId="{363131C0-F2D5-CD43-7511-EDC3E697E4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3" creationId="{11D7C912-AD63-0633-B2B2-E448D4B4BF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4" creationId="{3C978385-E435-735E-39CA-3D9DD7A379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5" creationId="{B205D557-46AF-A254-9F0A-3BE011A7C1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6" creationId="{08D1BEFB-E3AE-B459-2660-29F5886BB84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7" creationId="{FF748739-0A8C-0708-AB0C-A555FAFF2D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8" creationId="{7ADC8DC8-A3BE-DE50-3335-CD9C5DDE03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9" creationId="{C6734EE3-BBF6-04D5-F18D-CCE6F0A4A3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0" creationId="{C001432F-ED29-DD62-C43D-7D06446B18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1" creationId="{46CFDC49-C9A3-540B-B6C4-31A48CB9FD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2" creationId="{9F1CCC86-7D7B-A99D-A452-FE6397E40A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3" creationId="{8BE9ABDB-CBDC-5921-C2FE-5638F2D682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4" creationId="{630D215A-6D64-A26E-EF40-C2F018CAD3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5" creationId="{A7F9DAAA-35A3-16D4-3CEF-415CC19A94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6" creationId="{0B58A068-E59D-BBFB-9011-7884D9653C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7" creationId="{96FC9693-8109-C573-5BBD-6B73FEF4CD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8" creationId="{98F30EBA-D9E1-DBC7-593F-A67FE66A2F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9" creationId="{5AC7B6B5-91D5-44AC-24C4-37FE508BAC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0" creationId="{A14DCC8A-9281-122C-FE3B-777A6A5905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1" creationId="{A1984C84-1EDB-B5D2-89BF-8D5E6B8BC7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2" creationId="{A0B8E19F-A046-655B-0A0C-8940004DAD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3" creationId="{25D15A2C-4324-848D-DF2C-E29737A114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4" creationId="{7F7905B5-3B1D-00CB-53DF-D0FC955F61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5" creationId="{44CF23C6-13A3-50CB-BD88-7544E3A4F6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6" creationId="{85EE30F0-D05B-9A79-AAEE-1FD43B2EBE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7" creationId="{13B8D91B-CE09-1BE0-4DCD-52E3A7DA9B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8" creationId="{0DA848DF-AB3E-ADBD-D9B6-C970E3DFA1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9" creationId="{F443E3E5-FE83-53C0-FEF9-893ED6D486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0" creationId="{C7D7F51D-CDFE-951E-286F-5B10E0E664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1" creationId="{CDDDCC2E-ECC4-E371-9569-52544DC7A5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2" creationId="{5F5B01C7-21E9-575B-41B1-E51AB1AFA6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3" creationId="{2817C7BB-1CA1-9007-4CC5-A857BC612E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4" creationId="{D67F32A7-4196-99E5-AE22-EA79AFB929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5" creationId="{7A92CAF4-D48E-C83E-35DD-FF132E9C31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6" creationId="{B6D428B0-BC07-F287-2C58-9F55569D37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7" creationId="{906F9987-CFE1-CA56-E19C-EB2576273C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8" creationId="{FEE071F1-9F01-E6D8-F21B-9D17505AFC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9" creationId="{B8BB184C-AAB5-17F8-EFF9-09B5A923EF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0" creationId="{EB5D8B1E-6323-FC2D-0F76-5592188D1B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1" creationId="{05DC3A5F-2417-3727-57CC-6F6023A052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2" creationId="{5CA6FA0F-3A55-0FAF-6D2C-5131E91AA0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3" creationId="{9829B1E4-8F6C-20B3-2786-681140E8FA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4" creationId="{76090650-2FF5-AD85-1F55-95B48A9C86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5" creationId="{2C8E184B-5CD8-9635-7249-EBAFF8F85B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6" creationId="{B85EA817-83AA-2407-355E-68B27921A8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7" creationId="{DF8E6955-6F24-0924-ACB1-5EDCD8AC12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8" creationId="{DCC61BA7-9E14-D9CE-562F-E91F6E83EF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9" creationId="{C062E58E-A0CE-F533-BEED-2F0C216128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0" creationId="{17A3DF7F-838C-F72C-BA57-AB3461CE3C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1" creationId="{72A482B4-6687-D810-D679-36676D7F6B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2" creationId="{391BF305-A52E-0DDB-383C-33926F3F11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3" creationId="{3786EBF4-5803-D3EF-0929-DCF0FC01602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4" creationId="{FFEA1D8E-BF3E-18CA-24C5-58260FCE56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5" creationId="{C1C78855-F4CC-0880-9133-FB72C733BF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6" creationId="{7108752A-0457-9DD8-989E-166364EAE4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7" creationId="{1F2DF202-D6A7-BF30-411D-71E6D6F40E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8" creationId="{6DE47CAF-920F-301E-AE68-C10479CD01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9" creationId="{EB5DE88D-B0CA-CB6B-6A81-DBEC59F4CF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0" creationId="{C4184462-581B-3B30-FD29-829C47B23A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1" creationId="{F5D4557B-2F00-F49C-F935-9D3DFF371F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2" creationId="{399235AB-C540-BD9F-E32D-5776ACDDCF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3" creationId="{50281E0D-5232-FA02-8C19-17EE1A20A6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4" creationId="{1D2690DE-819D-DE9F-DA7F-E82334DC93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5" creationId="{EDD2FD83-3FF7-B66B-2BEB-30D2A3AB63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6" creationId="{239A9F16-0F47-6029-6A68-EAE11F18C3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7" creationId="{36A336D2-27E2-8D46-8EDF-47A2818A95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8" creationId="{F20AA6DF-22B4-FE3E-E467-E633F9F62B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9" creationId="{25400EB8-4995-DF4D-6FAD-B11AD0FCA6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0" creationId="{65FC7B00-CD26-AA98-8704-8C1CBD3E1C5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1" creationId="{665300D1-209E-D6B2-BB99-06DC88714F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2" creationId="{8DA8B681-DDA9-18BA-18DE-6C84C0772D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3" creationId="{2A0BA1FC-DAFA-8A12-ECA4-A84E942BB9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4" creationId="{DCEDBFBE-4439-1C86-3FB2-88C5817B49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5" creationId="{A46D8187-FA14-7981-190A-D177C87516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6" creationId="{9CF36099-C69A-8F0B-91B9-313FA1ADF6A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7" creationId="{E0ECC206-3C28-E494-C642-52AF9D4E9C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8" creationId="{8CC39421-9B56-12B0-A471-4F1DDF9293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9" creationId="{C472E0B5-7F94-1853-78B9-698C5A2629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0" creationId="{80229E65-C21E-FBCB-7896-133E54D0D7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1" creationId="{D85C4178-61E9-187D-0DFD-47B2C211C2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2" creationId="{BA2C93B6-A2AC-A6C5-8B54-B573C7B248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3" creationId="{7EAB03F5-B744-764E-0171-5412BBD326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4" creationId="{793D1A98-99C6-EC4D-0F27-B7F75DE463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5" creationId="{F0E42765-F462-16F0-EF77-A339478CD7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6" creationId="{3617895A-02F5-A0E2-8E62-F2B1DB81CC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7" creationId="{0B261B10-A863-8A0C-EE15-851EE0C5F7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8" creationId="{CFC15BA5-BC7A-36AB-2846-FC957329A4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9" creationId="{5C3D013F-8369-05C1-B12F-8DE67DA396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0" creationId="{E58079C1-A955-86E6-798C-C9A82E5830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1" creationId="{39834C11-1B06-EFD2-3A21-E5B647AE12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2" creationId="{FA75F2DF-1865-1287-3AED-BB9A81FE92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3" creationId="{7801286D-D501-F236-30AB-A5E9D11FF8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4" creationId="{EA9E9FFF-234A-FCBD-2893-B447237F1E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5" creationId="{F24BEFA5-E6BD-0B2C-C23A-B53E39530E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6" creationId="{3B620196-8B1C-03BE-E704-8A8392476F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7" creationId="{0893A530-EF04-A357-BBA2-3022E8A933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8" creationId="{513B2005-5546-6998-3DA0-D316F0ED48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9" creationId="{E1886E3A-D50B-D612-7A00-1B2B4FEEF5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0" creationId="{A2379739-40E2-8826-1F57-CB97B68AEE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1" creationId="{BFBB3E67-8B2D-3201-9311-70322F8583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2" creationId="{D1D6EADA-127D-BA07-B48C-94CEFE15AB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3" creationId="{22519D7A-A2EB-FC33-76C1-93752DCDB4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4" creationId="{055B9605-9DCF-B2CA-014B-AED4FF68FF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5" creationId="{138A9D71-98C4-149F-4B2D-4063CAC6F8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6" creationId="{4B3C2467-15CC-93C2-06F5-95345ECBE8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7" creationId="{9BAC7D52-7D55-DF4A-6BCD-8079D4B6D9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8" creationId="{40C79731-A2CF-6E6A-C23F-DB94C6776B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9" creationId="{08D2D93D-407E-CDD0-9B3B-4E384084A4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0" creationId="{DD3E5E36-8941-9EC5-7C2B-F09477F00A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1" creationId="{A376A4B6-8464-66AE-721C-14D0E273F8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2" creationId="{F22CECD2-F5EC-6323-4C0F-9B5D868631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3" creationId="{A00E4928-828B-9E43-5593-ED51271A5C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4" creationId="{D59C3F62-992D-1409-1975-51404DE497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5" creationId="{C5E889B1-AD70-AAE2-7A5F-2E50299254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6" creationId="{CB985546-1D78-A746-0C77-F858174B5F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7" creationId="{8E099D09-7323-F936-2A28-53A16062F1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8" creationId="{4110F360-1EF9-4A57-298B-9DD2EE3AC1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9" creationId="{AB08821C-8E28-969B-C697-51D0471070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0" creationId="{57692E63-2F07-00B4-FD37-74C7721F8B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1" creationId="{22CE043D-9D70-AB26-5C48-64FB039C9B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2" creationId="{941A65D7-77A9-EBAE-64FC-2EE6A8B579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3" creationId="{61A5578B-D5FF-4870-618A-99B7540BDB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4" creationId="{85955E88-4144-4181-5C23-F2347C0671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5" creationId="{1CD3E001-09D3-A759-74E2-EAF9ABBAB8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6" creationId="{43C2D675-38C4-54FB-D3AE-C6DAADC45D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5" creationId="{3B1DDBE6-85A6-D990-1F55-6DB627E9D7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6" creationId="{732EA3A8-CEDA-BA0E-E27C-4A7A9CB582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7" creationId="{E9FA65ED-99EE-E9AA-E929-C007E70E93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8" creationId="{79CAE8DD-B34B-C094-36E6-F8B5D66223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9" creationId="{91A932D6-79F0-0658-5A59-C733CD596E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0" creationId="{8D920CCE-82BD-62DD-EB56-1E8762887E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1" creationId="{57CC581E-3CFA-6A78-C19B-5C5CE0D234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2" creationId="{4BAD9A8D-601B-4E20-7152-1079D9393C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3" creationId="{0F07703B-8806-682D-BA1B-202F44E6DE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4" creationId="{98F7EBCB-3650-CD5E-2CFC-C245B626FB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5" creationId="{72BF05F9-6305-37DC-9B3B-CB1515C1F6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6" creationId="{21AB46A2-FA9A-878D-C2D4-847CB7B31F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7" creationId="{3588FD96-6A57-47E4-B9C9-CF182D5F41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8" creationId="{A10202D6-9C8C-3E5A-6C84-3D199648D5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9" creationId="{30E805E8-DCFA-7548-1382-20A09B2C7E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0" creationId="{9A94FFFD-B0EC-394C-0490-17FE82EE75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1" creationId="{6891D9D0-83B8-5B50-9855-752651F2D0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2" creationId="{537D7411-B266-E66C-DB70-CBCFBA91A0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3" creationId="{84496015-5006-4057-FFF6-C06F72629C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4" creationId="{708E8F59-EF90-C111-CF7A-91084A72E3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5" creationId="{436EB6E2-941A-BBD2-FEDA-50BFF78D7A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6" creationId="{9B0BC059-926A-753F-65BF-B0DF9CEE76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7" creationId="{BE5CA80B-0B97-715B-AF80-CC12280DB4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8" creationId="{815A96CC-36D1-7B9F-A269-95BE8F7AA9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9" creationId="{6D15E29C-8A62-63D8-9D1C-1BF4D89E35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0" creationId="{22361A63-0529-ECEA-5EB5-0F9F22BEA6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1" creationId="{823D4CA7-AD8F-18F9-F656-92854B8D17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2" creationId="{5F483EC1-900C-BFAE-9F68-CE3258D8F8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3" creationId="{A8CAA71A-641D-247F-2B2E-3C0673DF4C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4" creationId="{7F2692D5-198B-DD2C-9BE7-121FDC5E22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5" creationId="{9D1362CC-71C2-3D74-F986-6D64E528C0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6" creationId="{45AAB1E0-E4DA-75AE-9135-175A49ED0E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7" creationId="{6E9550DA-E249-C292-6055-9037E2986B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8" creationId="{F899F6FF-116F-77DF-1625-F1312E3EC2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9" creationId="{7D0A3A08-BE50-A358-B161-217B4DFEBF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0" creationId="{AC7722A4-17BE-6E18-A97F-1A0C8C6482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1" creationId="{095F2181-D623-A989-C568-0712609CFF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2" creationId="{A82A6668-C29B-2505-5F12-2422FF7DB5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3" creationId="{E3A95180-6709-FCA3-45AC-2C122FB336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4" creationId="{BA8D25E2-A336-EF7D-02D5-E0C046016D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5" creationId="{8A0E5D0E-3082-5136-AF51-68D89EC538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6" creationId="{F14AF673-2607-9477-F2D4-49AB56EA0A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7" creationId="{B3921786-220E-4EAD-DB0D-A69AA4A97A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8" creationId="{AFF94C94-C9D1-2E5D-FE0D-5129DE1680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9" creationId="{B966C065-431D-EDCD-3521-B15A856ECB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0" creationId="{0BFEB748-5990-A07B-9A85-5033C67BA5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1" creationId="{04F147EA-B5A5-348D-2BDF-81B67EA67F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2" creationId="{EF85F6A4-C771-618D-7A5E-3CDE2CAD9B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3" creationId="{5AD91B76-86B7-7086-85AC-47AAF30F5B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4" creationId="{FE9D1E46-CE40-F0C2-0E8F-B90208CBE6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5" creationId="{87DEDE74-73B1-83D3-F3F3-CFEAF1FC7FC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6" creationId="{85957054-028F-9C25-0545-BF80672252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7" creationId="{5CD7BF78-4A72-5055-0D53-60797A59AC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8" creationId="{E253BDF4-A127-4DEC-26A4-7F1FFF7612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9" creationId="{CE071489-E607-844A-A427-FB23AB73AF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0" creationId="{BEA28478-6C33-128B-DD0B-D28E3F7CFD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1" creationId="{1B0D2AAF-41DB-42DC-5A97-A518FE4F82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2" creationId="{61DF949E-15E9-F1F0-E0E0-260B6F95D2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3" creationId="{7F9D2CB6-D673-1CD5-D6D1-DE278D1C28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4" creationId="{2372D797-DD6E-D864-78FB-02BDCE43DF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5" creationId="{9C6A29B2-1E5F-5672-9A3E-2C79E55500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6" creationId="{5C3569B0-527A-A784-4B03-E006D34282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7" creationId="{DA5717C1-FC6A-8E0E-3ADA-29B9E79535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8" creationId="{18520699-77C7-F0F9-45AD-20090955E7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9" creationId="{701866C9-E489-27DF-F59C-8E170F2A4B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0" creationId="{6946C4F2-6011-3A31-2FC4-8165226962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1" creationId="{0C0F14C3-015E-E677-44E6-97527F3CC0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2" creationId="{886813EF-0C52-94CA-516F-C706C59614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3" creationId="{AC51056F-8F28-3A1A-2474-1D8734D2B4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4" creationId="{EE50AFBE-B8AD-7412-1262-A1F4EF3F35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5" creationId="{923529C2-4D94-7E43-6892-7221E67DDE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6" creationId="{2060DD9F-B90A-65BF-2B0A-E86B8E4FE4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7" creationId="{9148CD53-797C-72AE-F43D-95900C861F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8" creationId="{9DA35376-8939-B8E4-C4E6-10D678E519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9" creationId="{F636EA71-C2F4-4ED0-FF1C-3BD5DE7CB6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0" creationId="{657AA03F-E6A3-CBFF-2C6C-1458C5FC23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1" creationId="{B4E67DAC-3A9A-7A6E-966D-A31779B688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2" creationId="{59532675-49AC-4E41-14C6-E25BA4DF00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3" creationId="{93A98114-F545-7620-0BD1-AD97FD0677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4" creationId="{B856CDEE-D4AD-D6A6-FC52-C17A181CC6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5" creationId="{260249F0-0493-4470-34C4-5ADD13E041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6" creationId="{A0A35862-318A-9552-4E6F-7DC549A5BE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7" creationId="{B78949D5-5148-0623-AA7C-98F89C3D0A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8" creationId="{C3FEE582-9D41-A179-6B4E-D4BF3C2E9E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9" creationId="{CBF8327A-CEC2-E5CB-AA8C-B0E880B8C1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0" creationId="{0408E7B9-4BFC-A7F7-1316-69D9731485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1" creationId="{C5CDACF3-6AB1-7D63-6F14-8D8FB98F1F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2" creationId="{25F99798-73C4-A80F-67DF-8F91DD73A7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3" creationId="{5E509C0E-FC67-617F-264A-86EDE057DC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4" creationId="{FE77EABE-947A-E1BB-562B-E7463F7315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5" creationId="{E11B1E6C-BC8F-3760-D322-8FEAD3F4EE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6" creationId="{EA0BA481-4B23-0134-F531-6947EF7ED0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7" creationId="{6657EF5B-BFFB-74D4-FCC0-3EBE5AE5B1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8" creationId="{717F9218-F663-CC03-4499-664FE6D182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9" creationId="{32839613-CF06-4381-A872-DD767CC1FA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0" creationId="{1EFAF773-61FC-A418-3457-03B00148F8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1" creationId="{65E6E692-5125-B699-3DFD-93CCBB94CA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2" creationId="{06868D3C-BA29-FF45-EEB0-9BAFEEE62F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3" creationId="{C0A190EC-72E4-44A0-7279-CC13256C0B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4" creationId="{83237E4D-3DB1-BEF6-A422-07A75A408F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5" creationId="{C2E01403-16CF-EC09-B643-4B2127F328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6" creationId="{2FD64A0F-1DA1-B6FF-CAA6-7D0BFF6476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7" creationId="{CC729909-EEA3-3FD4-0240-F17155DB40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8" creationId="{A442297D-DF80-9D47-23D4-02714C6A05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9" creationId="{2977CAA9-1115-4710-4147-A1446ED725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0" creationId="{E4968AE5-104D-A6D7-D4AC-555F99E3CD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1" creationId="{61D4B013-4117-BF0A-05B2-C0C5B2A127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2" creationId="{4B4896B6-288A-F5FE-63E0-88B418BCC2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3" creationId="{12273594-ABCA-2DCB-3D31-4BD133803C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4" creationId="{2ED8134D-1714-DD13-5D43-B913D4F5F9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5" creationId="{48B3EEDF-A033-8C3E-3127-CB4DA40685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6" creationId="{6EEFADCD-7734-2744-0A27-343C96D5FA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7" creationId="{F3887E46-F455-1840-5445-8D11B33CE3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8" creationId="{48F52155-F703-50A9-450E-2247B71D8D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9" creationId="{01D80ABC-80CB-E944-7284-633AB58F63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0" creationId="{3BF6DEEF-D115-E481-DB80-1D661B21F3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1" creationId="{C54A60D5-4950-8E43-D85F-EE52166860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2" creationId="{BC079243-67A0-1D91-05F6-56F8A7A0E3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3" creationId="{F3FEF15F-00AE-91B2-0C2D-2FF9D84462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4" creationId="{7823C449-14D3-48A9-A17F-422F3690B6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5" creationId="{0C2C2085-8E86-1DC4-4897-D861FA2506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6" creationId="{79827E9C-D186-281D-CB7A-2763FCF303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7" creationId="{D7508B1B-4B9B-E7BB-BFBC-31E7251EEA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8" creationId="{EDA71687-5086-4040-CA4B-C2C451C0FE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9" creationId="{7AD37373-AABE-A1B7-2146-8F6A0682CF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40" creationId="{2100529D-0DAB-D877-A829-9B64024C13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41" creationId="{ED0444E3-C121-18F4-71FF-DFCF9F86B9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42" creationId="{287BEA9F-F834-BED4-3F7A-1354F3E97A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1" creationId="{23D5B6D0-1FFF-A7AF-4692-B8986793C3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2" creationId="{8323F05B-33C3-7BFF-BE54-2FAC31747D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3" creationId="{19ED4658-CE05-0C34-1E81-A772974346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4" creationId="{81B7A3DC-3184-FC2D-F07A-96D4A693D8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5" creationId="{31547B5E-4D81-CA33-FCF9-6E93861195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6" creationId="{5B49A6E5-731B-D6DD-5F9B-6616B1AB7D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7" creationId="{CB7A30D4-F1F3-1195-C6DC-3CD599CAAD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8" creationId="{D615D0C4-9E93-51D4-DF98-8BD5F1FD34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9" creationId="{CA6B6252-6670-3C67-29D5-D050FBDECA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0" creationId="{07E56FC9-4368-6834-431A-B713216BB7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1" creationId="{640D95ED-8D22-EE1C-CC8B-3CBF75ECBC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2" creationId="{53FF1D88-10EF-1BC9-97DB-D194C73424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3" creationId="{0E7DE056-F106-0841-7286-B1E4E2AE1A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4" creationId="{406AF320-0A1B-EEAB-0778-E727877118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5" creationId="{A91FC2C2-3408-050B-FF4B-D43B5DB691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6" creationId="{54716349-9589-71C9-17FB-6DEED5B446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7" creationId="{3EB8EB39-04D2-9595-836B-AD0CB476FA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8" creationId="{0971591B-50B7-3BE3-6943-C02F94C9B9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9" creationId="{F40175E4-BB2B-EE55-7165-A085F8CFE0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0" creationId="{0547F4F3-9598-2CBF-5DD0-4EE46B5762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1" creationId="{5F7CC77B-BB6E-240D-4F9A-0C6A4EE25D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2" creationId="{BCB41624-EC76-77CF-8204-233CB3372E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3" creationId="{70931842-C9BB-ABCC-E8F1-05B6E96583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4" creationId="{2EFB7EEE-A4CC-842C-E0FB-E12D9F37A2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5" creationId="{6C1D1384-AE65-87FE-6649-EEB0CA87AE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6" creationId="{A6C287CE-852E-76F9-7830-159EFA15ED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7" creationId="{8A455006-45A0-AC5D-82FC-977CC30B42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8" creationId="{D2F83F87-64CC-D351-D1B9-2D54C49903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9" creationId="{83F2814C-5CEC-E4A9-5CC7-61E5AAA886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0" creationId="{AC3B8794-AF28-DFFB-FD36-AF9E522C22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1" creationId="{CA0C52D8-C36E-35FF-FF9A-807A032AD0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2" creationId="{47D84294-3F1B-89B1-7FDC-2BF52D2224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3" creationId="{67653B61-B950-F19E-3A9C-2BA4603FC3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4" creationId="{27880417-DA02-444F-3E7A-015ACDEBF3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5" creationId="{0365E1A7-9DB2-F01A-5ACB-4AE257777E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6" creationId="{A92F0CE1-B744-F9F2-E300-2561A2BBEB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7" creationId="{11F8D91F-A062-38E1-82EA-3FD82206D4B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8" creationId="{74AB26A9-28D1-9916-FA26-87B9BA0255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9" creationId="{83F76FF0-959F-3F50-09B8-0491346A69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0" creationId="{1C52B140-6821-7BCF-47A1-FBB95C217D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1" creationId="{F7A5775F-697D-F1A0-2D1C-2A46102A49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2" creationId="{10144A59-ABCE-7DB8-A179-29E5413CD4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3" creationId="{45DBBB2A-D308-0FCE-9E49-8DCF6852E7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4" creationId="{FD0E06F3-E117-52E6-73A6-933F5C8368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5" creationId="{E76D895E-A656-C71B-DBD4-78135678A6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6" creationId="{2C02F087-F0EF-743E-E12D-7B365E5C72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7" creationId="{57B5F26C-D943-6A0A-BCED-0F2D676E1D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8" creationId="{902648CB-44C0-FE12-522E-A600F0851A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9" creationId="{AA763733-CE85-CF00-8083-43F48DBFB9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0" creationId="{12F72E33-F29C-906A-3934-3B7D1D899D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1" creationId="{A8ABDCE6-80D4-0537-8823-7AEED1DF96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2" creationId="{75AE25F4-2CF3-C5B4-030E-8D9C871F8F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3" creationId="{48629049-43F3-047E-E68E-33C1F4E9E5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4" creationId="{A8BD2D8B-0883-FCA1-180B-D6620DC85B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5" creationId="{9085DD7B-0C12-4590-09F5-C95A845745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6" creationId="{C7E69F45-DA0F-B147-3610-B3E8C3BF42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7" creationId="{9210B06F-2071-9C52-3C66-29AB3AA7C8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8" creationId="{5BE81509-1C83-C2F0-3374-E28C9BFC69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9" creationId="{69A59B9F-2203-7E06-9ED6-9F68B51ECB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0" creationId="{8693ADA5-1517-491D-EAEA-92D8D65512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1" creationId="{72F575F8-8237-736B-6C44-BF438F083E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2" creationId="{6FC9DC96-ED40-E0C2-6EC9-50887F178D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3" creationId="{6F00FF85-5996-946D-30B2-6326630828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4" creationId="{46598873-B23D-493E-242D-7EB358BE08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5" creationId="{4535D377-CC0F-B108-CDED-4313C789C9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6" creationId="{E9C5429B-0C7C-37F8-9227-9F5B12E0D3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7" creationId="{718052DA-21C7-64B6-F4D6-59CCC93EF6B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8" creationId="{DC3A9B1F-FBC3-08AA-2E1E-4A526900F3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9" creationId="{09589C7E-114E-8BF5-8F15-2B69CACD20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0" creationId="{D4143B9D-3B32-AB03-ADD9-3A48EB8C84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1" creationId="{179316A9-0F85-F697-B5F7-9397D7FFBE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2" creationId="{E867FEBD-9FE8-0481-81D5-505BF29010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3" creationId="{8B920F6C-B071-096F-DC27-159489A4C0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4" creationId="{5818540D-3C77-6908-1F84-F0F46AF9A9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5" creationId="{041A4D22-94D3-9ED5-BFDA-EF09063ECD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6" creationId="{28907BEF-8EC6-BF07-7658-F060AEE555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7" creationId="{63D74378-F095-CA53-FC1D-E31266603F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8" creationId="{90C85698-A373-9CE4-7CA3-1E4D46D46B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9" creationId="{94853961-66B4-7B74-8D3C-98447B9C5C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0" creationId="{7DB77003-6444-09CE-BE03-6B95A22BE1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1" creationId="{7DD063AC-5CBC-F5EB-AAC7-1859EF768B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2" creationId="{0D9D32A4-3F25-0EBA-800F-FF3E37B080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3" creationId="{8355DD3E-2F6C-28C3-DAEA-1D84CF6396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4" creationId="{9B06C914-DA4E-F095-D9AA-710A031E73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5" creationId="{CE2339D9-215A-9AAB-635E-1E4BA60C3B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6" creationId="{2C789FBD-9C4A-F572-82D5-56FBB991B2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7" creationId="{FCBE0294-F2DC-E7BD-9F16-CF5777363E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8" creationId="{613D2F0A-FB62-4710-3D5F-0788FFF89E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9" creationId="{C15F4B85-FDC7-80E1-8AEF-017D268E0F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0" creationId="{0A240F21-93DF-1C7E-C286-1CB6CF1EC7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1" creationId="{BFAAD62D-B608-3F8E-87E6-44FE7E25C1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2" creationId="{DBF35F17-9ABB-18B9-4CB6-EA5B6DF2C2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3" creationId="{6CB64E92-B682-CC07-F47D-D3AF861BEC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4" creationId="{43F968D1-779F-214E-0311-8FEF604586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5" creationId="{B2B540E3-6790-B291-E3EA-9452CEA25D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6" creationId="{43B258E1-533C-F1B8-9177-1085A8580E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7" creationId="{6CCA989C-4F6C-444C-7E6F-900DBA30F6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8" creationId="{7E00BD0E-0BEA-8539-A2DB-D89845323D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9" creationId="{6074A417-D8DD-0AD9-9C3F-86F165F828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0" creationId="{B211CBE0-961B-04E4-263F-AB1D6469E0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1" creationId="{4AE3464A-0195-E191-C258-64B3C1AE20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2" creationId="{1FC4ACCD-67F7-70B2-1368-0C87788797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3" creationId="{1235BB39-8A08-5ACA-C84E-22F3E256BC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4" creationId="{8BAFD5B3-C971-710C-D281-1003579237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5" creationId="{C9073909-EF2E-4403-C3FB-CB19A61AE4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6" creationId="{61C11013-2C6B-914F-5196-6767C2A25C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7" creationId="{00742A60-2112-4C9D-3D89-F145EAC924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8" creationId="{97D50828-7EE3-ABFA-10C6-916CDFE130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9" creationId="{406A1DCF-7D45-49EB-AC1A-41129798F6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0" creationId="{9237B193-86EB-9F37-49F8-F29EA27E90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1" creationId="{7E749D93-B764-F1FD-C84C-E17066C9BC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2" creationId="{C0DF2769-57A3-6570-5DF6-278C316D9B2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3" creationId="{D83E41CF-ADA9-A6EC-5578-69B5166369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4" creationId="{CE789763-9810-A628-8178-D3BC05D755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5" creationId="{AB4C7BDA-3E4D-7D5C-24AF-66792BD0DB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6" creationId="{230A5D59-3158-8FAC-1CEF-1DFE659922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7" creationId="{D287038D-C1F2-9B77-B136-8BE741602A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8" creationId="{16D3FCE5-7DE9-E0D7-A3D5-FC8011FFAE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9" creationId="{7D9DFBCC-0356-76CA-8FE2-422C2C9366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0" creationId="{5F0E7AA5-CB0B-47B2-EA45-5FC6351EA32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1" creationId="{F1595815-D621-E004-64C5-BFD7D24929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2" creationId="{97E77A31-AEC6-96DF-93C0-A1618D4047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3" creationId="{DEEA69BB-50A4-98F5-817A-293F03090B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4" creationId="{22E90D89-CCC5-C042-995B-459043A848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5" creationId="{12D7F8E6-EF69-D74C-57E6-95CC094575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6" creationId="{A916FBDD-897E-10AA-FECB-66E8141939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7" creationId="{EAF12A8D-C1E2-5F5A-9362-80547824BF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8" creationId="{828E0A6D-767C-B79D-EC74-AAC6DF40A6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1" creationId="{25876730-04D4-2EBB-B322-A1F0B1A217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2" creationId="{8941E955-3AA7-9ECF-8C74-F12FB89C91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3" creationId="{7274AEB4-84D3-52B5-F673-9E2604018B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4" creationId="{62922787-4A57-A114-20C7-9EB8439413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5" creationId="{9AD83EA3-69F2-3A70-F349-FA1B194CB1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6" creationId="{A21C0C12-DADE-CE8F-E776-D47BEDF0D4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7" creationId="{A6D86F90-CAC1-4FCD-1136-8A16657BC7F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8" creationId="{318BD782-B613-5F2A-922D-EDFC8A882D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9" creationId="{92194C40-FEF9-5F17-3E39-68370DCC26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0" creationId="{11DEDFDE-8A8D-7783-CA87-EF8BD98FAF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1" creationId="{E2082462-D696-4FC0-04EC-3BE081278D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2" creationId="{376E2C2B-D3BD-A529-B3AA-35308981BC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3" creationId="{4FA1F922-C20F-F3BA-8044-993CDCB86D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4" creationId="{D0440664-96E7-6021-CB83-3704C499D0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5" creationId="{9C084337-DBC1-15CC-8BCD-E07BB23405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6" creationId="{EFD57544-35F5-221F-B831-630D35BEAC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7" creationId="{EF1F6633-6217-EC11-B4C8-BA25A11331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8" creationId="{B4ABDEB7-E3B8-0DC7-4BF2-196F08C7D1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9" creationId="{877D8311-1CB8-8894-A4FC-607B10863D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0" creationId="{324F0B79-AAF3-92D6-FAF8-F7572C6C22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1" creationId="{49D790C5-5BE7-FDC2-136D-BFCCC9FD69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2" creationId="{8632137F-17F5-41D2-DAF1-91AD4A2FEE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3" creationId="{1797FA5E-3160-6A4E-9CEF-3678B15625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4" creationId="{EE90CA97-2940-3F2C-18A9-5360AF739B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5" creationId="{9F1934F3-1CE8-8EC4-EDA9-4E6AEF8FE8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6" creationId="{3B01E947-F1AF-3F46-97F4-8E4743C30F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7" creationId="{95E936A8-F44A-BB48-030C-A5F8220E67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8" creationId="{324D50A1-4BC2-6E1E-68D3-A6A463913F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9" creationId="{27BC0059-7928-165F-D550-51F3435636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0" creationId="{1C9BB28D-6A74-1609-8B2E-0931CA06CE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1" creationId="{8F197D97-0567-7600-37C2-DFE1C4F0E7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2" creationId="{902F69EE-103F-F6A0-1B2E-C1446234EB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3" creationId="{3DE60E84-E7A4-93EE-BDDC-7AF7E0FEE5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4" creationId="{7954B984-212A-AFC2-7D9C-2192990AE2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5" creationId="{11246FB7-1C31-4081-5F1F-59C2FE3452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6" creationId="{1E0CB451-6566-1EFE-46F0-7D308167FC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7" creationId="{6E6B701B-FF47-3BD9-83B9-F6E7377CB5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8" creationId="{1DA7F63D-5EE3-C16C-D7E4-66742F3461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9" creationId="{654361B7-2E7B-BFD0-8CCC-544D43C233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0" creationId="{E37146D0-3355-E804-9FA1-55F80D4AB7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1" creationId="{FE4E0DA8-101D-43AE-2E4D-F2B43A8AE4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2" creationId="{85411295-5BE7-76FB-4CB2-7E7E78824F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3" creationId="{DBBFFB33-C2C1-4ADE-2818-1296D70182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4" creationId="{91EF9030-7FB1-AA98-5051-A7F9B5587C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5" creationId="{28703A92-6BCC-B149-423A-53E4851066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6" creationId="{59199230-002A-A19F-45C5-A460A9A3C75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7" creationId="{E2C33591-2F81-D661-552D-2EEF670A3C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8" creationId="{57FB3532-F045-39A3-7FD7-D724AA3E25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9" creationId="{5CD58EB3-68FB-0EA9-E61D-38B6FD9AE9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0" creationId="{2F664FAE-95BC-FD7B-1F41-F444FF6DE3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1" creationId="{23F87829-C62A-C460-AFE7-E3444C4124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2" creationId="{C281996E-BE07-507D-EDDB-99442E933A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3" creationId="{5052193D-51FC-D8E7-843D-7C3354C9CA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4" creationId="{59C52451-B40B-3E55-CFEE-FC5424869C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5" creationId="{DFAFC0C7-C709-F27D-A157-7A886DCF83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6" creationId="{6C2AF90F-6964-21FB-42EB-5C079C8490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7" creationId="{F17648D5-9187-C954-1FAA-17A0338F44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8" creationId="{11C922D7-DE2F-EBCB-3560-BA62A13A9A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9" creationId="{34931EDE-0257-EC90-C30B-51D3A6255D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0" creationId="{FAB16FD5-88F5-281D-2F24-B41A05EFEE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1" creationId="{C478B8E5-1794-49B8-A16E-2BA1934310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2" creationId="{590043E0-3CCC-31E0-01B3-AA04A61FC4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3" creationId="{3F287281-259F-FC73-4884-A488593C43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4" creationId="{E14323D9-562D-8C37-B862-7F10164D2B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5" creationId="{A6DB9CE0-F883-AB83-76A7-E88C35EDE4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6" creationId="{28B0DE2A-5CCF-71A6-BA45-F8BA767D44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7" creationId="{8EA4C938-741E-84BF-832B-8B17BC6CF2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8" creationId="{9800DF7C-7B24-E8D9-D2E8-C77C3E0538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9" creationId="{57C316BB-9BAA-29B5-6E78-7CE51AC040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0" creationId="{889AEB2F-3221-3FBD-9228-B0F561E85A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1" creationId="{FAADA504-7305-FDC2-E9C2-D98E738BC5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2" creationId="{41D7A805-32B3-B185-6204-96458D3A5F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3" creationId="{DACB6189-766B-A591-A6C9-7821A78066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4" creationId="{AA2BA43C-7968-FEBD-B617-6126C4C4E0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5" creationId="{2B4D2F3D-924C-6449-0EE9-3CA4110E12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6" creationId="{9BB744FA-E751-4B55-204F-9AEB38ABAE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7" creationId="{C4AA6992-03CA-55B7-62C9-B943D4F77C5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8" creationId="{1C6EA027-5306-40B1-346C-953DFA8757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9" creationId="{7DB09E12-D7E3-A169-BCBC-1D7ED3070D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0" creationId="{D3F1BCAE-AAF5-4F4F-1FCA-C8EB67AF71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1" creationId="{468CB3C7-8931-1250-E7AD-44B0750306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2" creationId="{7DF9A95A-FEA1-402D-9617-A17C8CEE58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3" creationId="{71147DF1-92E3-533C-9915-857BB941FC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4" creationId="{4580624D-13BA-8EA4-AF36-8A625869D8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5" creationId="{07114FD1-579C-0918-93D6-30C3F3C7AE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6" creationId="{52E16FA8-F51D-2100-902C-8BE505055B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7" creationId="{D7F0C079-7846-7787-5DEE-E313FFCFB3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8" creationId="{F56F7047-E13D-D6A4-D8D7-89E61AD4EE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9" creationId="{787A4BBD-7E9D-A46C-658C-41423332BF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0" creationId="{F1DD32BB-0BD4-B4C6-3C13-6323B320DF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1" creationId="{1A08CB7D-2AE9-7362-D93A-A6FE07FFA2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2" creationId="{FFB3B533-646A-4F94-FACE-A5D956DE14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3" creationId="{FA63C4E7-99E2-7ADB-18C2-C050EAC12F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4" creationId="{EE1BB019-6CC4-BF0B-8204-7CB218858B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5" creationId="{4A4B19B2-55EA-63D3-ECAA-7F983862A7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6" creationId="{95EBC347-A901-5241-3504-E7A8CF9F80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7" creationId="{1608099E-DEB9-9953-14A4-083CFD0C97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8" creationId="{61926CE2-22BA-A8E8-B837-628DFF1639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9" creationId="{E9ABB735-82CC-5EC7-C685-6AED384B4A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0" creationId="{C5678D2C-6FCB-1431-473F-FB18B71172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1" creationId="{BF08423C-5D9B-C7AB-97E9-376E6D8B29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2" creationId="{D5F809DB-A15E-43E2-ADFA-8BAB54941C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3" creationId="{A0E08A0E-29BA-0377-AA1A-B79B1E2257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4" creationId="{D90D0704-878D-B263-9CFD-1F9873E0C6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5" creationId="{AAD9DB23-8A33-63B9-E4B9-CDEECF74FD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6" creationId="{EE9EED32-F0A5-E559-B1E5-01F9811CA2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7" creationId="{DEE23435-3869-060A-4BB6-140FD37370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8" creationId="{B63DCEDA-5773-C41E-66D7-3BF7FE8940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9" creationId="{C33A13A7-DE3B-13B4-4014-3F6FD8480F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0" creationId="{02DA4647-BA6D-3B14-0114-2ACB9C08A9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1" creationId="{7581C8DA-9542-9823-46A6-75B0C9E2D4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2" creationId="{0ACB4987-13CA-0F62-5362-AACB5E010A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3" creationId="{D36A6CC4-0B98-5132-E7AB-5F58629B62F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4" creationId="{245728A5-D175-6D79-C98C-0FD8B4CD53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5" creationId="{CA2F71F1-657A-DA8C-DB50-9C06B90D27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6" creationId="{6DAE7886-42C5-E469-77E4-37BEC469B0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7" creationId="{833C9F78-B283-EEE2-1319-399BB2E678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8" creationId="{E279EB8B-19CC-078F-DD37-1A2E048CE0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9" creationId="{82934061-55CD-4B9F-1875-182845838F5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0" creationId="{44BC8A7B-0F5F-F4E2-6E8A-88C878B523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1" creationId="{4CD6146A-8CC3-D45C-4265-3C002121FF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2" creationId="{339B4A31-C5EF-092F-95D5-CA7F3F5F07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3" creationId="{A93CB211-DFF8-3056-2897-A443A74223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4" creationId="{E8BD5850-E949-EA52-CF09-EF2894AC4F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5" creationId="{26BF8952-BF94-4F31-03F4-61C02BD493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6" creationId="{57D2020B-FDAB-6EA5-52BA-480FE0D223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7" creationId="{43C496B8-7E49-7F57-EA58-B463F4A5ED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8" creationId="{2F299E62-5D87-7D7A-A0F1-A36AD1F527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27" creationId="{31AFC745-E2A0-1CC2-1B81-6CC996DD8C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28" creationId="{F3FA63E4-1BD1-5DAE-384B-E45B598065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29" creationId="{E88B41A9-212F-23A5-BEDE-ED549DB4D1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0" creationId="{4867C6F9-0F6D-9BC6-1AAE-EAAB85F738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1" creationId="{2AE7AAAD-E523-A54C-3082-1FB017F821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2" creationId="{25C7C2EA-9B06-0A47-9FED-F6EEB6B66E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3" creationId="{DF22BF35-7119-AD5D-F391-31F89FCEC4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4" creationId="{679251C9-9DD6-999A-AB82-0D12921D65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5" creationId="{FD121614-9F83-ECD2-64C2-10659A38D4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6" creationId="{596FB455-94BD-C6D8-8BE8-A95E802922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7" creationId="{654A1A59-2816-A95C-6AAD-2303CA6D9A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8" creationId="{AA67F23D-C767-F279-E2F2-3DEB5A326B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9" creationId="{A8085F24-2FB9-923C-CF99-31012D9FCC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0" creationId="{F11CDE9F-ECC4-5085-E699-F461BE6CD0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1" creationId="{EC4DE535-87C7-0055-2785-A6AFDECA94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2" creationId="{E0EFC534-9710-964D-22B7-E460419EC0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3" creationId="{DC486BC8-C6CD-903F-D24A-E1E3B874B4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4" creationId="{3B7ACC91-4971-5481-388F-17A660195E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5" creationId="{E94E228C-9438-2B73-0A7A-307E51BC90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6" creationId="{2FC98D1D-E86F-3276-FE69-49BB8C754B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7" creationId="{DD84E7A3-88C3-8AC7-4A3F-3DA4EA983A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8" creationId="{AD34C1E5-DD49-5AD3-8A44-11FEEE94B4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9" creationId="{9D489407-557A-E8FA-4C09-525B27000C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0" creationId="{BA294ACE-6935-5726-9525-522790D6A52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1" creationId="{C4169135-887A-BF4F-406D-7F128E2597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2" creationId="{0C9D8BE1-6DDD-E5EB-DD13-F3043ADB41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3" creationId="{09304284-1D76-7E60-C793-4579EDC821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4" creationId="{7B043EC5-BEF1-4B67-7B41-EA854883A1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5" creationId="{8C3B9209-2D3F-7E87-9CF4-C3199592F0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6" creationId="{515DA808-BB8C-5ECC-1CAC-45A38AB788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7" creationId="{5AA5F7F3-93C5-04B9-9960-6C0881F692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8" creationId="{89464429-F908-150F-8AF8-4BD1A3FDFE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9" creationId="{EFEB8370-AA77-36BA-0326-1B6D01A2E7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0" creationId="{BC9AC044-BB46-F1FF-5406-AAEEFD3160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1" creationId="{2937F5B3-5F25-EB92-CE9D-24754A2EB5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2" creationId="{BE82EB93-9067-38DC-F80B-8307F3303D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3" creationId="{C326ED3C-B7FA-D9FF-04A5-CB74F5D9D8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4" creationId="{1B664039-C972-2581-77B6-60922BDAF2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5" creationId="{8BBC9ABA-AC59-BC2D-53BC-75E4826164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6" creationId="{1EE49A80-5FF8-AA87-46DB-3F48E310FB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7" creationId="{B1B8E484-9EBA-5CAD-E0BF-2DC466AA54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8" creationId="{C53937CD-D0C8-36C6-735F-2EA77A2D06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9" creationId="{9070E104-B74E-3E40-9608-744C6B1B6B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0" creationId="{FD3D1C6C-EC6A-13C5-B82F-328BA673AA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1" creationId="{7595A23F-F984-1039-F9F8-74DA9177A9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2" creationId="{92F93C69-4C66-E85D-8758-57B5B6E95A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3" creationId="{A7CC551D-B358-132D-F82D-A1BADB5732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4" creationId="{BAD35D95-4106-3FB0-615D-D7C244D231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5" creationId="{D93C032E-AF3F-3056-7F79-03D44FD690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6" creationId="{0DC81AA4-97A7-1F10-9938-904D23C083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7" creationId="{27252007-2C03-ED25-80E5-31D2332CA5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8" creationId="{BE45E0D5-4C7A-7484-B94D-217DBDFB6B9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9" creationId="{7C37C730-8D96-24FE-0FDB-B0ECF60A31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0" creationId="{E804262C-3475-38A0-144B-573D44B9E7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1" creationId="{9F2E5C3E-6D41-19FC-5CDD-131A92F222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2" creationId="{DED184D0-F8B3-248C-C242-2BD24CC539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3" creationId="{F6D65178-D901-8ADF-45C2-4BADEF0BBB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4" creationId="{8385B90C-7B7D-6A58-FEB1-024BFA9F9B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5" creationId="{EB3B74F4-EA19-7986-B3F1-F45B9B9645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6" creationId="{80E18CFD-09AB-00AB-C179-F348057D27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7" creationId="{1228C24E-D424-FDEA-399F-488F2D030E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8" creationId="{41A49E50-559E-7764-A440-4A50815275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9" creationId="{E3112086-FA6A-E0B7-9941-9BDEA35D1A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0" creationId="{A9915D85-D178-2273-AD15-888BF7187B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1" creationId="{EE5D3258-F42D-9162-C7D8-4767501B12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2" creationId="{F63A08AE-450C-C133-5E6B-013ECF6036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3" creationId="{F8FA7896-3834-B1CC-0752-3AE0C18389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4" creationId="{0DBEBD12-CCE8-A441-129D-6844737ED8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5" creationId="{7EA66B24-AA40-9EAE-0122-E83CE7788E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6" creationId="{FBD24A0A-5A70-10D4-8B7B-170D2D2C0B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7" creationId="{83A06D07-D5AA-8580-67FC-0A99D9F665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8" creationId="{A33F957B-3E72-DA55-8A27-5899CB0FEF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9" creationId="{62A63DF5-8761-8F28-B134-C1F1C5EAFE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0" creationId="{A7E3596A-9BB4-F5C4-2830-AF4CF8B34D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1" creationId="{1453DC5F-211E-A7BD-3ACD-BEB67EE977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2" creationId="{607FE088-728F-C843-1F48-BE2BB45410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3" creationId="{2A776620-B4B4-54F6-AA02-267DF1AA6D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4" creationId="{0E9C44BA-6610-BAEE-EBAC-CE2BE390E3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5" creationId="{E51D8ABD-A89E-A50A-00DC-181C12BB88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6" creationId="{54E1A08A-C52A-093D-064F-0489FD512E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7" creationId="{C3568AEB-EAD6-70C5-0078-B3DDF69F98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8" creationId="{21BFF027-C30E-19FA-A5EC-C498882ADB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9" creationId="{7E1422ED-466A-48F9-241B-F40137D4E7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0" creationId="{44FE729A-F3F9-B570-D99F-3D4FF44A19D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1" creationId="{02AA50FE-DB2F-BFB3-D1E7-AA338008D2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2" creationId="{D0A85828-C99B-12E0-D315-449A404461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3" creationId="{276A7B02-A387-FC37-E3B7-D583A74CC0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4" creationId="{6BBE3290-0FA2-B7B8-1AEC-39E975BB93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5" creationId="{6A0805F4-EF92-9EDC-80DC-677720E040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6" creationId="{512F375A-32E1-18DC-A379-671C96573B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7" creationId="{7F5289E9-3823-E5A3-E2A0-F287EDA408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8" creationId="{2470B9B4-004D-4CDA-12FF-6CAE879644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9" creationId="{7326597B-478B-C596-50AC-5B1B77FDD1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0" creationId="{1DA46F93-CBF4-CF56-05B6-C033A36160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1" creationId="{7639F5F2-5166-4E6A-379A-39F9D68492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2" creationId="{648CC962-D92C-9F9B-F1EC-F6E782C8C5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3" creationId="{F0A34EC3-3BF6-A277-DFC1-A644118965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4" creationId="{FBA83128-B94D-655A-49BA-94FC37FEE4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5" creationId="{E67D9906-F335-D61F-026C-3E9EA4F4F8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6" creationId="{CDFC6507-C1A6-893F-C1CC-2114C16815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7" creationId="{A4773C14-2865-A3DA-061E-EA52C0C18A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8" creationId="{FB1A1FEF-BEEB-0032-4C5B-FC21042F40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9" creationId="{A7DAF668-FE72-E3C4-A3F6-4BBBBB0111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0" creationId="{A3CF5643-F14A-F4D4-70DA-93449E503B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1" creationId="{84104C8E-A2EE-6E51-6AD1-641021A778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2" creationId="{D8069353-5415-EA8C-82B4-E5370FF57B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3" creationId="{0CEAA677-EFBB-B062-8183-293AA4D436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4" creationId="{B5C315E6-6ED1-575E-B481-F536D11F51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5" creationId="{F15EAEA6-B86E-7F58-52FA-B021EA7565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6" creationId="{CC8B4768-4E36-D1CA-798F-6CC442306D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7" creationId="{14040A90-B298-9764-269C-1A87120EEA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8" creationId="{9401DA0D-9BDF-9419-A1AF-5114074A2E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9" creationId="{732E6DD7-53DC-C3DE-7380-BFF477532B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0" creationId="{336C87E3-BD41-FD98-3CE3-774CA13580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1" creationId="{F22F0209-3C71-27A6-9857-443B4BDE45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2" creationId="{EC1F2BA1-C91C-C7BC-A29A-46D640A0AD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3" creationId="{F560E086-8DDA-E5C5-1691-92B47D3DA8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4" creationId="{8F94060F-D1CC-B74E-507A-DEE4E2C214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5" creationId="{8867320B-DF3A-A287-F9CD-4D82DFA046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6" creationId="{801BE41A-ACC3-0CBF-D684-108724871F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7" creationId="{CB98B5C1-653E-C531-0E02-1F2C9981F6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8" creationId="{E0869C7C-C068-CB5F-D32D-C54044B022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9" creationId="{15DF2D20-334B-3E44-A472-47CA3FE089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0" creationId="{768187A3-8F6B-9595-1484-2255D7C215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1" creationId="{76FEE196-9683-9135-AFFC-5419A24DF2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2" creationId="{95CDCF60-3E55-2775-CF49-4F4C3BA35C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3" creationId="{DD3FF8FE-B53D-FE1D-0FFF-A87AD4FB0A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4" creationId="{847FFA48-172C-3887-C80F-2A9D7DC660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3" creationId="{EB122BAA-8E7C-143F-7A13-EBD0917ED1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4" creationId="{93EA9022-7354-E2EE-AD59-4FE3668404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5" creationId="{C4E4DF7F-EF73-2AB3-6882-A2C7FDCC11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6" creationId="{41140EDA-58A1-E1E7-CA76-9C23AB1579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7" creationId="{6A1627FE-836C-B96C-BEF7-4C4D05DF2D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8" creationId="{090BC9E0-7458-1F68-3AC1-BC0D5815F3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9" creationId="{A47B4BED-C4DB-9039-E07C-20BED0AC1E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0" creationId="{5FEF4164-3AF9-F709-3608-7746293CE9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1" creationId="{0C960651-C23C-CA66-1235-6EA7B03D81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2" creationId="{1211CF29-B552-1C3C-A4F8-CE5BD1A955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3" creationId="{D510E514-356F-9F05-6315-C658578731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4" creationId="{B3D0B979-D693-6673-CDA8-0784844918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5" creationId="{5B2D7468-517A-1088-3C5E-F17EBEBC88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6" creationId="{A2111A36-C289-8950-4BA3-EF9E330E80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7" creationId="{900406D0-A02B-F7B1-A7A6-0A624EB4BE6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8" creationId="{6A9D5649-890C-50F5-CACC-2929CB8A4B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9" creationId="{69F29F26-D596-E12C-067B-2F9C38CF42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0" creationId="{3634F315-B5D7-7CD2-3472-3CD795C696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1" creationId="{2792A2EB-F22C-09EB-686F-29CF686CB4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2" creationId="{06228F5E-9A56-C005-0519-20F520B07E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3" creationId="{530359BE-B9F3-D089-70B2-E412EBA45E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4" creationId="{25629692-D7EF-199A-63E0-ECAE681D6C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5" creationId="{469A176D-941B-0680-C46C-CF13703CF5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6" creationId="{2717561C-0FFB-4C2E-40CE-ED140F0167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7" creationId="{5CCDCC0F-1F8B-BE0C-0DC8-06EBD6D104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8" creationId="{4F3AA713-BA44-5C5B-6AA9-72207C4DCE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9" creationId="{54AD029C-59B7-EB50-CCF2-BB66F1B4A6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0" creationId="{488CD8CA-EB9E-661A-F80B-00EFF85E65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1" creationId="{77D5E6B4-329D-D4E7-EFB3-389A8E9EA5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2" creationId="{99A6C7A0-29FF-912A-C52D-7E91DF5FDC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3" creationId="{20AC12B2-2B53-A3D2-9438-F9C1A67115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4" creationId="{678EE816-0333-E351-CC82-1473E87C26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5" creationId="{1D05E02F-EB4B-B997-E48D-B82BFEEA54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6" creationId="{B34C621D-CDE8-6D8B-BE3A-EAEC4854C7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7" creationId="{14345716-1683-7C0F-D215-91A679A481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8" creationId="{3C8EB645-F19A-AA8E-63E0-ECA79005C1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9" creationId="{D8A52B32-391B-DEEA-C714-C48633E260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0" creationId="{A67F8B9A-4D68-BFA6-6054-2993FFFF8E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1" creationId="{94DE5E77-0DE9-D597-47E3-32D19F274D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2" creationId="{33C8A47A-FEC9-7D00-2F43-242E9F1DE1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3" creationId="{81F95615-7463-8725-CA70-CB3D126DAE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4" creationId="{517D29D7-806B-EA55-4BC3-F7FF9846C0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5" creationId="{D556C010-E2FB-A9C5-4689-3FD0203FBE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6" creationId="{A3F5185B-2637-1547-EE6F-79C8947365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7" creationId="{1BD3BEEB-C03D-AA6F-31FB-FCFF700BEF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8" creationId="{60FADFD5-9B0F-9456-7535-3437E629CD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9" creationId="{A68A0B8F-5634-A708-B1C9-6964596A00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0" creationId="{7260CDF7-7D9D-55CC-1C4B-9B0B367BF6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1" creationId="{38E27CC3-7090-76F3-3FFF-D9500FB541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2" creationId="{472366DC-8E69-DA3A-14E5-5930CC2755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3" creationId="{BF90F4B7-EF4E-1FB4-C177-0C9BBA5A9E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4" creationId="{FFCBF30F-D36C-BDB3-0087-5390C54845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5" creationId="{E0D6BD08-5B07-7BDD-735F-90B8EFCC92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6" creationId="{52C23696-E13C-83E7-B670-0CEB5772A3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7" creationId="{FDED2629-D15B-4C1D-4D3F-D74D2CA812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8" creationId="{20880455-C964-59C6-5270-8698616A74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9" creationId="{B63D0758-5464-DF25-4E86-4DBD9FAEF8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0" creationId="{E3344B00-00B3-879E-97F4-F7B7BCFA53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1" creationId="{2A721F6D-EB80-CB26-9346-3A9D8A87DC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2" creationId="{0118C7D9-A9D6-902B-A56C-A6F7F6D3A35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3" creationId="{422691CE-B559-A564-71B9-DC478D96F0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4" creationId="{B5C0E8C9-76FF-CC8D-7983-7106AEC6FA3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5" creationId="{E0E46296-BA76-1B20-8B11-9BEC495445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6" creationId="{802FF8A3-43D4-4038-60F4-10C808FE60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7" creationId="{1C6E5BFB-CD66-5C68-A081-0D25D75608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8" creationId="{5DBDF69F-2ECE-1979-97EF-E1333F2D0B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9" creationId="{2B7DC5B3-E840-3126-41FB-14948C3508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0" creationId="{B177DDF5-55EB-8831-0353-82E38D60256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1" creationId="{68587E38-F1C7-C6D7-1637-7B2E87E037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2" creationId="{5DC7F017-25D5-AB0E-A0BB-8443AF2E86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3" creationId="{6E55BFB9-1B0C-AAE7-D090-758825BB20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4" creationId="{50E1E8A5-7097-0D9F-4C62-5711D0196C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5" creationId="{FA5EF9BE-23BD-3733-4942-5AC8AF3538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6" creationId="{8DBA3DF6-5947-7764-8E17-2F760FFE97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7" creationId="{07942595-3CE9-3FA0-A303-B97E59E5A0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8" creationId="{F92A6BB7-C7EE-6F28-557B-6C237F831E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9" creationId="{1763E792-707D-437D-3EAA-140D1469C8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0" creationId="{85F6ACAB-8D9A-C03D-870E-3E7A4405107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1" creationId="{C7884562-E3ED-A6C2-0FBC-52203C183D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2" creationId="{C34A6C62-03DA-2D6C-828E-CF42CC2BD4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3" creationId="{ED1C1C08-5313-1A15-A1DF-04FE06C4A3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4" creationId="{EF6DD7CF-7010-91A7-3CB6-DDAD9E6C8B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5" creationId="{01FE228D-031F-BD89-8BB4-5DF0487DBE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6" creationId="{69DA01D0-5225-688A-9B8E-528330BAFC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7" creationId="{1137DDC8-0027-FB0A-4172-9383F47459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8" creationId="{66BA8AEF-5B48-F210-1EDD-31DAC6CE39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9" creationId="{F339BE3C-B337-AEDD-C22D-7C8017E904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0" creationId="{3C8A855B-886D-64A0-4ACE-666485592B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1" creationId="{0478D36E-B036-A29F-ADF8-40FA90EF1F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2" creationId="{4CE15935-4FFA-567D-51FD-2F60F77B43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3" creationId="{0D374C4F-3B06-68DC-30AA-9EC134C7E4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4" creationId="{47FADDEB-E9F1-33BE-D838-ABB881565C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5" creationId="{9A48AF21-19BA-933A-7356-43DC00F451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6" creationId="{5BFB5562-281E-9CDC-B142-EA8C90F5873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7" creationId="{07ACD194-C1E3-5D8C-0FD2-DB0F291B15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8" creationId="{7D023BC4-171A-6DA5-3619-C6E67D22F2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9" creationId="{5E75261F-6067-4AD1-2D82-73839AC6B1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0" creationId="{B96696BD-160B-32D4-5A89-06E445C663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1" creationId="{5B2F98D7-4D2F-6BD9-0883-4346FD339D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2" creationId="{B1036F1F-DCF8-0873-A689-1ECF8CD5CE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3" creationId="{42D9458D-B62A-EF55-87CE-3A966092D1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4" creationId="{9A9C54B9-CEF2-F39B-EE06-926436C8A7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5" creationId="{C93E2194-D6B6-4505-2116-04A65CDE1F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6" creationId="{4F4AC4E6-4C94-DA5B-3CBC-2A9277415F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7" creationId="{4BDC42DF-9B0E-87A7-4711-B8CA387715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8" creationId="{03EAAC50-6466-C610-FF62-D6BBF0FF88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9" creationId="{59EE4C76-8DF4-645C-6DBD-BEE188BA19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0" creationId="{AE998D07-DBF8-E4EE-AF4F-6B95639AA0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1" creationId="{EA050653-72DA-03CE-3E88-35BF576AE7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2" creationId="{1101DA45-FF2D-D644-9864-87AA119E35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3" creationId="{B79F4E05-6495-1851-5B86-F557D58CFF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4" creationId="{DBF30D85-A195-9FA4-B8FD-057EEE1DD1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5" creationId="{24F5C956-279E-6AC6-3786-81218DE593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6" creationId="{D9749C00-06F3-5447-8F06-EBE5C0216E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7" creationId="{E1E61653-45A7-64B5-A0B2-18EEE794E1E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8" creationId="{4B19FAB6-2267-9B31-B8AF-4477B8E471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9" creationId="{DDCDD611-CAD4-35DB-FBC3-C3AC236DBF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0" creationId="{4DC7C280-FE72-4474-3B5E-966D3347B4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1" creationId="{2ED743FF-8E18-865D-2DBC-72BD925320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2" creationId="{AF1AD0F8-1A4B-7780-D1B5-B89487CD58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3" creationId="{BE64BA9F-C874-0CA3-6CFA-8C46E49595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4" creationId="{58C63D23-4DE0-2F36-9EA4-F01422B6F9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5" creationId="{36C653EB-F4F3-2D84-1EC8-A4F966FA74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6" creationId="{916A64B3-21FE-6803-B793-17C7D8A7FA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7" creationId="{11F5B27D-7BA3-9D3F-8F22-89EFEA5D12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8" creationId="{BF731D2F-EA95-AE2C-8D8B-6D9FDB5CD5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9" creationId="{57D4BDBF-1201-707E-00AF-B9463F991D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90" creationId="{DDF1F889-3482-02ED-00DC-68E6EE5B26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99" creationId="{ACC8BCF9-26CD-F250-89D9-A9ABBE06B2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0" creationId="{FC6F7442-6C4C-562E-3B9D-5EB17FA940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1" creationId="{AD76BA63-0201-09FC-B0C8-E9EF027C33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2" creationId="{0B140FF9-B04B-8278-274E-A882C4EDE9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3" creationId="{84ED9E4D-7A03-0885-30D8-F48C1E2DB4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4" creationId="{F16BB70E-8F5C-4663-FC07-3C47604E9B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5" creationId="{0A7768B6-7C87-F454-5797-1E50488145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6" creationId="{F88DFB2A-F4A3-0906-903E-04D5C6CDD2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7" creationId="{2D25DC82-8164-AA52-2B38-FE9A057AEF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8" creationId="{5179D932-5F06-1AA9-581F-77E952F854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9" creationId="{A4EACBC4-8004-962D-46D1-310872D2A4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0" creationId="{7929C3B0-2316-FE73-1344-D1B719BF30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1" creationId="{8DB201DF-DAD6-7305-2CC8-DF9B3AB673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2" creationId="{CBA4F8B8-CFDB-F5CB-79BB-B4D2D080E4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3" creationId="{95B4FE68-3CCF-AF32-C144-F94C2C454E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4" creationId="{18A06FE6-4CB6-C2BB-738B-0066E02C68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5" creationId="{DFCA8337-BE2F-7494-A620-BA37D4FA9A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6" creationId="{1084B8C3-6B35-16B4-133A-6FEACCC96F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7" creationId="{BA282CCA-1F42-D57A-D7DF-E09A192EDC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8" creationId="{433CEDAB-FEFC-9FF8-8223-7D8B938949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9" creationId="{6C192A0E-5FBD-025A-89B9-F485C15B5E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0" creationId="{E0DEE912-FECE-7F23-0866-CD38CA66A5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1" creationId="{73342566-5ECA-4A33-19B2-DA8761EF91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2" creationId="{34A975D5-FC42-553C-11DB-A5E2D1B9D9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3" creationId="{E9CCB340-8980-5BAA-6824-E1CD76AE3C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4" creationId="{21A6D3AD-89E8-ED6D-0CA7-8426E48E45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5" creationId="{4F424C04-4DE3-82F5-C971-3938040115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6" creationId="{ADA5AD36-7F38-FFA1-1A55-B111506F11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7" creationId="{983572BF-FC50-8BD7-5264-F60016F598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8" creationId="{844576CA-8DCD-3C15-7419-33A626457E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9" creationId="{CAD6FC5A-1F28-4415-42FF-C802160ADD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0" creationId="{A629B8DA-D3D2-2980-EF25-E88822E33E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1" creationId="{34F52A26-89A2-6E59-082F-083A00F4C5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2" creationId="{082D3106-CA40-4302-5C23-617BC898FA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3" creationId="{79AE55FF-5E67-9AEB-4C4F-77B55A10A9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4" creationId="{AF73DAA2-AE87-E6A9-C47D-93E800C281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5" creationId="{DEE89CBF-E538-BCF4-34A2-DD263D69F2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6" creationId="{DF9183D9-6A41-830F-6BB8-6B4590D9D6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7" creationId="{B04E18EF-82DC-E7D6-71B9-E23C4246D9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8" creationId="{BCD16FE5-55CF-1F37-AD63-E34874C7AC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9" creationId="{187E6FFF-24B5-B62E-BA36-10FAC34EE0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0" creationId="{8A6C4BAA-B4AF-096C-2895-A0AECEAF99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1" creationId="{CB7443A0-81F0-9878-02F9-DA619D5525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2" creationId="{69ED1A7B-8FD5-8E9C-6E69-F9DE4261BA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3" creationId="{3F3BB26C-E838-C2B4-D2EC-DBBA71094F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4" creationId="{8E5D4F0E-CDAB-1F7C-B61C-DC06643CFD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5" creationId="{AC7541E5-D88F-1639-B697-D894C3778B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6" creationId="{6270C5A4-5132-A8B2-4A5C-62800F08D8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7" creationId="{3E831DC7-35BF-C9D4-3DAF-D335C9FC97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8" creationId="{BC112F05-9B5F-E13D-7D16-11BC9E1BE9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9" creationId="{E54EA0C6-0CDF-BC14-FCC5-BCA2BA0A20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0" creationId="{9AB2EF43-F8E9-3871-19E1-782BABE468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1" creationId="{44AFA3B7-CED7-F79C-0C78-F0D0A82291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2" creationId="{3F532B79-CFDB-B99D-2D1B-89BE684AD2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3" creationId="{AE62E5C7-C948-E7D8-46FE-84E48494A3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4" creationId="{A2E86D48-33BC-1A70-2DE5-BDB6C7AAC7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5" creationId="{C8D4F8C7-8DDD-56BC-DF35-C8AADC7378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6" creationId="{CF0F8E42-2B0C-2DED-B565-E525CDACDB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7" creationId="{6330D3A3-9996-D4EA-DB86-7535A41B29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8" creationId="{C7C51EB7-0EB6-095C-089D-C705661762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9" creationId="{5B2FCE4F-6E02-8794-12D1-7CE4AFBFCA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0" creationId="{1B6A6760-D89D-2FDD-96DC-C920F019CC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1" creationId="{6BB58798-8FC8-DF75-516C-EBF6DB13E6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2" creationId="{8A59D153-4A04-9A9D-72B3-B639A98DEA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3" creationId="{300BE676-3CE3-CFA9-1FB5-1660BFE4CC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4" creationId="{650ED9E3-6477-41E9-D3E4-A3847C41B8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5" creationId="{D6553D19-70AD-00CE-06DF-2F9F8E77FE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6" creationId="{EAAD5CFB-F29C-31C9-BEF2-ECB4663173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7" creationId="{1AA3538D-EB10-6BF9-8E12-E4D8433D8F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8" creationId="{70C241BB-8293-788C-80F3-E932999DC6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9" creationId="{BD422695-6B80-7C12-6A0A-5E99C7BAB2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0" creationId="{F74BEA78-583F-514A-CB6B-B09C696FF8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1" creationId="{FBF0236A-298C-7E72-2A9F-74225DFEF5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2" creationId="{4E1F212F-1FA2-F645-2069-9C22009238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3" creationId="{74F25D49-1FB0-A4A0-C897-EC24747690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4" creationId="{FA7D0150-362C-50A5-A0A0-50A2541233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5" creationId="{C9A39913-1D1B-EE72-CCD1-7F7F71D601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6" creationId="{B71242F8-754C-90B4-9E75-FF3BC92400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7" creationId="{26A90B5C-1BF7-EB40-5B57-C6E80ED706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8" creationId="{DB8D33ED-3F72-DA09-F101-5603AE4E6D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9" creationId="{FC14A8FF-3FCA-B454-F686-638A459BC2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0" creationId="{88D22B9D-BDE5-C182-7C04-6C01CE32D6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1" creationId="{014A4852-A803-F118-EA51-F70A1AB5F2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2" creationId="{87041A9F-F460-E3EC-966E-7C6EF5DC70A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3" creationId="{AD1DB4D1-2692-08FB-B799-6A28202B13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4" creationId="{8D150989-85C2-349B-09BC-C096936969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5" creationId="{E2D7F79D-00F1-26FC-DF9D-6C8DA2A55A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6" creationId="{474B4333-2685-F99A-7A2A-92C043B9FB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7" creationId="{338E114C-6B22-6AF6-29A3-AEB2471CA7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8" creationId="{88EBA562-066F-74DA-5365-DF3E86B6F2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9" creationId="{B65A823E-DF6A-7711-2269-5DA967E852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0" creationId="{58FE91A5-91E2-F15F-5469-74D34A268F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1" creationId="{41F219AF-1028-8826-AEEB-39EDD87D33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2" creationId="{B3867B2D-56F3-4B90-51CF-CB63156220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3" creationId="{923B74B5-AC82-994A-B972-2EC2B5F835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4" creationId="{C4926585-2A00-7BD5-D8AA-CB8CBEFCCB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5" creationId="{14A2F22C-3645-C2DE-AF1A-BBC8BE43CD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6" creationId="{D9934356-4E51-B6DA-40F1-2328C2659D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7" creationId="{95C1041A-A641-05A4-86DD-6A72E91176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8" creationId="{A2F6DEF0-7992-DF74-3E00-F10EA06732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9" creationId="{80DAE6D5-B9B5-85DF-2259-7689C5AB0DE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0" creationId="{CB720404-6186-2210-8271-D0F184BC83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1" creationId="{3674F0E4-4738-80FE-D855-BA1B43EC45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2" creationId="{69718AAC-9A79-9014-B0C6-6ED88374FA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3" creationId="{27831B17-9EC5-C95E-23F8-C8BF0522385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4" creationId="{A327A3D5-67BA-B69D-542B-4736D7EE1E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5" creationId="{AFCD29E8-A374-9533-718E-20BA5CE5D7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6" creationId="{8AB82489-45BB-7DD8-E053-AF8350F055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7" creationId="{093166EC-0DF9-6415-BB71-3E1B44D42C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8" creationId="{EBE16A33-C819-5E6F-78BE-DF75F2D725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9" creationId="{7192A67B-4F8D-BB45-1199-89566FB711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0" creationId="{1F9FFBB2-674C-1136-92F8-27E5FF0A45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1" creationId="{F7877564-D448-EA22-E06A-F0084E79C3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2" creationId="{B53F03E3-AC96-F2A7-1948-24390EB0E8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3" creationId="{0352B8EA-521B-8B31-B966-712CC1EFD3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4" creationId="{8D24AD8D-74D6-41ED-6288-356396274A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5" creationId="{9EBD9C3C-842B-9957-E45D-BBB3614B43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6" creationId="{CBFF6CAD-8E0B-DDF0-88B6-3041B814FA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7" creationId="{E709CF13-5AAE-008C-A2BD-A119877C89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8" creationId="{EBA59E67-C19A-7EC4-39A7-0EF36AC743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9" creationId="{C6C93F72-DEC0-5CBB-BCCF-5F18FE22D4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0" creationId="{B6FD4F0D-89D0-4AFC-5DDB-249F6369EF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1" creationId="{B928B2E8-C091-7E56-96D0-9BD60E99C7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2" creationId="{5C97E74F-5677-6D80-F9E4-D7E37AD3C5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3" creationId="{D0CE60AE-FABB-7B37-88A4-B80AC97464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4" creationId="{A78CE16B-760B-D75A-6EE3-220D86AA0E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5" creationId="{C32123D1-6247-C454-396C-D58BF82451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6" creationId="{BD8FEA50-F6BB-95B0-7305-E0639DE8DF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39" creationId="{9035000E-2582-EB1E-CBD6-F608CEFD20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0" creationId="{2608511D-12D7-FA75-1133-476B84AFC7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1" creationId="{34CB276C-7D6F-DA2E-A81B-F2C50EDC82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2" creationId="{5BFD9184-EF84-8BC7-15FE-FFA3970C26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3" creationId="{F19F71F4-F17C-BDCC-0F69-A165155814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4" creationId="{28C39628-AEAC-D3E4-781E-37635455A3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5" creationId="{F6B618CD-41F5-4D56-B734-1821E1949F2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6" creationId="{760B05FA-DD52-B33D-DE4B-7EE7264C5A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7" creationId="{89F94E37-31E7-A6A8-03A4-702415C54A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8" creationId="{0A4E1CFA-7D79-567D-66B4-CA50D6736F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9" creationId="{C0175878-9A5E-3B2F-8B9A-B0BFDB98B8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0" creationId="{6212C1CB-14A3-C7A7-8567-A5188FD21E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1" creationId="{04DF6686-9A1D-0105-B39F-8E3D923632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2" creationId="{78AC818C-73D0-259F-2028-A65B102193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3" creationId="{8806AC77-C6FF-798C-B9B8-D247929E6D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4" creationId="{45B65055-0461-C969-26FE-98A03B381D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5" creationId="{40B9414F-8114-C17C-0610-42A299A503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6" creationId="{17DC85FA-0223-CDB9-F345-BEC51B14FB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7" creationId="{4D125FF9-1FDC-C55A-5718-00C02EEAA2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8" creationId="{CB34AF18-EDC8-FA09-E1E1-9B9FAE7BAB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9" creationId="{467C702B-F9C0-837E-306D-8DE1AF8D5F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0" creationId="{580D8ADF-CCDC-4F52-731D-D43303F990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1" creationId="{0BBBB106-15A9-EF4B-5147-5458D23E38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2" creationId="{9E26A6DB-B889-7DD8-CEF4-00FD8FAF30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3" creationId="{8221921D-6A62-5F20-559F-3AEA26105E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4" creationId="{CB9F56F3-B4CD-D55A-B6A1-FF36AC9BBD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5" creationId="{004BE47A-6FFF-A576-68EE-1415862DC0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6" creationId="{625CF6C4-519E-640C-F12E-E6ADA6D688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7" creationId="{17BD13FB-1E95-6D98-7CA8-5B4D18D0CB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8" creationId="{FA182EA2-4A9E-EB08-5658-6720DF3F18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9" creationId="{8F9A4A90-C9CB-A519-9ED5-FC963CBFDE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0" creationId="{2951D443-0947-7DD4-C352-DAC9164AF1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1" creationId="{A123C9C1-CBD3-F63B-ECAD-0684063D62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2" creationId="{7B046C80-A2D0-8DC7-0342-79903CD39B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3" creationId="{507DB20E-4E47-B699-96F1-A7CB1DF762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4" creationId="{743E945A-98FB-9B2A-EE05-AE9EBC3041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5" creationId="{F1D1F69E-70BA-9C7F-A85A-6E67C4F223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6" creationId="{D167C70D-C678-09E6-712E-BD203C01C4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7" creationId="{5A738517-8D40-BFEB-29DD-4CBC6309D7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8" creationId="{A244DAFA-B960-FD00-F635-C67A57FED1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9" creationId="{3A04ABD7-FACD-11EF-93AC-48C7352016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0" creationId="{40D6E605-6C6C-311A-135B-5C0F9DADBF5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1" creationId="{6CB4C92D-E29A-2074-9755-57144CEA78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2" creationId="{2787C152-3C08-187A-4CFC-D3A12D63D5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3" creationId="{768F2F5F-52E7-4E2F-045A-77F78FBE30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4" creationId="{C301CA8A-E350-72FF-3B43-A921A37B24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5" creationId="{8EBFFE05-ECC7-0E9A-5B28-4A05DEDAC1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6" creationId="{36C59F62-E4F8-965E-8225-49548EC071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7" creationId="{5037C56C-4C34-ADD2-794C-659AFC7BC1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8" creationId="{E393D075-E7E7-7D70-FDA5-0051D4681E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9" creationId="{4CC0EF7A-6C9F-FFA8-5B6B-CEA159336A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0" creationId="{8EB90614-CA61-2E49-ACFC-36E7BEE951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1" creationId="{49A52476-2BF6-8C40-44CA-EB23B2379E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2" creationId="{0653FB5F-C87D-50FD-3B3F-C4556C9AF4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3" creationId="{DADEDFD6-4C77-5617-CDAF-456BAF388B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4" creationId="{1217E014-4E5C-6BCD-5CE2-FC95736B4A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5" creationId="{568E3061-95E4-112C-709D-85BE4CCF85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6" creationId="{1E87362F-0C56-1D6F-89E3-CFDA34D86D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7" creationId="{018D0ED9-13EB-3313-C027-3D79900B33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8" creationId="{39C64ACE-A3E7-D8DF-69F7-27EB4756ED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9" creationId="{3C4312CB-7756-928F-AFF2-47E8F4D0AA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0" creationId="{70AC8F68-D63F-723E-8B56-CD26DB893A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1" creationId="{E170464A-4B67-CED9-64E4-9BC54D83DF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2" creationId="{DCA2A5ED-8FC3-1289-68CA-EBBA2671EE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3" creationId="{9BF7D1E2-6897-5D62-5400-A5C06F1F93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4" creationId="{5A624261-E521-DE29-7054-22E53A8538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5" creationId="{7C07BF81-89A7-2668-A441-9954927C31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6" creationId="{ECD497F3-D66D-F81A-3CAC-055D9E216C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7" creationId="{F53F5771-27D9-52E5-EE04-DA71883C84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8" creationId="{154E49DC-50C3-9E77-864A-515A49914F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9" creationId="{384997E6-84AC-F79D-856A-D2F9CE386E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0" creationId="{FDCE2965-FE15-9CA0-6D07-641D4464A3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1" creationId="{F1F23BCB-A456-11FD-A671-276FAD51A6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2" creationId="{752FCB92-F018-5B1C-CC7C-C69B67083A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3" creationId="{89085054-DC7E-100D-8B9C-EE7D030170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4" creationId="{62188E1E-9333-E2DF-152E-6B58A57886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5" creationId="{EBB8A20D-84B7-1E37-4889-FACD9FD0FA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6" creationId="{A65C4F7B-3C4A-4511-6875-E5AB3443B0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7" creationId="{3CAF9C9F-AE40-FE64-FAC4-26A120C958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8" creationId="{959378C1-2D24-1BA1-C566-73A1F8BE50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9" creationId="{D9F5DDDC-AB63-5C04-604B-2F00A1DF85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0" creationId="{3999668F-7F2F-5D75-0FA9-3570522F65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1" creationId="{D177790D-FBAB-0B10-912D-AEFC29867E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2" creationId="{D81B3CE8-1EA2-F903-8D24-D954959CBC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3" creationId="{C0E669AA-76D7-3158-6535-F0979F4B25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4" creationId="{9594FD67-0E50-A70E-6875-4D11C672EA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5" creationId="{3CF2E21B-2FB5-2FF5-42D3-EFDE718DB0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6" creationId="{04FF6B73-96CE-6A03-122D-0D9E2D4E95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7" creationId="{E03300F1-2F48-63B5-3695-E9483B3B49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8" creationId="{7E0C02D0-B304-195A-160F-B638B7C367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9" creationId="{02786839-6D4A-6BD6-2EA5-BB1AA8EC60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0" creationId="{14006D94-5A02-19E0-3E1D-60248854816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1" creationId="{42BD90BB-9BA0-C08D-2DE9-438AF30C2F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2" creationId="{51BD4314-B564-4C98-9313-F382D29295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3" creationId="{CF220010-67A1-C6BD-0F69-0433706370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4" creationId="{DCB8E272-9FE6-3408-3658-DC2CF75011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5" creationId="{59AB8C9E-7EBE-D989-A6B4-19869189DE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6" creationId="{45C47455-FBA6-07E5-5C55-84EE81B034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7" creationId="{D7D8518B-B9FB-7676-6306-3468CE989A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8" creationId="{936E6201-BCBF-E45D-82B3-2742D4775C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9" creationId="{7603BB5A-9264-F314-042C-6DCD705246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0" creationId="{D1BD7A5C-0C49-7C68-246F-943C8742739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1" creationId="{DFA0E84F-0246-C696-DBA5-38C1FBB288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2" creationId="{C160D1B3-D4F9-759D-DF98-5D1D674033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3" creationId="{A40AC9C5-86D2-5511-19CC-1BEAE779EF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4" creationId="{C2106855-81D5-08A4-CE5D-811F002BA0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5" creationId="{64EF1D95-2378-B49F-A7D3-603548F730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6" creationId="{A130DEDD-86C6-C851-284D-45BD644387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7" creationId="{E875A223-78AF-35A9-DA31-4BF4539493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8" creationId="{4A31249B-B13A-C43E-DE12-E5FCC83A0D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9" creationId="{6E95CF9C-391A-9F96-DA14-D643FACB81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0" creationId="{110B373A-F61C-8D33-2E48-BA05C2E8A8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1" creationId="{8591FB59-531F-AE31-C19A-7A88E52754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2" creationId="{8DE0774B-C60B-87D4-2CA8-C5A1DC68BF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3" creationId="{72AFD8E4-B562-EF92-3283-8FF50B647A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4" creationId="{901E5B78-565E-A5C6-3FEC-79BA2DFFA7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5" creationId="{64D9B5FA-6390-5424-8690-6C40A88AB5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6" creationId="{CE2070B8-6485-6DCB-32E2-12BFC6EAE6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7" creationId="{597D1A3C-7AFA-060C-5C3A-C61AFB1E23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8" creationId="{E6F9E300-D042-BE97-B1D3-229943BE4D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9" creationId="{23992270-8C00-69B4-20A7-BCF4436FF2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0" creationId="{16B6E0E9-BD2E-09B4-9376-C2B91A2146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1" creationId="{B66A559B-AAAE-863C-0B62-6108780793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2" creationId="{A869AEA1-ACE0-483A-A124-E726AB1957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3" creationId="{7066E172-BF32-E730-EE9D-845F83806E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4" creationId="{1AD60F5F-33B6-174B-E831-DB005E756E7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5" creationId="{B3EDA0DD-A643-9A62-8006-A0D14BA5C7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6" creationId="{22E062AA-E7FB-0D95-64DB-86D29799DA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5" creationId="{18DA24BE-6FB2-FC9F-360C-BB4C9D5094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6" creationId="{A64CD88F-CB07-A760-9318-8A3E294676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7" creationId="{86BECDDF-CD3C-C2A1-1246-B03A945AFC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8" creationId="{0B091F1C-EF05-39A2-F15A-62C6DC4E2F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9" creationId="{E58CDB6A-83E8-D273-8516-A3774CB97B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0" creationId="{B4269C59-9D91-3E94-76AD-93A6FED658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1" creationId="{E6BCD89F-0AA0-4D2A-6B1E-5A7F5C06E2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2" creationId="{B67E51E3-50D5-124B-265A-AFEBC9FB2D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3" creationId="{34F36C61-4193-81E0-1AF1-721D7A86A5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4" creationId="{C13D297E-7103-860A-FAEF-863BB41219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5" creationId="{6A381093-3FF5-6FAB-EA14-A70823B810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6" creationId="{7BCCFE2E-878C-69DC-59FC-C0FAAD2BB8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7" creationId="{C90FB9C9-BA06-E0B1-9CED-70E264DCB2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8" creationId="{AA71CD42-AE57-C2DF-697F-CD974026A4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9" creationId="{D5D35608-C2C2-C1BF-24F4-494DBC2DBD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0" creationId="{7C7EC63B-6006-CD74-15E2-712DA9CC24E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1" creationId="{6194F3AD-0E23-0A28-C29E-29BF550C87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2" creationId="{8A5527E3-076B-FB24-1BA0-34C3DB78CB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3" creationId="{1DD40BE7-4C6F-74AA-17CE-EBCB2F9015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4" creationId="{99364EB7-C119-4298-EF1B-C353CD00BA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5" creationId="{A9A0CACA-85DF-CFE7-0BBA-79E2C33BE9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6" creationId="{A6BD2E81-3266-E3DA-9965-87F7BC0B8D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7" creationId="{338DAA5E-FF83-D949-7485-EDEF2C4438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8" creationId="{E75A5840-B803-1E71-A316-7BF4AFDD97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9" creationId="{ED35B7E1-97AE-45DF-AEDE-1EF910292B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0" creationId="{81D94698-4D97-626D-8972-F1F0011F8C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1" creationId="{AB11A1F2-EA06-B900-F058-DB6CDCB299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2" creationId="{86CFF312-D747-1C1C-6DAC-44554B887D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3" creationId="{3B2B33DF-D401-5A0C-90FF-9359248235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4" creationId="{6B1CB02C-E2F0-2B46-FEAB-86FA5F3FF0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5" creationId="{507F02E8-BCC9-0FF5-A3E0-00BAAE3DC5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6" creationId="{2FEA3C6E-EA10-2F29-8FFC-638AE029E8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7" creationId="{F47CB028-A06B-EA1E-5B63-7A25024D0D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8" creationId="{8D380732-D9E1-29FB-53EC-83D2F57663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9" creationId="{7F7A04B3-54ED-95EC-697B-72DF2F2A48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0" creationId="{B1604980-2996-38A1-F3A6-A6CBE92A15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1" creationId="{55E75C55-C6CD-4298-435B-53C55B7992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2" creationId="{87A6E8F3-B46A-0EF9-7018-991A8BD3E8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3" creationId="{F411DFDF-68D5-390B-6511-016368B173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4" creationId="{D73B243C-0F52-833D-4D32-0ACCEC690D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5" creationId="{9E6DC497-6EC6-1D3F-015D-9372AAE8D2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6" creationId="{2EE92F78-1E87-5FF9-A049-EC8E64C5A4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7" creationId="{242C243C-6E32-DC99-CA67-A0E5D3BF1E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8" creationId="{8C52D196-E2FC-3EEA-99AC-79BA5E028D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9" creationId="{C097B0AE-5703-D781-C019-E5E8868D85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0" creationId="{A70A35DF-A973-A3E1-6F9C-E94943D291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1" creationId="{14A22423-6006-83D3-8A4C-C03CF10362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2" creationId="{8B0A58BB-F94A-FA25-0ED2-05E63F2157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3" creationId="{DB4ABDD7-BF77-DB31-2D6D-028730DEEA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4" creationId="{55790602-5636-44F1-939C-0A58716D3A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5" creationId="{2499809D-AC14-724D-3071-7A9AFDCA3A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6" creationId="{97C42E9D-2350-918E-A154-BF7BAAA606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7" creationId="{8F638774-F74A-65DF-CBF4-1B66BB9456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8" creationId="{DAF384E3-A326-C29B-1B99-A75136708D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9" creationId="{0FE818F3-52E2-61E3-74E9-86F5DF790A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0" creationId="{9DA0CF88-A958-BBC1-D05C-CC7DF344E3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1" creationId="{F336035A-D936-E958-DF90-81E1936806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2" creationId="{48E28B5D-2C58-75A8-C8F1-59B34A1784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3" creationId="{C9A9A199-CFB7-0433-9ADA-4EFE32FBA8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4" creationId="{7BA696F7-42CF-5ECB-E390-97ADB8616F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5" creationId="{ECB13F76-37B1-2886-33AC-D681DF6807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6" creationId="{04338BCF-5DCD-956B-A37F-343C29D998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7" creationId="{87DB06A6-61FE-1B81-15F7-9AA8E7502C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8" creationId="{CBB93B40-31F9-6F65-0A56-D93054C3CB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9" creationId="{8D062EA2-4CBD-6F25-2F50-D7EED23D85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0" creationId="{6B2184E4-403C-2741-0C6C-DA031EB5B9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1" creationId="{1979FDEA-3BB3-D0D9-7C3D-2872B273C5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2" creationId="{7275F65C-1397-1AEA-42A6-5A65786EFC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3" creationId="{D6BDD62A-B6DC-6B80-7748-C9FE20FFF4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4" creationId="{3FF2A218-3BAF-D289-E96D-1E7719E8E9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5" creationId="{FFA72242-86E0-ADBA-2C0E-28DC9754AF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6" creationId="{A2181B12-3F27-0958-AFA6-30AA241861D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7" creationId="{C492D073-DC16-B5ED-A736-46D2253DE0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8" creationId="{D672145E-C867-BE96-D7F5-6BD8113199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9" creationId="{EAE006F1-8A0B-E7E2-0DE7-48790E26AA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0" creationId="{CE39D6B0-6DA5-61E3-5532-F645B701AD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1" creationId="{476133FE-A6E2-777F-D5BC-AA3E0E5E7A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2" creationId="{5F2FF077-2001-FC5D-716C-371EF1CF822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3" creationId="{66F6C8BD-3651-320C-3C7E-8FBC8A1B54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4" creationId="{24A0E0F3-5672-5CC1-FB29-AB6C66C9F7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5" creationId="{C25A395C-58A7-D182-2387-0917E3606A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6" creationId="{EA62695B-035B-EEBC-3AF8-BF5FD0FB96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7" creationId="{020FE985-48A6-C51A-97F3-34DFBD6E1F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8" creationId="{6263D4C9-E671-6507-D439-533863FB9E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9" creationId="{8F5ABB7F-B278-80B7-E0CD-36DD42A202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0" creationId="{D1827C8C-6ED3-50A5-A99D-B546C16615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1" creationId="{7181B628-656F-BF3A-4077-4A2773BA0B6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2" creationId="{86D8F748-EAAF-E54A-F394-9B93CFE934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3" creationId="{FBDE421C-D3CF-29AB-C51C-5B46FD0B93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4" creationId="{2F8C5B4D-8D38-0AEA-6BD0-5DEFC57218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5" creationId="{AC34D864-EDB6-0067-06D9-AE81FB4341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6" creationId="{B08929F3-B7E1-7750-CD1B-F7B9888D7A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7" creationId="{8A4880A2-256D-6AB4-6D1A-4C0AAD3AB6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8" creationId="{81944BED-0E24-442E-C1F1-5080D289B9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9" creationId="{62DF12A0-B9BF-5857-42F0-34E8BFEDAE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0" creationId="{216997E4-FA9B-F8EF-2D8C-D17FEA34AD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1" creationId="{7EF63AA6-45E4-E25F-017A-E24A6382AD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2" creationId="{9F4A18A8-96EF-F4A8-7687-F5328F24B3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3" creationId="{B93A6D1E-E79E-E313-B596-3D74290137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4" creationId="{20205517-0DCC-EE5B-FB1A-9FC8F25139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5" creationId="{304B55D0-484E-D29E-B383-440BF02324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6" creationId="{1E54593E-981A-FBDE-1DE3-EE4B3917472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7" creationId="{D43189BE-651C-399B-AF37-2A587EA6A1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8" creationId="{719CC0F8-96A6-4706-2C90-B9BB1032FA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9" creationId="{CB65EA7B-DE88-17B7-CEFD-B046C3A645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0" creationId="{95724447-902F-E1FF-9509-ECDA0A92BE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1" creationId="{A1911B7A-7FFA-0A0E-387A-2AA58BA22C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2" creationId="{7DC740C1-D8C5-7081-6CF5-C31488A5C2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3" creationId="{50566CA2-488A-B7F8-E646-527FA488FF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4" creationId="{42793E8C-694A-7C6A-E5A8-2C42E2B0A9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5" creationId="{0F782136-0D92-339E-00CF-9AC30F9F38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6" creationId="{63E74F4E-469F-EC42-0ADC-CC9B68E74C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7" creationId="{562B45BA-00EF-ED79-35D8-F5AF6AA0C8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8" creationId="{AA17F806-85EA-54D1-D7C9-E88EDB244D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9" creationId="{F1DEFC32-C8A8-46F6-0832-A36E63CB0E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0" creationId="{B9E43407-0AC7-9401-94A8-40846352FE2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1" creationId="{80AF5D86-9B3B-3E37-025D-1716A5B0EB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2" creationId="{9CA0A3F0-7F27-077C-972B-8154A31F3A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3" creationId="{07303305-99DD-0178-0646-E0F8067DE1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4" creationId="{F3E36D25-F2CE-66C2-D5F5-3B11A209CD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5" creationId="{2EEF0672-12F2-AD76-0C19-A8354A3800D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6" creationId="{A8AF4274-718C-A1F6-798A-A544325126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7" creationId="{4F064DD0-6EEF-FA1D-B2A9-A685CB0C62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8" creationId="{03041C43-B2A4-28D5-0D63-488F36181E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9" creationId="{4BF3BCBD-125D-1F0B-2D66-90B58F2516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00" creationId="{EF2F9E3D-8CA5-294F-EFF3-F481B081E6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01" creationId="{743FBD04-FC48-C615-A924-B764B546DD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02" creationId="{727BA1AC-E242-91B7-BB1F-AFB73DD6B1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1" creationId="{0881BF67-3E78-488F-4E84-F335FA1BDB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2" creationId="{60AD04FF-C1CE-CF1B-FD41-4C89D999CC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3" creationId="{F20E8971-8C41-8B9B-C68D-0919475920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4" creationId="{BA7EC6A5-D02B-C5B8-7882-AC8984D0C0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5" creationId="{FF7FADDD-ED33-96FB-5468-08EFD16145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6" creationId="{443B6BFC-B270-AACF-A85F-E96E5D6850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7" creationId="{B52B7EBA-7D41-010F-59A3-EDA600D80B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8" creationId="{C5A5BEF3-8F60-2582-C545-15E3DDCC85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9" creationId="{71F583BD-BE99-AA8C-204D-902CC88C5D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0" creationId="{3D59F7D4-471D-D0C1-B04B-2E6D124670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1" creationId="{265318A9-1B58-4A91-8566-59012DA6CA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2" creationId="{72CB718B-717A-A016-7F2A-D07F95FC2F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3" creationId="{8AD33E99-7AD2-DCB8-EC0C-17B3ADD64A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4" creationId="{9A489EF0-FF80-58EA-82A2-3ECBC8E68A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5" creationId="{2E5D531C-2A8C-B51E-89E4-083AE203AD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6" creationId="{42DE8C91-215D-38C3-9B7D-4BB78B096A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7" creationId="{97A09BA4-661C-E32E-9006-28D4AF8BF8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8" creationId="{08197156-AD2E-96CC-77DA-9741F6B1B5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9" creationId="{8DBF14C4-8E8C-CF66-A143-343F97BF68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0" creationId="{13FB1CEC-819C-4426-0BBF-F5876059D5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1" creationId="{B64BDD7D-670A-0A24-BC20-CC238300C2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2" creationId="{51F45D19-05D5-2D52-64A7-5E847C9381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3" creationId="{E873F055-4C4E-CB4E-3776-C7A31C3CDA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4" creationId="{B238EC35-4071-1677-2EA4-0620D7B962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5" creationId="{26F5A2B8-CA6A-824D-A305-DCA4A245CE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6" creationId="{2832876C-8E98-F4BD-88C4-40C3AB5AA5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7" creationId="{2A20C31C-10AB-C8D8-2F92-78E8AE7D1C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8" creationId="{3476BD3E-7537-20F1-A652-52C5BE236C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9" creationId="{401A0D63-51EF-0C0B-5EC6-F1757AC30B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0" creationId="{1DBAE1BE-D571-A343-0CC6-C971C87981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1" creationId="{2BE0C199-2228-A799-3F60-2C1C315374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2" creationId="{1E458393-3AF9-937F-6D21-36EA1D1DE5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3" creationId="{B2EF7652-D542-0335-D0EB-4DA944F938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4" creationId="{02DDD7BA-EC4B-F370-8BEB-81B64CDBE3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5" creationId="{E28615D0-CC5B-5FB2-384B-9A5B8D8B8EF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6" creationId="{9AFA3A03-BEBF-FBC4-9FC6-08C7CF56DA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7" creationId="{2BAEE38C-C76E-B7D9-C9E6-134733FA64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8" creationId="{D21C1021-0230-F124-1076-3E2532D660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9" creationId="{DB9FD55C-1258-3F6C-C5A0-5DC14453A9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0" creationId="{75B3C90A-5152-D77F-D343-B981241BDC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1" creationId="{BA94E03A-3102-9152-BDAF-48B5395475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2" creationId="{45E28E21-DF1D-6175-2861-61244F1B6A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3" creationId="{B1231B82-EEFE-8859-9404-E5DDDB177D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4" creationId="{76382A1F-42EE-E075-CE96-51AA8A5085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5" creationId="{D5F5BA2A-ACC8-5C24-F63D-AC986DECCB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6" creationId="{86A85626-D840-EFDB-A041-C4F671C51A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7" creationId="{9DD695DD-A464-0B69-4B51-223C07120A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8" creationId="{97A1B357-F5F8-D248-8DBC-44977A7984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9" creationId="{8E8055AC-69DB-F5DB-95B6-5A5AD6F255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0" creationId="{C063DDAC-8C4D-93FC-A6B7-1091710781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1" creationId="{810A1E98-1136-B25F-F7A8-A4FF06DD86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2" creationId="{CD614B26-5316-7808-E76C-89E066FB63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3" creationId="{0FB3D37A-C10C-7DCD-3FD8-972E821E0E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4" creationId="{DE9659E1-71E9-7C67-5C18-43533CE1DF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5" creationId="{52B0CA9D-A2F9-B0F0-D883-D4FED9C0A5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6" creationId="{CFE245B6-BECD-B20C-D423-04419793A1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7" creationId="{0AAC3C8F-3FA9-3438-B8BD-6FF4EA69E2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8" creationId="{976BE35C-B440-39C4-923A-48D04C5BCB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9" creationId="{7CC80953-E9FC-AE5A-1ABE-C5BC1B20A9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0" creationId="{299578DA-4B6F-94BF-159B-B5BE9EDC73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1" creationId="{5B8ECAC8-383B-7413-6752-66CE098FF5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2" creationId="{BAD1155D-19A5-673C-AD20-954D6FDBE4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3" creationId="{4D768780-F810-18E8-B423-D9EBB74C29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4" creationId="{9271E059-CE23-4274-4967-CA43B820D4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5" creationId="{497F534D-7779-0900-635F-1ACC4D9340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6" creationId="{D349B701-6E50-B3DE-BF1D-AB2A96E14B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7" creationId="{02020BFA-C645-9D0D-822F-B919D17B46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8" creationId="{EFB23FC1-CB47-62A6-3172-4DE8826AA2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9" creationId="{3CCC3453-367B-FB73-948C-AD47775764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0" creationId="{E17F4095-8834-77F2-F6F8-F45B916DBA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1" creationId="{50A81FF5-0D79-CAB6-F228-2093013CA6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2" creationId="{E102FBFA-1EEB-697F-38E7-B5E9D82D09A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3" creationId="{F709E4F5-73A9-7781-2DAE-735A2B46F7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4" creationId="{5D29F1F8-1823-2139-2C27-F590308C04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5" creationId="{DA717C8F-98F5-7FE3-F410-9A1462F33B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6" creationId="{99DD2D73-0EDA-4290-B4DF-134DF846C4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7" creationId="{92776BB7-91A5-DDAD-CB92-2E113E8E81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8" creationId="{521C6CA0-1A5E-686C-C098-A25A77B1E3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9" creationId="{546F3274-AC0A-B3E6-8F50-37D2E343A4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0" creationId="{A22BD595-29F7-465C-84CC-9A59DF28C8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1" creationId="{48BC1DD0-A22A-6E29-8F34-74A8ACE04F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2" creationId="{BF072C42-60D9-0A1D-F3F5-48521B4B93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3" creationId="{EB9ED2D7-8B35-B4CE-3D63-A2744467EE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4" creationId="{1DE5EF32-5A69-6BED-F3D4-C2C9427D35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5" creationId="{346A1855-F10F-B00C-C3A4-D42F1D5268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6" creationId="{EACFBEF9-DBE3-F24A-6CAD-E7C124CFFE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7" creationId="{9B2AF84C-EF43-F3DF-D287-066C8670C4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8" creationId="{60C347AF-14EE-6AB4-E659-B361773286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9" creationId="{9995FFC2-B8ED-E37C-494C-827F8BF4A2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0" creationId="{04F2CEB2-64E6-47AB-5B64-E02577EA5A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1" creationId="{FC679DBE-4CDC-1E1F-6229-BB49E553D8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2" creationId="{2C120851-E876-1592-8252-525796F577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3" creationId="{EDF40AE0-5443-47D7-9510-FF3669F317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4" creationId="{AFA3D067-A680-CE73-AAF5-6E85E6F42B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5" creationId="{59DEA169-8C94-7D70-16B1-6FFD91E64B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6" creationId="{B6735119-05C1-51F7-F22F-5BFC02FDE6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7" creationId="{5BFA30DF-46CB-9C09-151D-A8103F7C27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8" creationId="{2E461410-A7FE-E2C1-15E7-4B09AB2AF9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9" creationId="{CB64E58E-361E-ED8A-CD99-A1F5C31822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0" creationId="{43252009-F552-8DFB-90C2-D6C805258C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1" creationId="{7FA573C3-2F43-0B0C-D5FF-1FA4A0BB53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2" creationId="{9845FE7E-8634-DBED-7D0B-BFE7984770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3" creationId="{CBC078D2-BB60-5210-9E76-C94F9FD0FE4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4" creationId="{E4C6BF98-76B3-3C01-322C-0813099BC8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5" creationId="{9869809D-AF64-ED18-5308-83841CAF42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6" creationId="{2F6CCF20-BBA2-1523-5D01-611DC4A2C0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7" creationId="{3E39DAAC-2562-75A6-4E83-7800367953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8" creationId="{CF1644BF-78B1-E6F6-CF3B-8D50119A28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9" creationId="{FA0E6D8A-4FA4-D9B7-2067-61B2667031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0" creationId="{9FE8E035-7451-764D-D0CF-4EE8F2B021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1" creationId="{57A6B438-176F-A08C-6EB4-347671F549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2" creationId="{1DBF55D9-19B9-861C-14C0-2E782F99DE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3" creationId="{05DCEAC8-FA53-98BA-483E-3B73E5EC62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4" creationId="{870D95A1-0EB3-EF9A-6D50-E9C64C3E9A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5" creationId="{95105F29-CF4F-14E1-7114-14A4DB14A4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6" creationId="{88FED5F1-CB7A-22EE-CA98-7B56C09A3B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7" creationId="{F46D30C7-8403-0F91-393F-49413257B8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8" creationId="{46F0AB7B-88AC-8C90-7600-6DA7378C63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9" creationId="{6A381573-1C29-508A-6B20-A7A0427731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0" creationId="{227538FA-AAC9-11F4-609A-A59E399533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1" creationId="{A9D4AD17-0B84-2101-04A7-B9CB3540E2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2" creationId="{C861C831-9B52-D419-1A14-93F754FA9C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3" creationId="{2C4EA539-C409-4CA3-DF48-F0897C4F15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4" creationId="{F2DD176C-71A9-31D6-2FA8-660D2B927A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5" creationId="{999EFA59-5B5F-917B-AECC-C30CE81898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6" creationId="{5E3174BA-C2C7-01DD-6E1E-4BCFD42269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7" creationId="{B2D3A460-5104-5337-D621-F352D679C5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8" creationId="{B59A8C31-875E-45AB-F088-331C587A90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47" creationId="{9770D5BC-9678-EC84-E6C7-A72B5AD8E2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48" creationId="{CF91BEE6-A701-578C-CDFC-3FCE9DB3EF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49" creationId="{0F28BCD1-D465-7268-0515-53D9B5D41F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0" creationId="{B9E9F193-875D-A356-8022-CE371A7E0D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1" creationId="{146357D2-FB52-83B2-3D0A-20D57CD3BB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2" creationId="{E160EE58-2F3C-A4C1-2017-12FB90717F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3" creationId="{D20445BD-B14F-7953-968A-4544CA3B4C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4" creationId="{26FC0596-51D1-EA6F-6C21-947105C3D9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5" creationId="{A49C45CC-953A-8E80-C06C-E9B50CB443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6" creationId="{74C7A6E1-E171-9B1E-6B3B-EAF9D6668D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7" creationId="{76BC2DF8-7CC4-DB22-FE13-802F329540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8" creationId="{5E46F45F-410B-53B7-205F-EF4F05530D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9" creationId="{EC99DC65-E0BE-7254-6F84-65F76BF8AE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0" creationId="{D6C9FFFE-76E8-DB9E-F7BC-0B6B14B188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1" creationId="{A89628E7-46E7-459B-0489-94A19967A4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2" creationId="{3F6C1E2F-C3BA-371C-10BD-A6A7B08C75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3" creationId="{CBD2691A-05A1-8436-E918-0D313A9339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4" creationId="{DF931D33-EA4C-FC21-2B63-758A7A6BBC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5" creationId="{494A979B-21A3-79C6-13D0-EE8B14F3C4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6" creationId="{922BBE98-F1D9-4317-FC1B-3285F7A763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7" creationId="{BAFF64F2-91EA-DE64-1A24-20DBB4AE5D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8" creationId="{A111D5BB-0023-FED4-29B3-CC655F9847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9" creationId="{CD0992A3-E967-5508-BC39-64D7CB45A3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0" creationId="{87F6C619-ED01-CA98-0681-98E1E49BB4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1" creationId="{62FD0642-E47F-C7F5-C952-9F8AAE7914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2" creationId="{917274F6-0660-3C84-FF5B-E11D2815C7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3" creationId="{B0627BF7-FA60-AB6C-75CD-2332207294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4" creationId="{2D98CE5F-0ECE-0BB7-E514-C9C2D9722A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5" creationId="{701393B3-8866-A8F8-A11A-51A6E91412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6" creationId="{7028A1E8-A013-87A0-896E-FBC6665D0C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7" creationId="{B93F3862-75A0-8FC5-A3DD-67697CD8F6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8" creationId="{4C294CDE-A680-DBD2-F443-D869E3A589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9" creationId="{8C24EA5D-7D29-1A4B-B60D-DC130B657E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0" creationId="{84FF9D51-1FD2-3A21-C60F-963BB05840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1" creationId="{8B699083-FE82-DF3C-E344-F0F779A01D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2" creationId="{C9CFAFEF-2D45-F91A-0F17-878AE706C1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3" creationId="{58705560-BEB5-195D-974F-E1DA58AFE64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4" creationId="{A519C1C1-73CC-BECC-12DA-7F9E5C7EB0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5" creationId="{32C9EF7F-5338-576F-911B-2D59630F5B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6" creationId="{38CD1A0D-342A-3CF9-125F-4F252E250F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7" creationId="{70A5B3D3-C450-1B66-727C-1BC57D4A44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8" creationId="{C816CB94-F4B2-49AB-2DA7-85FA9A33D3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9" creationId="{7013844D-878A-C868-7E7D-C18B8E5EFC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0" creationId="{ECB86853-E576-385D-84F9-A55F3BBB76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1" creationId="{10F822BA-C6C8-EA0B-7277-A9EA388A31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2" creationId="{865DD4F7-453E-7AA3-0533-E1267178E3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3" creationId="{E5BC3593-7C31-942F-44CB-45F098BE79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4" creationId="{969AC65C-D7E5-AF7E-EC05-A5E83A0F6F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5" creationId="{B266A47B-11C1-03B7-255D-4781072D23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6" creationId="{81912C09-E049-B158-1332-A45890BB8A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7" creationId="{833626BD-FB33-3429-88C7-692603E7EC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8" creationId="{5E24E306-F7EA-DF73-5DDE-83A293C0CC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9" creationId="{31C3D9A5-08C5-931C-CC53-3ABED56361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0" creationId="{636C4035-396E-3112-3C62-9E19A41AC1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1" creationId="{43517861-089D-335C-B177-46EE8AC8F2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2" creationId="{FA6F0D42-F345-93F4-E232-E881D7B26E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3" creationId="{422ECB40-7029-7EDB-80EA-B0899C4E90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4" creationId="{EAEF890E-8ECF-BFCF-FE60-C79FB999C3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5" creationId="{909F5ED0-FCA6-68B2-0AC9-C02ABF557A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6" creationId="{DA17644F-8F3B-5489-D358-3BB6C0AA57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7" creationId="{2618333D-A31F-9C6B-24FF-6D4D157163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8" creationId="{0E498B11-54BE-52A6-3AA1-B9BD4A2C30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9" creationId="{5554DA63-4D19-213C-3B17-5BAE47789B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0" creationId="{1C14306D-CAAB-7E91-1CFC-124C4DF699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1" creationId="{ED3B5430-A51B-2402-4DE8-31AE91EDF3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2" creationId="{B55A2380-2FE3-BAA9-11BF-28238CF72A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3" creationId="{E902183A-A297-580C-14DD-CAE921FBD0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4" creationId="{801C7D30-3B10-D8CC-CE42-782C9880D5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5" creationId="{F391CCAA-DD5A-2E2A-AE86-4412570D44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6" creationId="{DB2580D4-2102-7F1B-7355-2B37636317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7" creationId="{5464E9CC-B2B8-B4BA-D69A-5B1101AC49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8" creationId="{60245D20-83EA-583A-97A9-519750A493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9" creationId="{6164E166-8BAB-2256-B768-E72EC5FBE6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0" creationId="{FDB67F98-1001-3635-8B32-98618D5106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1" creationId="{672FEE4A-37D9-4FFA-17EE-9C11EE1873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2" creationId="{9F472451-1DCA-2B64-666B-BEE434ED7D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3" creationId="{35FB78C6-963D-583D-B7B7-60E88009F0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4" creationId="{EB6026A7-9D7B-2EA4-904F-1CFA7D6FB6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5" creationId="{01EF14B2-9608-EE8E-FF29-356B6BE025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6" creationId="{95B1A0BB-6BD2-1260-DAB5-155F638332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7" creationId="{FCE0F19C-8A4E-C361-C64A-45727A003E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8" creationId="{27E4C8A7-E3C3-9A42-2410-888FCC1565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9" creationId="{F6E5187C-655D-5F33-149F-2F69C6B851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0" creationId="{1A45AB9E-EAD7-A72D-30A7-805896A1A2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1" creationId="{63F51B37-595F-626C-BDE3-FED49AF7A6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2" creationId="{71A988AB-5859-261E-3C04-E56768DB4A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3" creationId="{A997883F-D766-8D34-00C9-7A019E6002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4" creationId="{AD5C0FE1-8B03-E23B-2C62-36FB09123D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5" creationId="{A7F6051A-530A-F848-4D93-5ADF816ED8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6" creationId="{95198B62-C1AC-A3DC-36F2-84AA282021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7" creationId="{4FE4233D-E84F-568A-06DC-D371208638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8" creationId="{2DA8511F-7281-C928-BB1E-879A03C0D4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9" creationId="{4BFD5897-1199-4237-4D5E-23A82B080C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0" creationId="{7F75ABD4-FFEB-6ADB-2A6E-CE6AD3D0BB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1" creationId="{80558189-C445-6F1F-1546-30477701ED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2" creationId="{200497DD-E502-77CA-E3B2-1214006C76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3" creationId="{1C4F9BE1-D4FA-393E-36D1-020CB442B2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4" creationId="{384813EC-ACCA-6A29-1CDE-D613EA697A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5" creationId="{0EED173E-9791-E5ED-8D6F-7F8128663A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6" creationId="{5C3507EF-DA29-DB85-2AFD-D7112A8483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7" creationId="{756FD337-6ADE-A69E-6949-5DFA51F856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8" creationId="{B5FD09F5-C6AE-7405-3D02-E75DC84CD6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9" creationId="{B411CC22-BABC-0CD7-4C20-AAAD34E8B41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0" creationId="{275FE5B6-96C4-76E2-69CF-FAC13FF011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1" creationId="{C9997216-2FBB-6F1A-B77B-A98B1123F1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2" creationId="{876AF043-07E5-CB97-1E3D-C8CF51F2AA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3" creationId="{A999A2AC-3CE7-D9EC-B59E-9498F70050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4" creationId="{F9CD02BD-1410-0DC2-B129-7D7B5097EC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5" creationId="{16037578-DF78-FEEF-1EF9-7FB9691B3D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6" creationId="{1E536194-0146-77FC-461A-C6C6E4B3F2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7" creationId="{7264FE1D-9E46-C6C0-3579-C9538BDACE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8" creationId="{E699BE88-2AA1-DD66-D572-6929DCFB26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9" creationId="{60DB2067-1206-23DB-3A4A-A27C2C9C56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0" creationId="{6079F61C-BE1B-E7C7-8882-C15BCCC327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1" creationId="{FA7BB919-7B33-57E9-E2D9-058A124FC8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2" creationId="{2E52B59F-36CA-AAF2-B5E1-C09B7B9ECD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3" creationId="{DA682E07-5682-923A-375D-6B079F5756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4" creationId="{1F72BAEB-1D67-1F54-EE60-707409B1A9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5" creationId="{7FF585B5-3E97-49CB-A270-A524E1F6E9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6" creationId="{F343C330-CDDD-A99B-0390-E704ADDA0F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7" creationId="{FFF27C75-E061-C242-F439-4AE475EE24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8" creationId="{68D3AD04-76C7-C4EF-9D91-ADA1CF0E6E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9" creationId="{98DBFCCD-DBF3-ECBB-D5F4-7188999BB1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0" creationId="{0B1A1735-609C-0804-843D-E8E1E49243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1" creationId="{C9CFA6B1-22FD-D089-CA79-C05E7053F8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2" creationId="{96C10AA4-4654-457C-4308-03A500A54A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3" creationId="{F308D220-145F-401B-9542-0E9C26A1E6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4" creationId="{DBC49D42-8866-0C5E-32D1-D94A1ED67C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87" creationId="{593D3C0C-99FE-141B-E772-DA2BFA031F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88" creationId="{55299C24-CBE6-3FC8-A45F-257AF71FAA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89" creationId="{BBA97DA1-DAF9-23A4-0C7E-05FA192020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0" creationId="{2491A91C-ADF5-6801-3E7D-42F60C5328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1" creationId="{4F9FC922-D713-9D00-4392-80FFDB9351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2" creationId="{E74F80B8-23FD-BA42-C9AE-22F237A602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3" creationId="{CC05D9B3-5387-CA45-2E0E-3953248F95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4" creationId="{F30C9AF8-C781-AEFF-0729-95857CDE21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5" creationId="{8FD440D1-7C11-8059-9DED-8029EEB501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6" creationId="{3387400C-8631-C04C-DFAE-13BDF57679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7" creationId="{A29745A1-FE8F-6DC6-6CAD-8988BA0F22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8" creationId="{8A7FA31A-19AF-D62F-4F44-30C1571255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9" creationId="{EF6E28D3-EF98-6ADB-B3D2-4C5C55C036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0" creationId="{398FA8B4-1263-9C2E-CF72-03FBEDE79F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1" creationId="{7BD4326E-41E8-CD6A-75B8-348CBC3093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2" creationId="{3FE82451-C74D-770B-7173-D852273B77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3" creationId="{95F83653-3CF2-C8B1-77E8-2161652D4B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4" creationId="{AA1908C8-97B0-261C-D183-B0B38AFB1C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5" creationId="{6AC29C2C-D322-823A-AD37-1BD511A48D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6" creationId="{F19C60C6-1995-8B0D-2ECF-11BBCCF099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7" creationId="{638EA666-3DE7-5733-EA96-B18DFE1E53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8" creationId="{F0FAF53E-753F-DBC5-BE8A-0614C18DEA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9" creationId="{B69C6599-D572-06A9-F1F8-F92A87ED18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0" creationId="{A4430E48-B875-86CE-79D0-1F10271870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1" creationId="{EA5475CA-E1F2-C28B-6342-C9C2996701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2" creationId="{0C2223BC-E1ED-AAC0-4A41-69761B9DFB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3" creationId="{8BDA0F4A-721B-2AC2-2FAA-1E31A997FE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4" creationId="{488BBDD5-A556-4224-5D0D-909FECB325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5" creationId="{FF08D9C3-2A2E-96AC-8963-3591CF7A29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6" creationId="{96ACD2D1-208E-DE0B-501B-B80ACE4133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7" creationId="{AAE4DD16-FED2-9016-80A5-8CB0C37BC2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8" creationId="{9798A4A7-21DD-334B-A099-900E043946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9" creationId="{057C7C3C-D5A1-E069-0D38-5E5A36DAF0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0" creationId="{2B9CC115-0AA6-C2DD-2ADA-A4152B817B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1" creationId="{E04FDFE2-5872-5D8E-534C-1ECE4A23B7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2" creationId="{BC782E79-5CA5-CB81-705A-7C9C58F247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3" creationId="{440839E2-78D7-D4FC-9523-3EC56B0885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4" creationId="{DC262D2E-FF54-F50D-AA08-E31BBDC2AE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5" creationId="{F82A47AB-448D-F964-1C6A-B25DD1FEC9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6" creationId="{296D2F82-57F9-0FBC-EFC3-90BCBB7713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7" creationId="{D59E1DF1-4A59-4A4F-A3B6-53966295CA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8" creationId="{88BACFB3-5E65-7E82-6D78-E9A528B0F8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9" creationId="{CF2E5A82-D9BA-92E6-4014-FF2A2B43D0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0" creationId="{070A2905-1AE2-0A8F-68BA-600ADEA076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1" creationId="{641C894D-59E2-0F33-3A53-66CE496D79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2" creationId="{A9D1D3C4-78F6-1B24-1E7C-CFC2422B69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3" creationId="{79E38415-4400-AEDD-ED58-279D8D89AF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4" creationId="{8016F000-D160-D5D6-6434-FCA77CC9B6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5" creationId="{67E02A00-C6D3-28B1-5483-5B4B893FA4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6" creationId="{C064520D-C7B8-5386-E306-97B6A68E46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7" creationId="{A07464D9-B447-AEC6-9F78-87456AFF47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8" creationId="{C7F9832E-3005-7C83-2621-8847F64CB6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9" creationId="{C0B51395-639E-FAAB-0A00-503C8D4F94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0" creationId="{8021BDEB-DB28-9FC4-C3DE-E69FCA5CD5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1" creationId="{0EB167CF-F066-9D40-A57F-88A9C2466F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2" creationId="{E5C9B274-8C5A-840B-E365-EAA3411211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3" creationId="{31C8AD4E-231B-E686-5219-BB46161D43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4" creationId="{DCD32ACB-A416-D00A-5D91-E940C8EA8A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5" creationId="{562F9B0E-1076-1EEF-7EB8-93075A96C9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6" creationId="{76613D6F-7E37-F147-D02F-A553D4BE5F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7" creationId="{DFEE0A22-7CBF-6C76-F249-B3F2B5534F1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8" creationId="{7123A164-FD7B-8775-5C9C-C8E802521D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9" creationId="{AF480E68-0C82-C79B-4EA2-06B8DE623F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0" creationId="{D0B12649-B6FC-CBCB-C893-5CA3C59B9B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1" creationId="{6296D4A8-3F45-5DEE-7392-EC9E32E484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2" creationId="{3742584B-25A9-549D-2025-770E984DAF3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3" creationId="{CB1722FE-BFF7-DF7E-6B77-1FF78CC477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4" creationId="{62E337A7-747F-21A9-F826-38CE8BA0F1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5" creationId="{B2C7191E-F109-8D64-5D29-E1EB064BB2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6" creationId="{8D839262-75E7-B6DD-2E99-83E88B73E2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7" creationId="{4C763EDB-ED85-A716-2CC5-B037AC7964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8" creationId="{B5BABF88-8851-176E-89BF-2FE0BB9504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9" creationId="{6BF28BB9-1718-5D87-31F5-678F9CB584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0" creationId="{5F79D1D8-D064-9464-1A73-F04B95A182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1" creationId="{FBF6CD48-07BA-A2E6-D83F-A7C32A05F51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2" creationId="{711853B0-1320-C6C6-A0A8-5B82998218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3" creationId="{ED95030A-0EA9-F607-8FC5-695D8B5B6E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4" creationId="{D204FC86-92FC-4DDB-F62C-9233E9342C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5" creationId="{FC6ADE84-98A1-E0E9-23D5-4D4C306C6B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6" creationId="{2D4D8282-4179-962B-6173-B1B1177F58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7" creationId="{D9F01EE4-41BE-43D9-F96B-5DDB05E9F2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8" creationId="{373D069C-0C8B-1755-9718-941B825FBD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9" creationId="{F314F8DC-F5A9-2735-FD33-101224B768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0" creationId="{7ACEAA88-C8E6-BF88-FDBE-26362600CE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1" creationId="{08A0690C-BB8A-D6B4-9186-DAC32F7910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2" creationId="{9D66BF34-52FA-9CB4-7111-1297881EA0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3" creationId="{D6873425-849D-0E88-99E8-47FD897CF9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4" creationId="{9080E1E2-F170-B3B4-8DD4-25C783B245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5" creationId="{26DE4463-D894-3004-FC06-3B83927C0B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6" creationId="{5A18146E-850B-0D52-3F74-42D7082303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7" creationId="{BC2464F1-3B82-3299-54E0-21379A021F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8" creationId="{E13CABEE-6AC8-7786-DCB0-12F839075C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9" creationId="{E384E6C9-87CD-60DF-347C-A7F083370F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0" creationId="{D4DCDFA3-2837-C328-CA27-8D6E3B0869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1" creationId="{BC441786-9BA4-7A59-C69E-F6CE982118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2" creationId="{A423683E-1503-D39C-858A-85B430B8BF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3" creationId="{6188F9B3-D13A-18E9-4290-A0FC9D7A0D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4" creationId="{8F75DAA8-3A7C-BCE2-1C92-801031D7E0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5" creationId="{AE7587AE-588D-FC87-5995-F2EEB96B03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6" creationId="{1A8C2182-A2FB-F6C0-762E-030F8FAFD8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7" creationId="{82147603-93D5-BCAC-D5CB-171B5CA430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8" creationId="{DC1368E3-FC4A-6952-8319-A68F4DF9C7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9" creationId="{AA91E608-224A-49E4-1AA2-F6BA45C5F3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0" creationId="{FE88D141-BCA1-A44D-99BD-E96AB2236D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1" creationId="{2523FED2-4696-A24D-3CE1-E7E8F19D89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2" creationId="{E092C5F8-1FDF-A3AC-D20F-C569FF33EC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3" creationId="{5ED0A482-0E4B-CECC-54D1-F23FA1A2B5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4" creationId="{2C1D54C0-22BC-BEC6-FAF1-ED8CE42C78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5" creationId="{ED0063BF-19EB-03B0-2B57-EEEE0AC624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6" creationId="{46F07D8F-2116-3421-760A-DCCE618302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7" creationId="{5EBA448C-CB00-164C-8FA9-198734F35D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8" creationId="{3BCF35DB-1C5E-D54F-7BD6-DAFC168A5A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9" creationId="{72E5A9B4-C768-D532-4480-499A1BDF8B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0" creationId="{54187763-E616-6A21-FF90-5DDEA40917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1" creationId="{4B7677F4-193E-FCC1-23BC-739E1E7D4D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2" creationId="{F5ED79A5-FAF2-C1D0-A812-48FBC67EF7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3" creationId="{4D438622-48E4-1849-F89C-2797AAC6ED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4" creationId="{4A92940C-3EE2-F22A-E1B8-9688E00915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5" creationId="{BE476BB6-8166-31FA-93DE-761AA096F05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6" creationId="{B147B05F-7483-821E-807F-7280A6B25C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7" creationId="{8C7D119E-89F7-3444-37BB-4A1DDE0C4B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8" creationId="{F4A97D9E-B94F-B89C-D4EE-F62695765E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9" creationId="{1B533331-B3E5-AD14-2F45-D04408B17C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0" creationId="{F71F9843-DFA9-2F9D-80BD-7A16BFCB65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1" creationId="{CC79FCFC-D0C6-A9BA-0DA5-357A1EC081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2" creationId="{F6091ECF-B877-5F5A-826E-6D4B356A08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3" creationId="{9D22D1A3-A210-3EDB-5F35-F960A85C4B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4" creationId="{D9498957-8878-2CF2-1341-AB32B60862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3" creationId="{1E59CC0D-DDC1-BF2B-C9F7-C924CC8AA0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4" creationId="{A1B15A52-D6F8-F5B1-13AC-78684F389B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5" creationId="{21E16668-4455-2485-2856-69B921472A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6" creationId="{9CBF156F-6215-B60F-6E61-30493DC9D5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7" creationId="{6FAA6B82-EA3B-B173-6521-1B4BFBD004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8" creationId="{F1703529-C0FD-E036-3C4F-94394CDE6C2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9" creationId="{8E824A6B-7473-AC4E-C868-F7DB22BCEE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0" creationId="{AFF47763-5658-85FD-5DE6-EFCEAE8FB2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1" creationId="{BE372729-9C90-8C0E-FFBD-7420A07F269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2" creationId="{AB57EAB4-DBDD-2805-5178-3D2073747A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3" creationId="{F166E601-8B9D-D802-A0F7-A80D35C762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4" creationId="{4298D5AD-5C51-10A6-D066-FA1D8492F4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5" creationId="{06575BF4-9E86-D20C-D2ED-098464F01F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6" creationId="{53329F29-A375-FD79-F257-594F626808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7" creationId="{FF2D4050-4086-61D4-55F0-810B1CBEBE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8" creationId="{63474F11-7E64-C186-B1BB-ACF99D2888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9" creationId="{6BAC21B2-DA7B-50AD-F4A5-59BDEB26BB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0" creationId="{F58D54FD-508D-9D9C-9961-CD75C3BC82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1" creationId="{6B0DAFE4-3303-74BE-5DFB-C93AFE4B6D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2" creationId="{2BF6E70C-4DD2-AD5B-7646-529D2997E6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3" creationId="{D3C70FEC-1D72-0D23-41CE-F1C049EFBA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4" creationId="{2BD66287-7DC5-A4FF-4B4E-794E65B8A2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5" creationId="{60AB83E0-1BB5-4051-C421-30CC0D02C7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6" creationId="{C98F8EE4-4D6B-9BAE-4719-87694B1829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7" creationId="{D906163D-5C0F-A015-30F2-759CE2D777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8" creationId="{27B2C6E4-ECC2-82D4-24AB-D01BE6944A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9" creationId="{A022AAF8-CECE-96BD-124E-BB25399FB1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0" creationId="{C5D75E71-D37F-E4FA-44FE-6D93474206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1" creationId="{A2F8244C-9F90-8AA5-5073-F96C440CB1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2" creationId="{56537422-8FDB-AB43-92CC-7674A047C9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3" creationId="{FFB8B970-908C-4148-8C95-7913DCE5AF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4" creationId="{BC1F4029-A4F2-F772-E20B-C6534EEEE9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5" creationId="{9DDFFFA5-2895-EFBD-D9C8-D58AF4688E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6" creationId="{BD138140-DF28-DBEE-DB66-4AAD748E0A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7" creationId="{8C6340FC-CCA0-E5D3-C32C-E59D96D9BE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8" creationId="{3231E8FD-121B-6206-1ACE-E2C544B716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9" creationId="{AF950238-C7EA-7B32-DA0E-3E5AF5C13B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0" creationId="{F5B71DB4-5D78-5ACA-01C7-CDAC3B5EFF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1" creationId="{F0FDF9AC-F503-4BDD-3549-8775ADD5DE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2" creationId="{57CE37F5-9460-D5D0-7F97-B002279492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3" creationId="{FAECCE1F-F820-4D70-F007-5A1EB69D5C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4" creationId="{47E4D0FD-C074-C63D-721F-AE450C69C8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5" creationId="{4E3AB1F8-8019-181F-4AB5-C55382F275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6" creationId="{5404E92B-8913-CB8F-A47F-541EE46E09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7" creationId="{F448AF59-D256-C29E-1411-B3820B68ED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8" creationId="{6DC73BAD-CFD8-EF18-6464-80E14C4026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9" creationId="{B00E6AEA-9517-2B14-FDDE-2FA58D8179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0" creationId="{2973DD2E-3D1D-31DE-FEA4-388860AEB4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1" creationId="{BEF6CB45-E390-40E3-6D61-5F8026BB4DD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2" creationId="{32603D9B-96DF-CEDA-ED22-074B271E50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3" creationId="{1323C29B-0F4C-E612-BB71-A0AA8D939E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4" creationId="{52A73C42-B4D8-A671-57BE-BA49182040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5" creationId="{6C5B3D86-0C0F-3928-73ED-D68058CF42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6" creationId="{091B80A6-3F1B-0D15-0AE1-222536E30F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7" creationId="{09FFA474-EE2B-79C1-BD28-97ECDBD167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8" creationId="{B0F68159-83A8-B698-B59B-326422AC29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9" creationId="{56A548B0-BD1D-3E3C-BFCE-FF5F22E413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0" creationId="{E436EF78-E3FF-32BE-C69A-30216F9C08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1" creationId="{8CB841C3-B9F0-44F5-8BD5-DC1D49B70D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2" creationId="{D7024C8B-9E36-EB0F-E943-A32838307B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3" creationId="{E8D3960B-4252-A698-20C6-4FD362144F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4" creationId="{81C10CDC-1603-CBCA-4828-865D010C76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5" creationId="{6EE8FEBF-23D9-DF22-6746-A682662367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6" creationId="{94FFF874-5FC1-414B-0DC9-0585D3CC09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7" creationId="{8FC0A4EE-B011-15F0-8D80-9994E8724B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8" creationId="{60ED198F-015F-CB20-1FF7-EA165C6AFC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9" creationId="{4CEEEAD9-DC01-5A40-4774-7481A33809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0" creationId="{D82B525D-A51C-0EF5-CA82-E7A29AD5D8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1" creationId="{1BB95ACD-027D-8C6E-7535-AB4F101CF7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2" creationId="{380AF0D7-1E98-ACCF-8070-248E5EBFF3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3" creationId="{BE4415D8-F814-54CC-B7D1-51826E09A7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4" creationId="{14FBF6EA-213A-0B0C-414F-161D2AE4E6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5" creationId="{46308F08-05E4-0542-9567-2BADDBB757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6" creationId="{BB79D7B5-0CDD-39FE-E2C9-D49682565A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7" creationId="{11102BFF-4E2A-8F51-CAC6-B3D98CD490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8" creationId="{C4CBDD64-5F90-88CB-1938-EB3373C5CD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9" creationId="{FBE6AE22-527A-AAE0-2C41-47960DE6E1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0" creationId="{FD38E13B-A155-93CF-E08B-92C4B4FD36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1" creationId="{5ACE2C24-4018-FC62-CC51-E2C4CBCA52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2" creationId="{C9EC94B4-C84A-A79F-3C24-41EF6C1525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3" creationId="{A373A989-9ACB-B483-CF85-D56C7BBAF0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4" creationId="{8561BCA7-2059-DFCD-DA57-ABD7CC8EFA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5" creationId="{D5CED45C-6204-23C8-805F-32EDBD66D1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6" creationId="{91EEF658-3C91-5A33-583E-0E7C68E651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7" creationId="{41E65362-4BB4-037F-CAA1-1CF2705B34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8" creationId="{64BED99B-AF5F-77E2-AD36-F474BE3E14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9" creationId="{82C9F759-8257-2512-7D20-61D1D9E85B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0" creationId="{BB75E891-8503-33BF-0C69-C6EEBA3676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1" creationId="{8FE0F763-6ADE-C63A-A8FB-F10FEEBFC6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2" creationId="{A69B7BAC-478A-08A6-7169-D404440E14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3" creationId="{84C0B081-2954-6765-69DC-B53BEC04E3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4" creationId="{35D58856-7FED-CB4A-93AF-E38DB61D6D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5" creationId="{B85DE0FA-8AF6-23A2-830D-3E3822316F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6" creationId="{6CF4D4E9-73B8-3E42-7C5D-EF43281F4B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7" creationId="{C349D4F4-EDB1-71F7-3EF9-5EF685EE56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8" creationId="{ABD9265C-A1AE-A9A4-8003-E8122EDDB6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9" creationId="{AFE204C2-A802-2034-E219-CD59C582B2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0" creationId="{6ED2E67E-D483-11CB-068C-C261CFC51A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1" creationId="{E6A02345-B862-5895-EB42-4E376F745B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2" creationId="{E7A8C30E-8920-1DBA-DA19-0E63B569E1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3" creationId="{11A231C3-B008-D4CC-27E3-DE788FC221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4" creationId="{29A64590-BF1F-8C96-7538-77A0FB0F72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5" creationId="{CD5B9783-4F06-616D-B0A3-758EC5AC83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6" creationId="{B9A4EA08-F219-330D-1E01-C266037B31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7" creationId="{2EF3E453-B281-1BB6-1B83-162925796A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8" creationId="{E67ED66E-A7B2-F130-C0B8-EF014FD607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9" creationId="{4C6381EA-08B5-52C0-E770-A82E80957F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0" creationId="{04B766AD-81DA-F7F1-4CED-B2F3E98FAF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1" creationId="{167095AD-33AF-4B9D-661F-EE1C9C97C4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2" creationId="{6AF54D89-F894-C42F-4487-48FE674F21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3" creationId="{2C287081-5DB0-8ADA-DCCA-9C52CF8A61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4" creationId="{A475227A-D6AC-01CD-D115-B21ADF06A4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5" creationId="{C77C2E55-7A62-2BDB-5A9F-D7FD84EA35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6" creationId="{C846AFA9-70C4-A238-C8EC-4D137FA164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7" creationId="{22DD84A3-651E-CEB9-8002-AD05559E4E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8" creationId="{523B691B-2ABA-D755-1A5A-D50A0BD77E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9" creationId="{C55B39C1-4C48-E305-F407-1FAC9053A4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0" creationId="{632C4460-6842-2CA3-61BF-8C74D7654E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1" creationId="{04C8AF76-7EA8-9FF0-8527-F480E70AD7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2" creationId="{8E37D491-6CF6-34CA-9F8F-68E247CC1F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3" creationId="{F65C71EA-565E-9381-6C60-43F5E20A18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4" creationId="{0E8545B2-69FA-AB7F-F6D0-F1DB76A747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5" creationId="{6CC7E952-75D6-205D-F9D9-BBA363B7F3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6" creationId="{F2E975BA-E51C-CBE7-7190-2401DF6146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7" creationId="{03A34408-930D-AA2E-D1DC-825EE89A67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8" creationId="{A38D164B-D517-8BF4-CCF4-72683FDD67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9" creationId="{B9627511-1EE2-C441-D549-4224B17362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50" creationId="{BBDA90E0-25F0-46D1-6067-FCC6BF26F0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59" creationId="{3EF951DF-838B-6F2B-87AD-EEC923B4FF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0" creationId="{81F54D90-A2B4-510A-BF2E-E9D20D2E7B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1" creationId="{C057C4F1-182E-6AC0-FA83-15BFB2D55D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2" creationId="{27287511-028D-03FE-CE09-BDA56BBD55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3" creationId="{98149D41-5A43-F17D-5C5E-6BB00782CC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4" creationId="{359B3291-08C5-0711-59B3-304BAE89DA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5" creationId="{D90A1768-1B0F-EE92-25F0-9AC1480D43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6" creationId="{7896D86D-B342-A1E6-D887-13458C42A1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7" creationId="{84B2F654-AB85-D50C-2C2A-FDBB66BD69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8" creationId="{5770E84D-496A-8363-1A1E-FE6670096C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9" creationId="{B96E0FB9-6D01-9EE7-282C-3AB130A5E7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0" creationId="{F3ED9E9C-9A02-A7F2-0070-144E93C38D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1" creationId="{A2F2AEEC-794D-FB52-4B48-EE26BA30C0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2" creationId="{B1430D78-2C56-596C-B718-4355132BA22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3" creationId="{673E4D98-F074-4909-A017-7333A601DD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4" creationId="{76D152E2-3B46-CDB6-434C-D757502110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5" creationId="{BB038466-C1F7-DE77-4DEF-939C05E465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6" creationId="{EB2DE21B-AFEA-4D2B-2894-60FB924B1B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7" creationId="{22844CFC-C2DE-FBB6-E3B7-5855BD9C39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8" creationId="{1EEF287F-3712-7762-4E97-83A7D30A0A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9" creationId="{0AFD113F-ABE3-13B0-8014-7696C14131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0" creationId="{27219251-49C1-6CF9-BF2B-AF9C8D7285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1" creationId="{EC92FD57-271C-641A-C907-3E832B9C03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2" creationId="{74C2BC87-1B81-C01B-68B2-9C037F462E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3" creationId="{197B170E-9751-F618-BE6A-407D9B2A96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4" creationId="{EB8CD76B-582A-6684-6747-1031D0D50E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5" creationId="{CE444EF8-80CC-9CC1-BF7C-845FBA9609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6" creationId="{D103228C-F9E1-4B1B-BA69-D3923F656C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7" creationId="{2D85D795-FF5B-18D0-DA11-911E3E80C3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8" creationId="{F7920402-A54C-3A97-D265-FD1EC1039A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9" creationId="{8CEFBD28-D093-3542-9F53-2AFD71CDEE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0" creationId="{CDEED2D4-5542-F8FE-98C8-9D26D0E6FB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1" creationId="{2CFF61EB-6480-7E64-889D-67CB5B2FB5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2" creationId="{0449D7DB-316C-B2E7-464F-65BB26931E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3" creationId="{14E8C3D7-D506-BF40-D5D9-C09121CEBA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4" creationId="{AE4A939E-DC5C-4952-E4EE-8EE63DDF6F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5" creationId="{653C308C-A107-C921-686F-7A23D8AE2D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6" creationId="{A29F09A9-1381-615E-E319-0E5428F13C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7" creationId="{3DE8680D-665F-2B73-7155-E34855FD56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8" creationId="{431DFEE8-A388-AC4E-D67E-CD8A9CA4A2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9" creationId="{B60A9C74-107F-CDE6-AE9C-04C6E033B8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0" creationId="{D67200A3-FB42-98FE-81CC-5D760404ED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1" creationId="{E4D867AD-CD1C-B613-6B8B-87FB7DE8BD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2" creationId="{8A597106-2B2F-05A2-825F-9795582132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3" creationId="{0135666D-6D63-6B22-0E55-50D7AE06DF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4" creationId="{4155C3BB-E43F-449B-B5BA-6616B4D687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5" creationId="{9E2413B9-8B68-7BB3-99EB-357ECD789D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6" creationId="{0292F82E-D165-F8F1-BFDB-76E56370EE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7" creationId="{A91106E4-614D-D307-1DA8-36B8AB4DBA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8" creationId="{243DE570-FFE9-B43A-8EEF-294CCBABF8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9" creationId="{27C245F2-76C6-F3C3-8F42-61076773F2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0" creationId="{79DA55FC-F73B-F6EE-B0FB-6EEA356741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1" creationId="{C0164FFA-7FE2-D97B-F250-2984C127B2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2" creationId="{A21B10B7-5377-FEE8-99A0-226D4F4E4B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3" creationId="{B2CA925E-B913-50BE-77BF-75338FFEDE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4" creationId="{F3AFDFC7-47FB-5C4B-90F6-221FF54C0F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5" creationId="{995C019C-DBFE-3BAA-6E65-C730DCC416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6" creationId="{37011A42-582A-DE64-99D2-4CA9CB47B6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7" creationId="{5EE4039A-9F52-E19C-44AB-F72F3DD76D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8" creationId="{9099995B-50ED-D7EE-4113-B76A57C07F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9" creationId="{3030294B-6AE7-9F49-94B8-35AD99A8A8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0" creationId="{E1590912-C728-0BFB-773A-5413F8B94E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1" creationId="{78A7DB00-180E-4C28-A9F3-589E71BD31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2" creationId="{389C1E27-532E-C751-0D3C-E5FAE3E295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3" creationId="{D8CFD0CA-8BF8-DF31-8AE6-C4EAAAE569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4" creationId="{1EDE6A7A-1E03-F3CA-5D97-18E5B11098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5" creationId="{05FA3E80-DD02-AC41-53EC-E762D9DF44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6" creationId="{3E8D83AA-BF53-B261-0B09-4288794133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7" creationId="{56626733-859E-6D4D-D4C2-29DA68F26A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8" creationId="{DC69C750-548D-2384-8992-78C96DA25D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9" creationId="{3239284D-31DC-26DA-588A-1397918A96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0" creationId="{3F33A617-593E-10E9-C6DF-650EE16B3F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1" creationId="{7145D908-F54D-9DCF-4E16-CDFC5D079E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2" creationId="{DCA8D4C9-E10A-5447-913C-604D6AA9BD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3" creationId="{96D61986-6E4E-2AC6-9A3D-6AA8BAA307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4" creationId="{22EDF86E-F1B4-9997-319F-59068053F6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5" creationId="{03C77C1C-91A0-35E3-DE2D-EF18A73AE3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6" creationId="{42009978-82C0-0251-FBCC-96BA226273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7" creationId="{585002D9-3B9B-7D75-9ED2-0D0C206F54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8" creationId="{5596CA02-E336-5ED2-0242-08219EDA0B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9" creationId="{D445C720-F78E-7669-8806-00433C565A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0" creationId="{8DF008CE-E88F-3A5A-BCF7-B872908C8F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1" creationId="{05CC2DDA-52CF-D5D9-924A-34B5320627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2" creationId="{6114066F-D0FA-802A-AECC-448DACDF85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3" creationId="{06C84132-9A4A-5243-0607-9682BB27D6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4" creationId="{B6F30B42-DD1C-1FF8-0B16-D7E40EDC06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5" creationId="{DB0E0EBD-F5F3-0960-755F-A66C75F3A8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6" creationId="{E82FAAA1-584F-958F-413E-70D15E0FE5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7" creationId="{97DDCC85-C8A5-4E5E-0E33-40254D5C55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8" creationId="{913BD3E8-DFAB-3859-764E-26896EE25A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9" creationId="{598ECBA2-EC39-26DB-7B74-0087EFCEC0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0" creationId="{A92ECE8F-652D-074C-3D66-A6C9411FE2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1" creationId="{D58DCAAB-77E8-BE92-57C3-A06075398B2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2" creationId="{4244BA62-81BD-62E7-4F63-DBC48B159B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3" creationId="{0A142491-5856-8A2F-8341-EC6EBD1975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4" creationId="{C74A226A-894C-0CFD-6268-56251172C8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5" creationId="{409CA483-4F86-59AC-16EB-B2F136B1145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6" creationId="{459250A5-62C2-7280-93AC-E4D2F4B81E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7" creationId="{761A46BC-FD9D-0877-6961-7AEA17B88A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8" creationId="{68051CAB-1081-3107-376A-281C17F090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9" creationId="{50C85FBC-5D00-D9B5-74DB-9E51D920B3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0" creationId="{F6F14653-2716-CB86-1FAD-6CE9E25FF2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1" creationId="{4ED99CE2-7A8A-39DC-3D0C-1F86B2D934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2" creationId="{1C45F29E-3C99-EA7F-E698-9EFF6F0D4EC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3" creationId="{071A6953-C5A2-FFD7-737A-17B932D860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4" creationId="{A0BE52AC-62BB-316B-DF09-2A3F637243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5" creationId="{6044E8BC-6B88-18DD-710A-6B9814D1F3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6" creationId="{D8E13CC6-53F8-9FB1-A331-6ED5531DF6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7" creationId="{E450E226-485D-FD9A-641F-94017F7CD8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8" creationId="{6CDE8374-DE7F-ECD1-52F0-ED733A2DB0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9" creationId="{42F2D42F-F6F6-C932-268F-B44B7DE136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0" creationId="{28544605-8CE5-A166-E120-660C41D7BE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1" creationId="{001B4B39-7D4C-61D7-F00B-1E7BBE7127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2" creationId="{A79D5FB2-54CC-9BBA-94E3-7439BFF022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3" creationId="{271D2F84-91E2-A135-4D44-018D39819D5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4" creationId="{7C7532D9-4717-C6F9-1FF9-9CCA44054E5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5" creationId="{680AC336-840C-151B-EEB8-548E124BDD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6" creationId="{FBC8DA90-2909-7724-C222-D625730EDD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7" creationId="{6DDA06C5-53F8-54B7-D1C8-22A99617DC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8" creationId="{36D66F53-956A-5CF5-444C-E2E59F8C64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9" creationId="{E0DB5B37-4303-35EC-9743-532732F37F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0" creationId="{CBD05F3D-F524-E011-8E2C-4881E9EA7F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1" creationId="{EDDF35B9-3516-41BA-BD7B-5D1F9B0811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2" creationId="{A237A5DF-D882-826D-FB1F-9482799943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3" creationId="{405BED78-0936-DB4E-8560-8970CBE139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4" creationId="{6AA22C34-64C6-D8E7-D8D0-61D00C266E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5" creationId="{4B7914D1-B802-86AB-80A2-9733A6F64C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6" creationId="{32055ABC-1957-B282-0F1F-4875F1B38B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5" creationId="{C0C0A81D-64A0-8AB0-F373-EB2FA38D08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6" creationId="{EB2FDD2F-E2B0-999D-4B9B-6334FA2FDC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7" creationId="{E27E689E-413A-7E82-4015-7114C025EE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8" creationId="{B9135241-9A42-3623-D552-6DBBE78522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9" creationId="{2CD27899-B39B-88A9-136D-F863C412F9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0" creationId="{8F9844D1-4295-6FA8-1E5A-7AACD434B7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1" creationId="{2D0BF70D-0631-9B0B-42A6-2B477E6ECD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2" creationId="{9BCD9B60-8C25-E2FE-05A4-BD7A9A2823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3" creationId="{C5373F06-C4C5-2CE2-0208-85F1D7D4F8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4" creationId="{2E1DD2D1-5AE8-3BC2-26BD-90F6882227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5" creationId="{89A55BED-FCF9-A0C9-6170-30D0D986ED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6" creationId="{E815EA27-4F34-AABA-8CE0-336A48A03F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7" creationId="{E9B8504C-973D-9D13-39C4-593763ABB6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8" creationId="{2DA118D7-318C-7D9E-542F-EDA27C4ADB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9" creationId="{9DB9F0B0-A938-9B2E-5234-B86F63BF56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0" creationId="{A04927E8-828D-EBBE-38F7-B3002C24E2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1" creationId="{82F40F80-5CF4-E710-C6C1-C16E094C3D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2" creationId="{61498BA6-061E-4307-34A1-6049FEFF72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3" creationId="{0FE8DFD4-507A-6637-35A6-0CB56C3A13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4" creationId="{7A8B65CA-7493-95D0-A600-DAF323497C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5" creationId="{30D1E9A9-DDD2-0130-6BFC-9E1FBE814C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6" creationId="{3A42230D-B719-5AD3-EEC5-0314A3AF8E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7" creationId="{2CAA3D9E-D6B2-7602-8A97-F5B24167C0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8" creationId="{A3C973F3-2F46-DFCE-8F2B-D73B12A658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9" creationId="{381E9D47-3008-440A-965C-7288119942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0" creationId="{94AA9393-1AEB-990F-A3FD-6C48309589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1" creationId="{C6A65B5A-8EB6-B653-C3D1-6C82DE27A7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2" creationId="{B460BE27-9597-6BAF-81B3-74F83B1142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3" creationId="{8699A6E5-C63D-8155-8234-4CCE132ABF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4" creationId="{1C13EA67-EEF6-0287-6697-D108C82E4E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5" creationId="{4B1998BC-273F-72D2-AB83-FE20A3D02B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6" creationId="{1841E6E2-FD15-5C14-C387-798F33C592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7" creationId="{CCE48878-EC58-C5FB-5525-30E115FCC2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8" creationId="{9CD23B59-8454-A7A5-4C47-A1EEA07154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9" creationId="{66FE6697-9F4C-D7ED-D744-583EE3CCC8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0" creationId="{B7E26B0F-3B25-1721-3809-A35B325D60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1" creationId="{E14E3651-ADE6-2BE2-7C75-A242023079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2" creationId="{BCF79F3C-89FA-EFE7-2141-074202964E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3" creationId="{9C00059C-768E-7570-11A1-61284A175A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4" creationId="{6793696D-F1B1-17D3-A72F-FB67818C82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5" creationId="{0DCE665E-1E7D-A63E-B07B-80AB785A2E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6" creationId="{CCD40232-14AE-B659-37DC-8FEEFEECD9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7" creationId="{93DB096F-4845-CC22-3651-7CF104AB08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8" creationId="{A9C14C4E-00D2-309D-7CE7-FD3113B013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9" creationId="{B889F024-4D72-5925-F9CD-19E92FB551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0" creationId="{4CF1095B-0CDC-FC06-8900-1B64364FEF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1" creationId="{A726B08E-F4D0-8B0D-46A2-3FEC55A6AF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2" creationId="{AC799504-41EB-06D9-9EC6-20A8E1C604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3" creationId="{A5BF1CCA-C3F0-E6AC-E885-A48CA2A21B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4" creationId="{4E16EEA3-6D5A-14BD-4741-35D0EFD7FD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5" creationId="{365D4D74-7C24-966D-D31C-997DB8AEE7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6" creationId="{9F3F3EEE-6472-A97A-FCB7-72F682F9C4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7" creationId="{E12EA06B-2C5D-BC06-BD1E-DCEE5C9837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8" creationId="{5A81EE53-D9BE-C3C9-5AA4-CA4F904943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9" creationId="{42B77D40-615E-CAF0-F6F3-B616A8DF52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0" creationId="{B1556256-6360-A307-5E01-CA4727A9699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1" creationId="{2FE75EA5-17BE-3DBC-584D-B4342642FC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2" creationId="{E6865D45-A06B-2811-25C5-0388FCB445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3" creationId="{3505D141-4EDD-1FD6-8DB1-DE35DFD2EF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4" creationId="{F60970C1-AC9B-F0E2-1A28-978362F2D5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5" creationId="{F8CC0491-E65F-F3A9-A2D0-E95060C258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6" creationId="{6EE6D86E-A3D1-B46F-C9DC-DC542A5B92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7" creationId="{AB84D66F-7E86-5DC9-9F30-EDC580D20C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8" creationId="{08A9E0E3-0174-D74D-3F93-E927F1C55F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9" creationId="{AE6D99E1-C935-A6CF-DABB-ACDC2CBC1A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0" creationId="{DC2F33E1-607C-6A54-7D34-44B68C9000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1" creationId="{2D80EEFB-3172-7FB6-9476-CCD1E7BD83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2" creationId="{A76B2BF1-9BEB-3410-EA1C-7A2AD71BFA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3" creationId="{3E27BFF7-75B8-6046-94E4-DCE036C1E9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4" creationId="{3C6453F6-41C6-52E5-68BA-C332787414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5" creationId="{7D81785B-EBEC-A2C2-97A5-299F56BACE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6" creationId="{B54435F1-9663-0B85-4710-C377BC60C6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7" creationId="{3F5591E6-4B9E-D7F8-3FEA-51547CFED4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8" creationId="{E1452C95-25A5-0762-FFE2-85210E6AA0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9" creationId="{0E58998E-6F0B-F223-C0A2-26F9329351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0" creationId="{B21E53AE-D236-CC41-644E-A249837531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1" creationId="{55419DE4-A1EA-20A4-E071-7309BA57E3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2" creationId="{89D4C429-8244-1CFF-BBEC-526D58043D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3" creationId="{04A4715B-FD1C-2AE5-FC8E-314A6C766E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4" creationId="{39773F2F-ED57-0B2B-429E-36E2F04B44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5" creationId="{BE2BB3DD-50A3-7473-594F-31E735C613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6" creationId="{3FCB5D77-C07F-C20F-5FB1-C915E8D652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7" creationId="{374C824E-DA03-E474-C4CE-9E7C6B4472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8" creationId="{EE8FD817-8605-BAE4-BCCE-77EC714483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9" creationId="{AF2ECB77-D17B-FF19-D880-3C73F3E516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0" creationId="{6D851C39-0BEB-B760-C14B-F90911CAA3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1" creationId="{18673900-ECFA-0437-CE6B-6B2F08BDD8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2" creationId="{F7501C62-87D9-8F2F-4E88-45F822BD27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3" creationId="{9A692EFA-A84C-C088-179A-5A1A6C6967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4" creationId="{FC331B39-E8A1-AB78-C201-472D8F4B93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5" creationId="{8313445E-320F-D2C0-C891-27E05F1F71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6" creationId="{2CF69E46-2875-7823-1D5D-E625276B77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7" creationId="{E0C5B7B7-F822-EC0B-E7ED-BA0C31735D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8" creationId="{028CC9D7-35E2-BFE7-693B-F71415697C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9" creationId="{2C36F58C-38E2-3A4B-4373-CF08243416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0" creationId="{C72355EF-966F-3DA8-9303-5882DF1149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1" creationId="{631DA876-C513-C97E-29FC-208B189DE7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2" creationId="{A9534FA6-0691-34BE-D4B0-F9368334A2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3" creationId="{2F53A38B-0195-A8F3-DA17-F74BD65298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4" creationId="{CB984384-9613-607B-9D83-A83CA5A2AF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5" creationId="{0DCA81C3-5C8B-8D87-A93B-F7F4A8C968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6" creationId="{94A5FCB1-2C01-EEA2-26E9-EE5D990C44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7" creationId="{7DD13FD2-482A-0066-2D1A-0C384AF2EC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8" creationId="{DA31411C-2F8A-44A6-AD6F-773C5146F8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9" creationId="{C024A435-3EE3-3241-A0A2-633DECF375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0" creationId="{B5C22FAE-4AB9-BB49-DB46-FA9C325CC1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1" creationId="{DC25C15A-6683-3814-30E9-0A9BDF0DFC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2" creationId="{F97963E1-9997-852C-CDC9-5073CA23F5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3" creationId="{044FD216-BD39-D6C8-AAED-8A24E315F5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4" creationId="{6B086B4A-20F5-04C4-ACDC-8C0670F5AF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5" creationId="{E442860E-CF34-45EA-A0E5-741E267582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6" creationId="{0D0FC3CB-1E07-4E4F-C505-0202673362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7" creationId="{C691C672-3108-A9E3-EFC5-312076099A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8" creationId="{F2FA8BB8-D552-F360-56FF-C785D017CF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9" creationId="{1018E176-AD27-157D-7979-253C1CC192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0" creationId="{9CA9DA99-E010-44C7-B14C-6D0023074E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1" creationId="{F3F7D1B0-778C-C88D-B76D-60AC8431D2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2" creationId="{88AED838-195C-6F62-4183-58152F1DC0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3" creationId="{537F8A04-9B6E-A5A4-1F0E-1323BA6E57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4" creationId="{D40F2E64-BC6E-EB66-A4C4-C1450D5298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5" creationId="{AC79581A-FFC2-037A-BC90-EAD5B47955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6" creationId="{6AD178BD-7606-8572-9136-3AC030D48B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7" creationId="{D051C556-DC73-E514-BB4E-88FE3343BA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8" creationId="{006F42D7-3E3F-6A6B-63C6-96D57EDC33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9" creationId="{AEF14700-0F2F-7C5E-D10D-3E78BE73A1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20" creationId="{95B56D71-A583-7981-5493-CEFD3ED2B1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21" creationId="{B31FD112-823C-5DCE-E730-3A7849DF78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22" creationId="{37F2669F-1C0F-571A-B70A-2678189DA1A1}"/>
          </ac:spMkLst>
        </pc:spChg>
        <pc:spChg chg="add mod">
          <ac:chgData name="Laise Eduarda Paixão de Moraes" userId="ed9e5288-1c22-4d51-b69f-ec30695ef7d2" providerId="ADAL" clId="{121E0C3F-27A0-43CF-81A6-B1BCE706AA80}" dt="2023-09-09T17:18:24.298" v="3006" actId="113"/>
          <ac:spMkLst>
            <pc:docMk/>
            <pc:sldMk cId="2087665204" sldId="945"/>
            <ac:spMk id="2623" creationId="{3888983E-9F1B-57A0-EC63-08A5FEF1AD5B}"/>
          </ac:spMkLst>
        </pc:spChg>
        <pc:grpChg chg="add 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4" creationId="{C3CCBD3B-B367-8629-8528-6A557D603C2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" creationId="{9481C013-A073-F3C4-D7FD-15801361B69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6" creationId="{E56F28A8-B75C-10EB-C1BD-C032CA60DF8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" creationId="{CDB68D08-E2E6-5F73-837B-E8597B6335F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" creationId="{DF7906D3-C830-44CB-B6B7-C12CE062106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" creationId="{5D12BFDA-DB94-072B-357D-CED1D47CB33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" creationId="{87574494-8581-8EEB-018C-57861283430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" creationId="{2C81C92D-4A0C-ABD3-2F4C-1A90A96C830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" creationId="{CAE31DED-4AF3-BC3A-A143-5BA0BAB952D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4" creationId="{F0BB05DD-62F2-7269-2350-3DB74EA9430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" creationId="{4F8B0698-520F-340A-C824-DF2380EE1FC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" creationId="{18A36418-EE1F-BF64-813B-B82B17F37A4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7" creationId="{FDD9EE9D-5D0F-8953-73E6-B073099D286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" creationId="{581E6500-702E-DD4B-D9A3-5CC6D58293F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" creationId="{F084054A-94F0-311C-782F-5D2D490F271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" creationId="{3DC2B920-F749-CCA4-DE57-2D987F219FA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1" creationId="{8F6F2A46-E5B0-A2F6-6E7A-6317A2ECA05F}"/>
          </ac:grpSpMkLst>
        </pc:grpChg>
        <pc:grpChg chg="del">
          <ac:chgData name="Laise Eduarda Paixão de Moraes" userId="ed9e5288-1c22-4d51-b69f-ec30695ef7d2" providerId="ADAL" clId="{121E0C3F-27A0-43CF-81A6-B1BCE706AA80}" dt="2023-09-09T00:14:53.828" v="359" actId="478"/>
          <ac:grpSpMkLst>
            <pc:docMk/>
            <pc:sldMk cId="2087665204" sldId="945"/>
            <ac:grpSpMk id="342" creationId="{0D54F0A4-38BB-EEFA-2B98-9F725DDFB10B}"/>
          </ac:grpSpMkLst>
        </pc:grpChg>
        <pc:grpChg chg="del">
          <ac:chgData name="Laise Eduarda Paixão de Moraes" userId="ed9e5288-1c22-4d51-b69f-ec30695ef7d2" providerId="ADAL" clId="{121E0C3F-27A0-43CF-81A6-B1BCE706AA80}" dt="2023-09-09T00:14:53.828" v="359" actId="478"/>
          <ac:grpSpMkLst>
            <pc:docMk/>
            <pc:sldMk cId="2087665204" sldId="945"/>
            <ac:grpSpMk id="345" creationId="{700B813E-4FAE-7E36-A827-2E86C39695E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1" creationId="{768486AC-6584-0417-5FFE-3A1F05E8C2C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2" creationId="{126BA147-E8CE-6776-7F26-AF946AADCF0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3" creationId="{84BC0CA0-DCD7-E5E6-2450-AF1F6FFF873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4" creationId="{9ACDD794-9B85-BDF2-2CA4-690BBD34B07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5" creationId="{8539B92E-05DA-0396-EF50-2FE672EEEF1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6" creationId="{C7E9B363-C1BD-942E-3517-F0A17B9C028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7" creationId="{B06846F3-273B-D5A6-16A9-ACCAF2AA779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8" creationId="{1B9B9EB5-4B44-10A7-099D-E30CEFD5092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07" creationId="{A257054D-8A74-2D4F-F653-9CB5F4CA7CA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08" creationId="{F79F47C4-106E-5F56-ED7E-C648009C17B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09" creationId="{90615BEC-D96A-07BD-F4C1-A57B32377A5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0" creationId="{96D870A3-571D-BE0A-0B3B-F69001F1857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1" creationId="{F3134295-9D5C-FD96-F403-92D5E636271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2" creationId="{65D04937-7612-34B1-EF56-E46457401CD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3" creationId="{75B96A40-75AB-CC87-900B-113498FD21A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4" creationId="{EFD61A0E-A951-9C4B-E9C3-ACEE7A7CC89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3" creationId="{BDB6CE4C-006B-F0E7-2698-09BAD4A910C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4" creationId="{2CBCDA4E-42EC-8CCD-DE76-43342713AFE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5" creationId="{49EE4D3E-2232-94A3-61E1-D8947615F4C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6" creationId="{5644329A-DF7E-0CEB-8E55-CA841BC6266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7" creationId="{4E8DAA97-9731-A2B0-728F-09B1D2D8663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8" creationId="{7C7D8F80-150F-66D1-388B-5425D89EC28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9" creationId="{B069C352-18AB-068F-6C6E-B2961321E68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50" creationId="{21E77EB6-C0DA-AEB4-5550-F5F9B0ED237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79" creationId="{84EFCA18-D2D0-67A6-56F4-5C252333EB6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0" creationId="{40AC97C1-2010-32E5-7819-ED45B0BDD22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1" creationId="{5882ED2F-0C4B-E7FB-C17E-7DCF48A27EC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2" creationId="{6D2FFE8C-9A67-B65C-B981-A9988935579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3" creationId="{3A4BC20B-3254-BF9F-DCE7-07507DC74CD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4" creationId="{D340C6F3-7D1A-4353-306D-F031F39E51F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5" creationId="{99F8340D-CDD9-FF0A-48BE-339E10A555D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6" creationId="{3F0B0124-085F-9971-15C6-41ECAD55082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7" creationId="{9CBC8A2F-F961-FD17-3036-DE4A5EABD41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8" creationId="{4B503EAE-1558-AE6B-0C47-4E5C7401CF3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9" creationId="{C410BAD3-7A60-F61B-323C-C8A99F5E54B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90" creationId="{54928BDB-07C6-C5C5-CF7B-4EF6D1D05F7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19" creationId="{C0E73377-4E75-77AA-51EC-DC7BE8ADE111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0" creationId="{2568F7E9-442B-CA1D-81BE-1DF33697F93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1" creationId="{AAAD701A-8950-7689-1F84-D96A4280597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2" creationId="{604431D0-1ED6-A17B-9D0A-5096E1ED853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3" creationId="{FE269386-E9B3-4B6B-754D-17147C72977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4" creationId="{E7BB076E-62AD-F91C-3AAB-39B3C795DD8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5" creationId="{1FE1EEFB-A6C7-CDBE-01F1-12D2881A529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6" creationId="{859D282F-5B15-54F7-D847-BE4807FBA93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5" creationId="{2FBCFFF9-1C5C-83BA-31B2-53943B4555E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6" creationId="{C312B65A-168D-0D3B-CECE-1A140C206A9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7" creationId="{6D718ABF-C827-0D37-2829-AED8B6074F1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8" creationId="{C00E70AC-0A81-1A77-9B90-47719BBF7EC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9" creationId="{9027E8BD-8ACC-FDD6-041C-74C667A1749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60" creationId="{D6B1BA74-3348-A2EA-E10F-B418E6C4EF5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61" creationId="{23FB74DE-BDFC-F3FE-F008-F5121ABF66D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62" creationId="{74F97C9C-BEAD-1276-7AAE-DEAADD1CD1C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1" creationId="{C9651EE1-BB5B-6BD8-EC0D-B6EA7C407BF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2" creationId="{BEF40A66-E09C-335D-1054-1E5BA324A61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3" creationId="{566FF9CD-DFE0-B37A-F45A-59A786F714C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4" creationId="{78BE22F3-3D64-DCC0-B35B-CC39AB0CAC9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5" creationId="{E8331DB5-DB8B-1A93-7C4A-20F6B799A01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6" creationId="{FC9A3E1C-8632-2B67-12E4-9167DD61833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7" creationId="{3957E754-B70F-D16D-ACE8-C42C4963D84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8" creationId="{952238FE-54A5-D656-E159-916F060AC00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27" creationId="{8E2A6E98-5C27-5F6A-A70A-1A8034E28E1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28" creationId="{CB373649-46A8-B536-D38A-4BE504A4965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29" creationId="{641F92F3-4355-A449-1C33-9C436E08BA9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0" creationId="{78D407C6-8E96-47B1-9129-DA9140685CC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1" creationId="{742B0E30-C163-5C1C-794D-7784563718F1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2" creationId="{F2FD55BF-097A-CC32-B880-C1BD9EE40C7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3" creationId="{AEBCADBB-072A-3669-B55E-A06D282225C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4" creationId="{C143D3EA-AFFD-3C48-A953-65109CCB091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5" creationId="{2572BE3B-3CE7-84AD-535D-7969B9C6FBE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6" creationId="{239E1582-41C1-98AD-4BDA-44A94A22632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7" creationId="{F6BD05A2-0559-3577-0296-A01B4EA1F95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8" creationId="{D7AFD613-11C2-F7E3-31A2-31D9A56F9E9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67" creationId="{4533AD8B-8156-09CC-6492-A53C3EB1EBF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68" creationId="{78ACA14F-6FCC-29EB-61F2-44BE1ABAE1D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69" creationId="{8BEB5FC4-5965-7AA6-78A3-3EAD2984978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0" creationId="{01745345-69DB-994A-5C09-291620438DC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1" creationId="{5777AA51-B8A9-752E-47AA-0AB12ADB2EE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2" creationId="{D0FF972B-2B8B-43A8-7FD7-99078CB391D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3" creationId="{7D9A939D-0E26-C83F-2319-1DBAB44B628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4" creationId="{2BEC86DB-6F59-35B9-2921-CDF24894487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3" creationId="{BDD24646-8789-B2D7-05FC-79A9129066C1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4" creationId="{D40E4C65-49E6-8F8B-11C7-B169AE4C1C2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5" creationId="{CD3E3C31-C9ED-5418-4BED-7C35B95C296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6" creationId="{25E4B491-2D39-90CD-DCDF-65732D18F8F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7" creationId="{34331600-B886-E812-E96A-E1CD4EE22AA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8" creationId="{A446A7D8-36E4-AA01-3E81-047E4408981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9" creationId="{78BF77CB-F951-3931-D29E-555255922E9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10" creationId="{CE7758B2-C025-357A-EB33-3FA5B581A11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39" creationId="{930E10A5-B258-A128-05D2-D3A6391F723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0" creationId="{359F9B88-AEBC-53BD-5DCE-84B6B9015D3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1" creationId="{DCB8EE60-06DA-BFB9-792F-AA1A36F063E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2" creationId="{5F42CD4A-A238-5ECD-5675-2A1FE27E513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3" creationId="{19828830-E698-A89A-0B6A-815EB64F659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4" creationId="{4BB1237C-216C-4503-14B0-5BD8C4AB1E6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5" creationId="{011F857E-6247-5B38-E8CE-E23D61D6D73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6" creationId="{C79D445C-7DB4-39A1-7677-9E419D4B470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5" creationId="{12D350F4-C15B-E401-744E-31BB9BA00EA7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6" creationId="{223A7479-D657-872C-9C6E-21273228665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7" creationId="{E3438F9F-5538-279E-D022-6AC1642748B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8" creationId="{1E4131A5-FFB4-77EA-FADC-72ECC306982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9" creationId="{7EFCCE24-E530-612D-54A3-7E3C9E3A5A0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0" creationId="{CC036F60-777E-D600-3E8D-145259C5369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1" creationId="{E034DC0F-89BD-F288-9DD9-0BBCEFAC113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2" creationId="{DF752E4F-D8D9-7D99-B642-FA0B30AAAE0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3" creationId="{DBC8FE26-57DB-E9A3-8E92-1EA6D99BB0A7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4" creationId="{A279FFFE-D220-6245-B8B3-9DF83ADC83D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5" creationId="{B6158A28-D1D8-0BD5-4914-19EE1EC71F6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6" creationId="{A0F72FA6-61EC-F5A5-0A19-43AAEE3D6BC1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5" creationId="{C58C1A41-382F-ADF1-CE91-9121FFF3EBF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6" creationId="{25F565AF-2629-E852-76CF-55335831680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7" creationId="{B78FA94A-ED89-97DA-4473-549226B8B05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8" creationId="{537BB66A-9521-7A90-E923-731BF08DBAB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9" creationId="{2910E64A-8B3D-F673-8AFF-22878AB7235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20" creationId="{D2D27A7B-CC02-A585-17C3-FCB06178F00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21" creationId="{1A512E85-98AE-550C-CFA2-E44A666CCB6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22" creationId="{EC7A6A01-FFBB-1C0D-9C75-D42DFB7123A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1" creationId="{820DEC7F-58D4-8DC1-07A8-4DA0DD861B8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2" creationId="{7FC8F755-2FC9-75FC-BEA5-93BFF2E0133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3" creationId="{4B60AFC4-D344-D51A-060A-B9AF65C39D2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4" creationId="{A52ABD78-59EC-6642-003E-47A31C909DB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5" creationId="{FDD080B3-F654-CF17-697A-EE907B6FE6C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6" creationId="{9CB5F3D8-4298-02CF-847C-C219C7789937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7" creationId="{A6C09848-5F03-62BA-A62B-62980DA61B6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8" creationId="{A45E6E4E-E932-EF95-8CC1-70536279518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87" creationId="{22A4CE9F-44FA-FF15-7304-B49A1149D8F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88" creationId="{63EF24C2-4F57-52BF-6B3F-A9B9AE2190A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89" creationId="{DCFC99AB-DFC7-FCB4-56A1-CAD14D2C788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0" creationId="{4CE09EB8-FCD0-8660-7C25-90007E9939E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1" creationId="{AE81AF7D-B04A-D0BF-10B0-B576F01EEC0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2" creationId="{E8339538-00BA-F6D2-CF9B-E675761E3EE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3" creationId="{AD90EB79-5658-ACEC-D60F-DE2244B4C70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4" creationId="{081EA375-C8C6-C0B5-A186-A32E7AB33D04}"/>
          </ac:grpSpMkLst>
        </pc:grpChg>
      </pc:sldChg>
      <pc:sldChg chg="add del">
        <pc:chgData name="Laise Eduarda Paixão de Moraes" userId="ed9e5288-1c22-4d51-b69f-ec30695ef7d2" providerId="ADAL" clId="{121E0C3F-27A0-43CF-81A6-B1BCE706AA80}" dt="2023-09-09T00:15:34.989" v="371"/>
        <pc:sldMkLst>
          <pc:docMk/>
          <pc:sldMk cId="167756839" sldId="946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2:57:41.848" v="17712" actId="20577"/>
        <pc:sldMkLst>
          <pc:docMk/>
          <pc:sldMk cId="3753856614" sldId="946"/>
        </pc:sldMkLst>
        <pc:spChg chg="mod">
          <ac:chgData name="Laise Eduarda Paixão de Moraes" userId="ed9e5288-1c22-4d51-b69f-ec30695ef7d2" providerId="ADAL" clId="{121E0C3F-27A0-43CF-81A6-B1BCE706AA80}" dt="2023-09-09T15:23:20.499" v="2246" actId="1076"/>
          <ac:spMkLst>
            <pc:docMk/>
            <pc:sldMk cId="3753856614" sldId="94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7:41.848" v="17712" actId="20577"/>
          <ac:spMkLst>
            <pc:docMk/>
            <pc:sldMk cId="3753856614" sldId="946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5:15:48.796" v="1936" actId="478"/>
          <ac:spMkLst>
            <pc:docMk/>
            <pc:sldMk cId="3753856614" sldId="946"/>
            <ac:spMk id="4" creationId="{1C23001E-F2D7-F1B8-80C7-97757AA61EF7}"/>
          </ac:spMkLst>
        </pc:spChg>
        <pc:spChg chg="add mod">
          <ac:chgData name="Laise Eduarda Paixão de Moraes" userId="ed9e5288-1c22-4d51-b69f-ec30695ef7d2" providerId="ADAL" clId="{121E0C3F-27A0-43CF-81A6-B1BCE706AA80}" dt="2023-09-09T15:34:43.091" v="2456" actId="20577"/>
          <ac:spMkLst>
            <pc:docMk/>
            <pc:sldMk cId="3753856614" sldId="946"/>
            <ac:spMk id="5" creationId="{59739F2B-011B-5B53-EFDF-D80301F3EB01}"/>
          </ac:spMkLst>
        </pc:spChg>
        <pc:spChg chg="del">
          <ac:chgData name="Laise Eduarda Paixão de Moraes" userId="ed9e5288-1c22-4d51-b69f-ec30695ef7d2" providerId="ADAL" clId="{121E0C3F-27A0-43CF-81A6-B1BCE706AA80}" dt="2023-09-09T00:15:40.958" v="373" actId="478"/>
          <ac:spMkLst>
            <pc:docMk/>
            <pc:sldMk cId="3753856614" sldId="946"/>
            <ac:spMk id="5" creationId="{8A15406D-5576-167F-6F10-5BDFD2D35D13}"/>
          </ac:spMkLst>
        </pc:spChg>
        <pc:spChg chg="del">
          <ac:chgData name="Laise Eduarda Paixão de Moraes" userId="ed9e5288-1c22-4d51-b69f-ec30695ef7d2" providerId="ADAL" clId="{121E0C3F-27A0-43CF-81A6-B1BCE706AA80}" dt="2023-09-09T00:15:40.958" v="373" actId="478"/>
          <ac:spMkLst>
            <pc:docMk/>
            <pc:sldMk cId="3753856614" sldId="946"/>
            <ac:spMk id="6" creationId="{8DA5FBD2-72CB-5FEE-8464-97DE1F80A514}"/>
          </ac:spMkLst>
        </pc:spChg>
        <pc:spChg chg="del">
          <ac:chgData name="Laise Eduarda Paixão de Moraes" userId="ed9e5288-1c22-4d51-b69f-ec30695ef7d2" providerId="ADAL" clId="{121E0C3F-27A0-43CF-81A6-B1BCE706AA80}" dt="2023-09-09T00:15:42.713" v="375" actId="478"/>
          <ac:spMkLst>
            <pc:docMk/>
            <pc:sldMk cId="3753856614" sldId="946"/>
            <ac:spMk id="8" creationId="{09711157-7503-7865-8E3A-780019A529AD}"/>
          </ac:spMkLst>
        </pc:spChg>
        <pc:spChg chg="del">
          <ac:chgData name="Laise Eduarda Paixão de Moraes" userId="ed9e5288-1c22-4d51-b69f-ec30695ef7d2" providerId="ADAL" clId="{121E0C3F-27A0-43CF-81A6-B1BCE706AA80}" dt="2023-09-09T00:15:40.958" v="373" actId="478"/>
          <ac:spMkLst>
            <pc:docMk/>
            <pc:sldMk cId="3753856614" sldId="946"/>
            <ac:spMk id="11" creationId="{4FCF0ED4-698D-3983-97A8-60E89889241A}"/>
          </ac:spMkLst>
        </pc:spChg>
        <pc:spChg chg="add mod">
          <ac:chgData name="Laise Eduarda Paixão de Moraes" userId="ed9e5288-1c22-4d51-b69f-ec30695ef7d2" providerId="ADAL" clId="{121E0C3F-27A0-43CF-81A6-B1BCE706AA80}" dt="2023-09-09T15:25:00.223" v="2262" actId="6549"/>
          <ac:spMkLst>
            <pc:docMk/>
            <pc:sldMk cId="3753856614" sldId="946"/>
            <ac:spMk id="14" creationId="{D37BBDDD-F9BA-40F2-E495-90D7CE38A86D}"/>
          </ac:spMkLst>
        </pc:spChg>
        <pc:picChg chg="del">
          <ac:chgData name="Laise Eduarda Paixão de Moraes" userId="ed9e5288-1c22-4d51-b69f-ec30695ef7d2" providerId="ADAL" clId="{121E0C3F-27A0-43CF-81A6-B1BCE706AA80}" dt="2023-09-09T00:15:40.958" v="373" actId="478"/>
          <ac:picMkLst>
            <pc:docMk/>
            <pc:sldMk cId="3753856614" sldId="946"/>
            <ac:picMk id="7" creationId="{830C6935-C6E6-82BC-51DB-CDECD1B020FE}"/>
          </ac:picMkLst>
        </pc:picChg>
        <pc:picChg chg="del">
          <ac:chgData name="Laise Eduarda Paixão de Moraes" userId="ed9e5288-1c22-4d51-b69f-ec30695ef7d2" providerId="ADAL" clId="{121E0C3F-27A0-43CF-81A6-B1BCE706AA80}" dt="2023-09-09T00:15:41.498" v="374" actId="478"/>
          <ac:picMkLst>
            <pc:docMk/>
            <pc:sldMk cId="3753856614" sldId="946"/>
            <ac:picMk id="9" creationId="{2BB16386-7132-2C69-ACE3-615CAC697EDE}"/>
          </ac:picMkLst>
        </pc:picChg>
        <pc:picChg chg="add del mod">
          <ac:chgData name="Laise Eduarda Paixão de Moraes" userId="ed9e5288-1c22-4d51-b69f-ec30695ef7d2" providerId="ADAL" clId="{121E0C3F-27A0-43CF-81A6-B1BCE706AA80}" dt="2023-09-09T15:09:41.507" v="1918" actId="478"/>
          <ac:picMkLst>
            <pc:docMk/>
            <pc:sldMk cId="3753856614" sldId="946"/>
            <ac:picMk id="12" creationId="{C0D3548B-9D58-9112-050A-C611E9C00171}"/>
          </ac:picMkLst>
        </pc:picChg>
        <pc:picChg chg="add del mod">
          <ac:chgData name="Laise Eduarda Paixão de Moraes" userId="ed9e5288-1c22-4d51-b69f-ec30695ef7d2" providerId="ADAL" clId="{121E0C3F-27A0-43CF-81A6-B1BCE706AA80}" dt="2023-09-09T15:09:40.254" v="1917" actId="478"/>
          <ac:picMkLst>
            <pc:docMk/>
            <pc:sldMk cId="3753856614" sldId="946"/>
            <ac:picMk id="13" creationId="{2938CBD6-BE49-BF0B-B66E-35168447B70F}"/>
          </ac:picMkLst>
        </pc:picChg>
        <pc:picChg chg="add del mod">
          <ac:chgData name="Laise Eduarda Paixão de Moraes" userId="ed9e5288-1c22-4d51-b69f-ec30695ef7d2" providerId="ADAL" clId="{121E0C3F-27A0-43CF-81A6-B1BCE706AA80}" dt="2023-09-09T15:17:02.742" v="2134" actId="478"/>
          <ac:picMkLst>
            <pc:docMk/>
            <pc:sldMk cId="3753856614" sldId="946"/>
            <ac:picMk id="15" creationId="{5C8315F1-0316-C4AA-5DE7-4B512B6CBC55}"/>
          </ac:picMkLst>
        </pc:picChg>
        <pc:picChg chg="add del mod">
          <ac:chgData name="Laise Eduarda Paixão de Moraes" userId="ed9e5288-1c22-4d51-b69f-ec30695ef7d2" providerId="ADAL" clId="{121E0C3F-27A0-43CF-81A6-B1BCE706AA80}" dt="2023-09-09T15:09:36.134" v="1915" actId="21"/>
          <ac:picMkLst>
            <pc:docMk/>
            <pc:sldMk cId="3753856614" sldId="946"/>
            <ac:picMk id="16" creationId="{6ED7AF59-24EB-530A-9021-4DD72A6C6BB1}"/>
          </ac:picMkLst>
        </pc:picChg>
        <pc:picChg chg="add del mod">
          <ac:chgData name="Laise Eduarda Paixão de Moraes" userId="ed9e5288-1c22-4d51-b69f-ec30695ef7d2" providerId="ADAL" clId="{121E0C3F-27A0-43CF-81A6-B1BCE706AA80}" dt="2023-09-09T15:06:47.116" v="1848" actId="478"/>
          <ac:picMkLst>
            <pc:docMk/>
            <pc:sldMk cId="3753856614" sldId="946"/>
            <ac:picMk id="17" creationId="{B3EB0BCF-953B-9D4D-DF2D-F53659561DBE}"/>
          </ac:picMkLst>
        </pc:picChg>
        <pc:picChg chg="add del mod">
          <ac:chgData name="Laise Eduarda Paixão de Moraes" userId="ed9e5288-1c22-4d51-b69f-ec30695ef7d2" providerId="ADAL" clId="{121E0C3F-27A0-43CF-81A6-B1BCE706AA80}" dt="2023-09-09T15:09:04.322" v="1909" actId="478"/>
          <ac:picMkLst>
            <pc:docMk/>
            <pc:sldMk cId="3753856614" sldId="946"/>
            <ac:picMk id="18" creationId="{09E093ED-AE62-9FE4-2B97-44AB8928924E}"/>
          </ac:picMkLst>
        </pc:picChg>
        <pc:picChg chg="add del mod">
          <ac:chgData name="Laise Eduarda Paixão de Moraes" userId="ed9e5288-1c22-4d51-b69f-ec30695ef7d2" providerId="ADAL" clId="{121E0C3F-27A0-43CF-81A6-B1BCE706AA80}" dt="2023-09-09T15:20:22.009" v="2239" actId="478"/>
          <ac:picMkLst>
            <pc:docMk/>
            <pc:sldMk cId="3753856614" sldId="946"/>
            <ac:picMk id="1026" creationId="{BA1EE7B8-3639-E5BD-B7AA-45DB7FE5E727}"/>
          </ac:picMkLst>
        </pc:picChg>
        <pc:picChg chg="add del">
          <ac:chgData name="Laise Eduarda Paixão de Moraes" userId="ed9e5288-1c22-4d51-b69f-ec30695ef7d2" providerId="ADAL" clId="{121E0C3F-27A0-43CF-81A6-B1BCE706AA80}" dt="2023-09-09T15:20:20.784" v="2238" actId="478"/>
          <ac:picMkLst>
            <pc:docMk/>
            <pc:sldMk cId="3753856614" sldId="946"/>
            <ac:picMk id="1028" creationId="{7E315758-66C1-D805-0255-4D154DC4DB7C}"/>
          </ac:picMkLst>
        </pc:picChg>
        <pc:picChg chg="add mod">
          <ac:chgData name="Laise Eduarda Paixão de Moraes" userId="ed9e5288-1c22-4d51-b69f-ec30695ef7d2" providerId="ADAL" clId="{121E0C3F-27A0-43CF-81A6-B1BCE706AA80}" dt="2023-09-09T15:26:55.504" v="2343" actId="1076"/>
          <ac:picMkLst>
            <pc:docMk/>
            <pc:sldMk cId="3753856614" sldId="946"/>
            <ac:picMk id="1030" creationId="{3E15C352-4A6A-30D8-7F7A-4B32A012A9BA}"/>
          </ac:picMkLst>
        </pc:picChg>
        <pc:picChg chg="add del mod">
          <ac:chgData name="Laise Eduarda Paixão de Moraes" userId="ed9e5288-1c22-4d51-b69f-ec30695ef7d2" providerId="ADAL" clId="{121E0C3F-27A0-43CF-81A6-B1BCE706AA80}" dt="2023-09-09T15:23:27.267" v="2250" actId="478"/>
          <ac:picMkLst>
            <pc:docMk/>
            <pc:sldMk cId="3753856614" sldId="946"/>
            <ac:picMk id="1032" creationId="{B4125DD9-FD33-45CD-220A-AC12ED629110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2:57:57.268" v="17716"/>
        <pc:sldMkLst>
          <pc:docMk/>
          <pc:sldMk cId="1320024074" sldId="947"/>
        </pc:sldMkLst>
        <pc:spChg chg="mod">
          <ac:chgData name="Laise Eduarda Paixão de Moraes" userId="ed9e5288-1c22-4d51-b69f-ec30695ef7d2" providerId="ADAL" clId="{121E0C3F-27A0-43CF-81A6-B1BCE706AA80}" dt="2023-09-10T12:57:57.268" v="17716"/>
          <ac:spMkLst>
            <pc:docMk/>
            <pc:sldMk cId="1320024074" sldId="947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17:35:10.074" v="3205" actId="6549"/>
          <ac:spMkLst>
            <pc:docMk/>
            <pc:sldMk cId="1320024074" sldId="947"/>
            <ac:spMk id="4" creationId="{3847C41D-8431-174F-3D35-D5A93563333F}"/>
          </ac:spMkLst>
        </pc:spChg>
        <pc:spChg chg="add mod">
          <ac:chgData name="Laise Eduarda Paixão de Moraes" userId="ed9e5288-1c22-4d51-b69f-ec30695ef7d2" providerId="ADAL" clId="{121E0C3F-27A0-43CF-81A6-B1BCE706AA80}" dt="2023-09-09T15:06:19.085" v="1845" actId="20577"/>
          <ac:spMkLst>
            <pc:docMk/>
            <pc:sldMk cId="1320024074" sldId="947"/>
            <ac:spMk id="8" creationId="{494C2785-5947-C2A2-D796-3377C25DFAA7}"/>
          </ac:spMkLst>
        </pc:spChg>
        <pc:spChg chg="add del mod">
          <ac:chgData name="Laise Eduarda Paixão de Moraes" userId="ed9e5288-1c22-4d51-b69f-ec30695ef7d2" providerId="ADAL" clId="{121E0C3F-27A0-43CF-81A6-B1BCE706AA80}" dt="2023-09-09T17:32:37.700" v="3192" actId="478"/>
          <ac:spMkLst>
            <pc:docMk/>
            <pc:sldMk cId="1320024074" sldId="947"/>
            <ac:spMk id="11" creationId="{67729741-E890-7FA8-0599-F6BEEB18F4F7}"/>
          </ac:spMkLst>
        </pc:spChg>
        <pc:picChg chg="add mod">
          <ac:chgData name="Laise Eduarda Paixão de Moraes" userId="ed9e5288-1c22-4d51-b69f-ec30695ef7d2" providerId="ADAL" clId="{121E0C3F-27A0-43CF-81A6-B1BCE706AA80}" dt="2023-09-09T15:04:38.120" v="1833"/>
          <ac:picMkLst>
            <pc:docMk/>
            <pc:sldMk cId="1320024074" sldId="947"/>
            <ac:picMk id="5" creationId="{6FAED2AD-02A6-3C21-FE59-4F603631C480}"/>
          </ac:picMkLst>
        </pc:picChg>
        <pc:picChg chg="add mod">
          <ac:chgData name="Laise Eduarda Paixão de Moraes" userId="ed9e5288-1c22-4d51-b69f-ec30695ef7d2" providerId="ADAL" clId="{121E0C3F-27A0-43CF-81A6-B1BCE706AA80}" dt="2023-09-09T15:05:56.302" v="1835"/>
          <ac:picMkLst>
            <pc:docMk/>
            <pc:sldMk cId="1320024074" sldId="947"/>
            <ac:picMk id="6" creationId="{0909C15A-16BF-1F99-6EE4-9EECC8B7B9E1}"/>
          </ac:picMkLst>
        </pc:picChg>
        <pc:picChg chg="add mod">
          <ac:chgData name="Laise Eduarda Paixão de Moraes" userId="ed9e5288-1c22-4d51-b69f-ec30695ef7d2" providerId="ADAL" clId="{121E0C3F-27A0-43CF-81A6-B1BCE706AA80}" dt="2023-09-09T15:05:15.409" v="1834"/>
          <ac:picMkLst>
            <pc:docMk/>
            <pc:sldMk cId="1320024074" sldId="947"/>
            <ac:picMk id="7" creationId="{62C688A9-9712-A91C-3185-BE94455868B1}"/>
          </ac:picMkLst>
        </pc:picChg>
        <pc:picChg chg="add del mod">
          <ac:chgData name="Laise Eduarda Paixão de Moraes" userId="ed9e5288-1c22-4d51-b69f-ec30695ef7d2" providerId="ADAL" clId="{121E0C3F-27A0-43CF-81A6-B1BCE706AA80}" dt="2023-09-09T15:02:17.915" v="1831" actId="478"/>
          <ac:picMkLst>
            <pc:docMk/>
            <pc:sldMk cId="1320024074" sldId="947"/>
            <ac:picMk id="9" creationId="{0F9C8608-1237-576D-2096-921B2F85FA13}"/>
          </ac:picMkLst>
        </pc:picChg>
        <pc:cxnChg chg="add del">
          <ac:chgData name="Laise Eduarda Paixão de Moraes" userId="ed9e5288-1c22-4d51-b69f-ec30695ef7d2" providerId="ADAL" clId="{121E0C3F-27A0-43CF-81A6-B1BCE706AA80}" dt="2023-09-09T14:57:45.220" v="1772" actId="11529"/>
          <ac:cxnSpMkLst>
            <pc:docMk/>
            <pc:sldMk cId="1320024074" sldId="947"/>
            <ac:cxnSpMk id="13" creationId="{6A9739CF-2EC5-5EED-50AF-C2A6F26E80BE}"/>
          </ac:cxnSpMkLst>
        </pc:cxnChg>
        <pc:cxnChg chg="add del">
          <ac:chgData name="Laise Eduarda Paixão de Moraes" userId="ed9e5288-1c22-4d51-b69f-ec30695ef7d2" providerId="ADAL" clId="{121E0C3F-27A0-43CF-81A6-B1BCE706AA80}" dt="2023-09-09T14:58:19.191" v="1777" actId="11529"/>
          <ac:cxnSpMkLst>
            <pc:docMk/>
            <pc:sldMk cId="1320024074" sldId="947"/>
            <ac:cxnSpMk id="15" creationId="{2BAA478E-9A09-09E9-F885-45EFEB583CD1}"/>
          </ac:cxnSpMkLst>
        </pc:cxnChg>
        <pc:cxnChg chg="add mod">
          <ac:chgData name="Laise Eduarda Paixão de Moraes" userId="ed9e5288-1c22-4d51-b69f-ec30695ef7d2" providerId="ADAL" clId="{121E0C3F-27A0-43CF-81A6-B1BCE706AA80}" dt="2023-09-09T15:02:31.314" v="1832" actId="208"/>
          <ac:cxnSpMkLst>
            <pc:docMk/>
            <pc:sldMk cId="1320024074" sldId="947"/>
            <ac:cxnSpMk id="17" creationId="{43530089-178C-C3D2-FBBA-8FC646FCDAE9}"/>
          </ac:cxnSpMkLst>
        </pc:cxnChg>
        <pc:cxnChg chg="add del">
          <ac:chgData name="Laise Eduarda Paixão de Moraes" userId="ed9e5288-1c22-4d51-b69f-ec30695ef7d2" providerId="ADAL" clId="{121E0C3F-27A0-43CF-81A6-B1BCE706AA80}" dt="2023-09-09T14:58:54.176" v="1791" actId="11529"/>
          <ac:cxnSpMkLst>
            <pc:docMk/>
            <pc:sldMk cId="1320024074" sldId="947"/>
            <ac:cxnSpMk id="20" creationId="{0EB708E6-8126-AFAE-81DE-4C5F992BD464}"/>
          </ac:cxnSpMkLst>
        </pc:cxnChg>
        <pc:cxnChg chg="add mod">
          <ac:chgData name="Laise Eduarda Paixão de Moraes" userId="ed9e5288-1c22-4d51-b69f-ec30695ef7d2" providerId="ADAL" clId="{121E0C3F-27A0-43CF-81A6-B1BCE706AA80}" dt="2023-09-09T15:02:31.314" v="1832" actId="208"/>
          <ac:cxnSpMkLst>
            <pc:docMk/>
            <pc:sldMk cId="1320024074" sldId="947"/>
            <ac:cxnSpMk id="22" creationId="{803A5F5A-E6EF-C2B8-1DE3-6BC6265160F2}"/>
          </ac:cxnSpMkLst>
        </pc:cxnChg>
        <pc:cxnChg chg="add del mod">
          <ac:chgData name="Laise Eduarda Paixão de Moraes" userId="ed9e5288-1c22-4d51-b69f-ec30695ef7d2" providerId="ADAL" clId="{121E0C3F-27A0-43CF-81A6-B1BCE706AA80}" dt="2023-09-09T15:02:31.314" v="1832" actId="208"/>
          <ac:cxnSpMkLst>
            <pc:docMk/>
            <pc:sldMk cId="1320024074" sldId="947"/>
            <ac:cxnSpMk id="24" creationId="{6E635EE3-9ABE-5C22-B823-BF81631CB82C}"/>
          </ac:cxnSpMkLst>
        </pc:cxnChg>
        <pc:cxnChg chg="add mod">
          <ac:chgData name="Laise Eduarda Paixão de Moraes" userId="ed9e5288-1c22-4d51-b69f-ec30695ef7d2" providerId="ADAL" clId="{121E0C3F-27A0-43CF-81A6-B1BCE706AA80}" dt="2023-09-09T15:02:31.314" v="1832" actId="208"/>
          <ac:cxnSpMkLst>
            <pc:docMk/>
            <pc:sldMk cId="1320024074" sldId="947"/>
            <ac:cxnSpMk id="30" creationId="{6B983924-1C5D-23CE-B6AC-A122CBBD2E1E}"/>
          </ac:cxnSpMkLst>
        </pc:cxnChg>
      </pc:sldChg>
      <pc:sldChg chg="addSp delSp modSp add mod ord modShow">
        <pc:chgData name="Laise Eduarda Paixão de Moraes" userId="ed9e5288-1c22-4d51-b69f-ec30695ef7d2" providerId="ADAL" clId="{121E0C3F-27A0-43CF-81A6-B1BCE706AA80}" dt="2023-09-10T12:57:49.188" v="17715"/>
        <pc:sldMkLst>
          <pc:docMk/>
          <pc:sldMk cId="3706867411" sldId="948"/>
        </pc:sldMkLst>
        <pc:spChg chg="mod">
          <ac:chgData name="Laise Eduarda Paixão de Moraes" userId="ed9e5288-1c22-4d51-b69f-ec30695ef7d2" providerId="ADAL" clId="{121E0C3F-27A0-43CF-81A6-B1BCE706AA80}" dt="2023-09-10T12:57:49.188" v="17715"/>
          <ac:spMkLst>
            <pc:docMk/>
            <pc:sldMk cId="3706867411" sldId="948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00:18:56.532" v="409"/>
          <ac:spMkLst>
            <pc:docMk/>
            <pc:sldMk cId="3706867411" sldId="948"/>
            <ac:spMk id="4" creationId="{B560EA8E-F3AB-EA17-12C1-D75734180FDE}"/>
          </ac:spMkLst>
        </pc:spChg>
        <pc:spChg chg="add del mod">
          <ac:chgData name="Laise Eduarda Paixão de Moraes" userId="ed9e5288-1c22-4d51-b69f-ec30695ef7d2" providerId="ADAL" clId="{121E0C3F-27A0-43CF-81A6-B1BCE706AA80}" dt="2023-09-09T17:18:57.581" v="3014" actId="20577"/>
          <ac:spMkLst>
            <pc:docMk/>
            <pc:sldMk cId="3706867411" sldId="948"/>
            <ac:spMk id="5" creationId="{9B5A1518-01FC-B8AC-1C4A-D5F3FAECD6F1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7" creationId="{3F9C66E0-210C-2546-5A36-D625FF49AC34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9" creationId="{5C3F288B-B910-DF67-68D1-F7017526E8BF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11" creationId="{924C63F2-8CCA-B896-8CE8-0E9BFBF1647C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12" creationId="{CB1E11D8-160B-DDDA-04E5-483DDB0B8A08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13" creationId="{BEF512C0-2246-1FDF-99C8-633BDD7CDD35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14" creationId="{A7129C5B-D8B9-18D4-A678-1C7D96FC0875}"/>
          </ac:spMkLst>
        </pc:spChg>
        <pc:spChg chg="add del mod">
          <ac:chgData name="Laise Eduarda Paixão de Moraes" userId="ed9e5288-1c22-4d51-b69f-ec30695ef7d2" providerId="ADAL" clId="{121E0C3F-27A0-43CF-81A6-B1BCE706AA80}" dt="2023-09-09T17:35:02.381" v="3199" actId="20577"/>
          <ac:spMkLst>
            <pc:docMk/>
            <pc:sldMk cId="3706867411" sldId="948"/>
            <ac:spMk id="33" creationId="{1A203125-341C-0D41-1ADF-554E1CED0A78}"/>
          </ac:spMkLst>
        </pc:spChg>
        <pc:grpChg chg="add del mod">
          <ac:chgData name="Laise Eduarda Paixão de Moraes" userId="ed9e5288-1c22-4d51-b69f-ec30695ef7d2" providerId="ADAL" clId="{121E0C3F-27A0-43CF-81A6-B1BCE706AA80}" dt="2023-09-09T00:18:56.532" v="409"/>
          <ac:grpSpMkLst>
            <pc:docMk/>
            <pc:sldMk cId="3706867411" sldId="948"/>
            <ac:grpSpMk id="6" creationId="{2ABD4A4C-80B1-4007-AB06-3FEA847ECAC0}"/>
          </ac:grpSpMkLst>
        </pc:grpChg>
        <pc:grpChg chg="mod">
          <ac:chgData name="Laise Eduarda Paixão de Moraes" userId="ed9e5288-1c22-4d51-b69f-ec30695ef7d2" providerId="ADAL" clId="{121E0C3F-27A0-43CF-81A6-B1BCE706AA80}" dt="2023-09-09T00:17:58.290" v="401"/>
          <ac:grpSpMkLst>
            <pc:docMk/>
            <pc:sldMk cId="3706867411" sldId="948"/>
            <ac:grpSpMk id="8" creationId="{47BE30DF-1469-4A5C-710B-055F4EA5EADD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8:56.532" v="409"/>
          <ac:grpSpMkLst>
            <pc:docMk/>
            <pc:sldMk cId="3706867411" sldId="948"/>
            <ac:grpSpMk id="15" creationId="{80A75EB8-57E8-7FCE-9CBB-B9040A5335F1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8:56.532" v="409"/>
          <ac:grpSpMkLst>
            <pc:docMk/>
            <pc:sldMk cId="3706867411" sldId="948"/>
            <ac:grpSpMk id="18" creationId="{BC094B7F-68E9-137C-9DA1-BC6BD40A07E0}"/>
          </ac:grpSpMkLst>
        </pc:grpChg>
        <pc:picChg chg="add del mod">
          <ac:chgData name="Laise Eduarda Paixão de Moraes" userId="ed9e5288-1c22-4d51-b69f-ec30695ef7d2" providerId="ADAL" clId="{121E0C3F-27A0-43CF-81A6-B1BCE706AA80}" dt="2023-09-09T15:32:45.177" v="2418" actId="478"/>
          <ac:picMkLst>
            <pc:docMk/>
            <pc:sldMk cId="3706867411" sldId="948"/>
            <ac:picMk id="34" creationId="{285C3C0B-2603-A67D-9AD5-81A8A71312A6}"/>
          </ac:picMkLst>
        </pc:picChg>
        <pc:picChg chg="add del mod">
          <ac:chgData name="Laise Eduarda Paixão de Moraes" userId="ed9e5288-1c22-4d51-b69f-ec30695ef7d2" providerId="ADAL" clId="{121E0C3F-27A0-43CF-81A6-B1BCE706AA80}" dt="2023-09-10T01:05:09.082" v="14903" actId="478"/>
          <ac:picMkLst>
            <pc:docMk/>
            <pc:sldMk cId="3706867411" sldId="948"/>
            <ac:picMk id="34" creationId="{99507A38-4543-3179-3087-83A160BED3A0}"/>
          </ac:picMkLst>
        </pc:picChg>
        <pc:picChg chg="add del mod">
          <ac:chgData name="Laise Eduarda Paixão de Moraes" userId="ed9e5288-1c22-4d51-b69f-ec30695ef7d2" providerId="ADAL" clId="{121E0C3F-27A0-43CF-81A6-B1BCE706AA80}" dt="2023-09-09T15:32:45.655" v="2419" actId="478"/>
          <ac:picMkLst>
            <pc:docMk/>
            <pc:sldMk cId="3706867411" sldId="948"/>
            <ac:picMk id="35" creationId="{2204BAA9-A7E6-5DC2-2388-8BCEDC031980}"/>
          </ac:picMkLst>
        </pc:picChg>
        <pc:picChg chg="add del mod">
          <ac:chgData name="Laise Eduarda Paixão de Moraes" userId="ed9e5288-1c22-4d51-b69f-ec30695ef7d2" providerId="ADAL" clId="{121E0C3F-27A0-43CF-81A6-B1BCE706AA80}" dt="2023-09-09T15:32:46.092" v="2420" actId="478"/>
          <ac:picMkLst>
            <pc:docMk/>
            <pc:sldMk cId="3706867411" sldId="948"/>
            <ac:picMk id="36" creationId="{615935CD-ED5D-52FA-4004-1A8BB088947E}"/>
          </ac:picMkLst>
        </pc:picChg>
        <pc:picChg chg="add del mod">
          <ac:chgData name="Laise Eduarda Paixão de Moraes" userId="ed9e5288-1c22-4d51-b69f-ec30695ef7d2" providerId="ADAL" clId="{121E0C3F-27A0-43CF-81A6-B1BCE706AA80}" dt="2023-09-09T01:13:50.428" v="830" actId="21"/>
          <ac:picMkLst>
            <pc:docMk/>
            <pc:sldMk cId="3706867411" sldId="948"/>
            <ac:picMk id="37" creationId="{FAF0FF5D-2932-2225-DE5F-EE8BD65E0830}"/>
          </ac:picMkLst>
        </pc:picChg>
        <pc:picChg chg="add del mod">
          <ac:chgData name="Laise Eduarda Paixão de Moraes" userId="ed9e5288-1c22-4d51-b69f-ec30695ef7d2" providerId="ADAL" clId="{121E0C3F-27A0-43CF-81A6-B1BCE706AA80}" dt="2023-09-09T15:32:46.489" v="2421" actId="478"/>
          <ac:picMkLst>
            <pc:docMk/>
            <pc:sldMk cId="3706867411" sldId="948"/>
            <ac:picMk id="38" creationId="{2A355CA7-F994-ACD7-1475-9A59954C2EC6}"/>
          </ac:picMkLst>
        </pc:picChg>
        <pc:picChg chg="add del mod">
          <ac:chgData name="Laise Eduarda Paixão de Moraes" userId="ed9e5288-1c22-4d51-b69f-ec30695ef7d2" providerId="ADAL" clId="{121E0C3F-27A0-43CF-81A6-B1BCE706AA80}" dt="2023-09-09T01:14:39.030" v="840"/>
          <ac:picMkLst>
            <pc:docMk/>
            <pc:sldMk cId="3706867411" sldId="948"/>
            <ac:picMk id="39" creationId="{5974E681-2D1D-FABF-A425-F080CC8AD5F0}"/>
          </ac:picMkLst>
        </pc:pic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16" creationId="{6866669F-2406-8AC4-EDC1-522638A1471A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17" creationId="{DCD14E2C-9DD7-2371-DFFB-F951F0CA8CC8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19" creationId="{94A48574-4040-C7B2-0279-B3428532639D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0" creationId="{9A5AFB46-49E9-AC99-3C17-BB95F4CA2416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1" creationId="{CAC2F5EF-CEF0-57CF-502B-4BB1A21CE3AB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2" creationId="{B064453C-9D95-8911-E467-B5AD7124C4B3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3" creationId="{5C2C1464-F1FA-0E84-9330-692752FA7157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4" creationId="{302A3BE8-755C-9DBC-EE7D-71F65E52E6D3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5" creationId="{A7AA780B-48ED-3900-2FA5-0242986AFA9C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6" creationId="{6AEDC657-88AE-5C44-19FA-6D9C2BFD1516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7" creationId="{969D1961-0A05-8D43-FBCA-CC69274EC8DB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8" creationId="{431970AD-76A3-7B61-0DA4-BC63E691CDE2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9" creationId="{1B4293C2-165B-7653-4E1C-A6D420D99071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30" creationId="{B944061A-5AB1-4CC8-3125-9CFE436E6E5D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31" creationId="{E72E5970-11BD-DFA1-DC22-0E70EC757211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32" creationId="{EC50F24F-2D05-C8B2-6520-37132CB0F12A}"/>
          </ac:cxnSpMkLst>
        </pc:cxnChg>
      </pc:sldChg>
      <pc:sldChg chg="addSp delSp modSp add del mod ord modShow">
        <pc:chgData name="Laise Eduarda Paixão de Moraes" userId="ed9e5288-1c22-4d51-b69f-ec30695ef7d2" providerId="ADAL" clId="{121E0C3F-27A0-43CF-81A6-B1BCE706AA80}" dt="2023-09-09T16:35:11.392" v="2671" actId="47"/>
        <pc:sldMkLst>
          <pc:docMk/>
          <pc:sldMk cId="374511208" sldId="949"/>
        </pc:sldMkLst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4" creationId="{E3C7778F-150A-553D-3707-83D26059230D}"/>
          </ac:spMkLst>
        </pc:spChg>
        <pc:spChg chg="add del mod">
          <ac:chgData name="Laise Eduarda Paixão de Moraes" userId="ed9e5288-1c22-4d51-b69f-ec30695ef7d2" providerId="ADAL" clId="{121E0C3F-27A0-43CF-81A6-B1BCE706AA80}" dt="2023-09-09T16:30:23.572" v="2616" actId="478"/>
          <ac:spMkLst>
            <pc:docMk/>
            <pc:sldMk cId="374511208" sldId="949"/>
            <ac:spMk id="5" creationId="{87F6EA98-D433-E01A-6FA5-0729BFBDA1A0}"/>
          </ac:spMkLst>
        </pc:spChg>
        <pc:spChg chg="add mod">
          <ac:chgData name="Laise Eduarda Paixão de Moraes" userId="ed9e5288-1c22-4d51-b69f-ec30695ef7d2" providerId="ADAL" clId="{121E0C3F-27A0-43CF-81A6-B1BCE706AA80}" dt="2023-09-09T16:25:13.641" v="2607" actId="1076"/>
          <ac:spMkLst>
            <pc:docMk/>
            <pc:sldMk cId="374511208" sldId="949"/>
            <ac:spMk id="6" creationId="{8990CD6A-6112-4EED-8973-CF88CEEC98AF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6" creationId="{9F4A070B-C664-CD08-16F6-069BDCF1DEA2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7" creationId="{36700523-78D9-1D3C-F723-68FCA3FDDCD7}"/>
          </ac:spMkLst>
        </pc:spChg>
        <pc:spChg chg="add del mod">
          <ac:chgData name="Laise Eduarda Paixão de Moraes" userId="ed9e5288-1c22-4d51-b69f-ec30695ef7d2" providerId="ADAL" clId="{121E0C3F-27A0-43CF-81A6-B1BCE706AA80}" dt="2023-09-09T16:30:23.367" v="2615"/>
          <ac:spMkLst>
            <pc:docMk/>
            <pc:sldMk cId="374511208" sldId="949"/>
            <ac:spMk id="7" creationId="{E4EB5FEA-6023-2DD8-D237-33C303A1718E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8" creationId="{669C9F5F-8076-0171-B901-BDDA3E878FAE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9" creationId="{FA997ADD-F675-A8E4-5B70-468E05E9CE4E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1" creationId="{6733D5A1-25E0-F3C7-449A-E6295BC43D0F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2" creationId="{65A4363F-2309-21AA-E68F-6134B9B32041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3" creationId="{B274224D-D076-635B-4784-CDBC7638B391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4" creationId="{62C142C4-DB92-FC83-BF10-76594C924945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5" creationId="{A3E51B14-67FB-61A2-B7DD-92AD86608323}"/>
          </ac:spMkLst>
        </pc:spChg>
        <pc:spChg chg="add del mod">
          <ac:chgData name="Laise Eduarda Paixão de Moraes" userId="ed9e5288-1c22-4d51-b69f-ec30695ef7d2" providerId="ADAL" clId="{121E0C3F-27A0-43CF-81A6-B1BCE706AA80}" dt="2023-09-09T00:19:10.587" v="411" actId="478"/>
          <ac:spMkLst>
            <pc:docMk/>
            <pc:sldMk cId="374511208" sldId="949"/>
            <ac:spMk id="16" creationId="{200C4183-7EA8-67CD-502D-29EC99ED9D8C}"/>
          </ac:spMkLst>
        </pc:spChg>
        <pc:spChg chg="add del mod">
          <ac:chgData name="Laise Eduarda Paixão de Moraes" userId="ed9e5288-1c22-4d51-b69f-ec30695ef7d2" providerId="ADAL" clId="{121E0C3F-27A0-43CF-81A6-B1BCE706AA80}" dt="2023-09-09T00:19:34.612" v="416" actId="478"/>
          <ac:spMkLst>
            <pc:docMk/>
            <pc:sldMk cId="374511208" sldId="949"/>
            <ac:spMk id="18" creationId="{0B2B7E49-AE55-7904-0097-3626936561DB}"/>
          </ac:spMkLst>
        </pc:spChg>
        <pc:spChg chg="add del mod">
          <ac:chgData name="Laise Eduarda Paixão de Moraes" userId="ed9e5288-1c22-4d51-b69f-ec30695ef7d2" providerId="ADAL" clId="{121E0C3F-27A0-43CF-81A6-B1BCE706AA80}" dt="2023-09-09T00:19:34.612" v="416" actId="478"/>
          <ac:spMkLst>
            <pc:docMk/>
            <pc:sldMk cId="374511208" sldId="949"/>
            <ac:spMk id="19" creationId="{4B8E8889-10C2-7B4C-DEA1-097AA87EB7B9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0" creationId="{05027CC4-EAC8-23DB-8A7E-A57FD174114D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1" creationId="{1AE33CD7-E226-DB79-4965-107B87B85A9D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2" creationId="{A09E27F6-D9BC-9001-E6C5-5E704280A0D8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3" creationId="{6D08D517-81FD-44D9-3FBE-E77D4AD44D95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4" creationId="{3A8AB79C-B359-902F-3BA1-6A3B7825D715}"/>
          </ac:spMkLst>
        </pc:spChg>
        <pc:spChg chg="add del mod">
          <ac:chgData name="Laise Eduarda Paixão de Moraes" userId="ed9e5288-1c22-4d51-b69f-ec30695ef7d2" providerId="ADAL" clId="{121E0C3F-27A0-43CF-81A6-B1BCE706AA80}" dt="2023-09-09T00:19:37.022" v="417" actId="478"/>
          <ac:spMkLst>
            <pc:docMk/>
            <pc:sldMk cId="374511208" sldId="949"/>
            <ac:spMk id="25" creationId="{1DB24777-A2BE-9CB7-64F7-9C1F06BBD0E2}"/>
          </ac:spMkLst>
        </pc:spChg>
        <pc:spChg chg="add del mod">
          <ac:chgData name="Laise Eduarda Paixão de Moraes" userId="ed9e5288-1c22-4d51-b69f-ec30695ef7d2" providerId="ADAL" clId="{121E0C3F-27A0-43CF-81A6-B1BCE706AA80}" dt="2023-09-09T00:19:37.022" v="417" actId="478"/>
          <ac:spMkLst>
            <pc:docMk/>
            <pc:sldMk cId="374511208" sldId="949"/>
            <ac:spMk id="26" creationId="{D9E23354-5E90-E609-DADD-22EA4CF8A68E}"/>
          </ac:spMkLst>
        </pc:spChg>
        <pc:spChg chg="add del mod">
          <ac:chgData name="Laise Eduarda Paixão de Moraes" userId="ed9e5288-1c22-4d51-b69f-ec30695ef7d2" providerId="ADAL" clId="{121E0C3F-27A0-43CF-81A6-B1BCE706AA80}" dt="2023-09-09T00:19:16.823" v="413"/>
          <ac:spMkLst>
            <pc:docMk/>
            <pc:sldMk cId="374511208" sldId="949"/>
            <ac:spMk id="27" creationId="{40EFB608-BFD0-ECF5-64C0-503A8D6784AE}"/>
          </ac:spMkLst>
        </pc:spChg>
        <pc:spChg chg="add del mod">
          <ac:chgData name="Laise Eduarda Paixão de Moraes" userId="ed9e5288-1c22-4d51-b69f-ec30695ef7d2" providerId="ADAL" clId="{121E0C3F-27A0-43CF-81A6-B1BCE706AA80}" dt="2023-09-09T00:19:38.985" v="419"/>
          <ac:spMkLst>
            <pc:docMk/>
            <pc:sldMk cId="374511208" sldId="949"/>
            <ac:spMk id="28" creationId="{F3AF7CC9-60A2-D0C5-A1F8-350567CE121B}"/>
          </ac:spMkLst>
        </pc:spChg>
        <pc:spChg chg="add mod">
          <ac:chgData name="Laise Eduarda Paixão de Moraes" userId="ed9e5288-1c22-4d51-b69f-ec30695ef7d2" providerId="ADAL" clId="{121E0C3F-27A0-43CF-81A6-B1BCE706AA80}" dt="2023-09-09T00:19:53.720" v="423" actId="6549"/>
          <ac:spMkLst>
            <pc:docMk/>
            <pc:sldMk cId="374511208" sldId="949"/>
            <ac:spMk id="29" creationId="{B34DB2F9-BA30-9C10-2F34-59C801AF9C85}"/>
          </ac:spMkLst>
        </pc:spChg>
        <pc:spChg chg="add mod">
          <ac:chgData name="Laise Eduarda Paixão de Moraes" userId="ed9e5288-1c22-4d51-b69f-ec30695ef7d2" providerId="ADAL" clId="{121E0C3F-27A0-43CF-81A6-B1BCE706AA80}" dt="2023-09-09T00:20:04.891" v="424"/>
          <ac:spMkLst>
            <pc:docMk/>
            <pc:sldMk cId="374511208" sldId="949"/>
            <ac:spMk id="31" creationId="{181BBBC3-F1F2-2DB9-01B3-2B8AB05AFDAB}"/>
          </ac:spMkLst>
        </pc:spChg>
        <pc:spChg chg="add mod">
          <ac:chgData name="Laise Eduarda Paixão de Moraes" userId="ed9e5288-1c22-4d51-b69f-ec30695ef7d2" providerId="ADAL" clId="{121E0C3F-27A0-43CF-81A6-B1BCE706AA80}" dt="2023-09-09T00:20:04.891" v="424"/>
          <ac:spMkLst>
            <pc:docMk/>
            <pc:sldMk cId="374511208" sldId="949"/>
            <ac:spMk id="32" creationId="{42C23620-6329-3F2F-3D24-77DE263DF73E}"/>
          </ac:spMkLst>
        </pc:spChg>
        <pc:spChg chg="add mod">
          <ac:chgData name="Laise Eduarda Paixão de Moraes" userId="ed9e5288-1c22-4d51-b69f-ec30695ef7d2" providerId="ADAL" clId="{121E0C3F-27A0-43CF-81A6-B1BCE706AA80}" dt="2023-09-09T16:24:03.251" v="2578" actId="1076"/>
          <ac:spMkLst>
            <pc:docMk/>
            <pc:sldMk cId="374511208" sldId="949"/>
            <ac:spMk id="33" creationId="{695FA69E-3CE9-FA87-7DFD-343A63471C38}"/>
          </ac:spMkLst>
        </pc:spChg>
        <pc:spChg chg="add del mod">
          <ac:chgData name="Laise Eduarda Paixão de Moraes" userId="ed9e5288-1c22-4d51-b69f-ec30695ef7d2" providerId="ADAL" clId="{121E0C3F-27A0-43CF-81A6-B1BCE706AA80}" dt="2023-09-09T16:24:06.230" v="2579" actId="478"/>
          <ac:spMkLst>
            <pc:docMk/>
            <pc:sldMk cId="374511208" sldId="949"/>
            <ac:spMk id="34" creationId="{FC6009B0-1608-18EC-4776-2F7ED8C803AF}"/>
          </ac:spMkLst>
        </pc:spChg>
        <pc:spChg chg="add del mod">
          <ac:chgData name="Laise Eduarda Paixão de Moraes" userId="ed9e5288-1c22-4d51-b69f-ec30695ef7d2" providerId="ADAL" clId="{121E0C3F-27A0-43CF-81A6-B1BCE706AA80}" dt="2023-09-09T16:24:07.933" v="2580" actId="478"/>
          <ac:spMkLst>
            <pc:docMk/>
            <pc:sldMk cId="374511208" sldId="949"/>
            <ac:spMk id="35" creationId="{7B63A67A-5DAD-B516-2A68-CF5B1A3FB6C1}"/>
          </ac:spMkLst>
        </pc:spChg>
        <pc:spChg chg="add mod">
          <ac:chgData name="Laise Eduarda Paixão de Moraes" userId="ed9e5288-1c22-4d51-b69f-ec30695ef7d2" providerId="ADAL" clId="{121E0C3F-27A0-43CF-81A6-B1BCE706AA80}" dt="2023-09-09T16:24:12.980" v="2591" actId="1037"/>
          <ac:spMkLst>
            <pc:docMk/>
            <pc:sldMk cId="374511208" sldId="949"/>
            <ac:spMk id="36" creationId="{5F5AE5DF-F3B6-5682-E1D9-9829C9CB6F65}"/>
          </ac:spMkLst>
        </pc:spChg>
        <pc:spChg chg="add mod">
          <ac:chgData name="Laise Eduarda Paixão de Moraes" userId="ed9e5288-1c22-4d51-b69f-ec30695ef7d2" providerId="ADAL" clId="{121E0C3F-27A0-43CF-81A6-B1BCE706AA80}" dt="2023-09-09T16:24:36.594" v="2599" actId="1076"/>
          <ac:spMkLst>
            <pc:docMk/>
            <pc:sldMk cId="374511208" sldId="949"/>
            <ac:spMk id="37" creationId="{D4B32877-B834-80AD-8CA4-68A7FF99BFE0}"/>
          </ac:spMkLst>
        </pc:spChg>
        <pc:spChg chg="add mod">
          <ac:chgData name="Laise Eduarda Paixão de Moraes" userId="ed9e5288-1c22-4d51-b69f-ec30695ef7d2" providerId="ADAL" clId="{121E0C3F-27A0-43CF-81A6-B1BCE706AA80}" dt="2023-09-09T16:25:04.161" v="2605" actId="1035"/>
          <ac:spMkLst>
            <pc:docMk/>
            <pc:sldMk cId="374511208" sldId="949"/>
            <ac:spMk id="38" creationId="{AC117B2A-E46B-27BE-8F3E-97D6C94C99FD}"/>
          </ac:spMkLst>
        </pc:spChg>
        <pc:spChg chg="add mod">
          <ac:chgData name="Laise Eduarda Paixão de Moraes" userId="ed9e5288-1c22-4d51-b69f-ec30695ef7d2" providerId="ADAL" clId="{121E0C3F-27A0-43CF-81A6-B1BCE706AA80}" dt="2023-09-09T16:24:56.270" v="2600" actId="1076"/>
          <ac:spMkLst>
            <pc:docMk/>
            <pc:sldMk cId="374511208" sldId="949"/>
            <ac:spMk id="39" creationId="{3C210A90-CC9A-5530-0EBD-08D79BF4A6A8}"/>
          </ac:spMkLst>
        </pc:spChg>
        <pc:picChg chg="add mod">
          <ac:chgData name="Laise Eduarda Paixão de Moraes" userId="ed9e5288-1c22-4d51-b69f-ec30695ef7d2" providerId="ADAL" clId="{121E0C3F-27A0-43CF-81A6-B1BCE706AA80}" dt="2023-09-09T16:22:54.551" v="2563" actId="1036"/>
          <ac:picMkLst>
            <pc:docMk/>
            <pc:sldMk cId="374511208" sldId="949"/>
            <ac:picMk id="4" creationId="{BF362E7E-0C0A-093F-BC13-6FABE72789B4}"/>
          </ac:picMkLst>
        </pc:picChg>
        <pc:picChg chg="add del mod">
          <ac:chgData name="Laise Eduarda Paixão de Moraes" userId="ed9e5288-1c22-4d51-b69f-ec30695ef7d2" providerId="ADAL" clId="{121E0C3F-27A0-43CF-81A6-B1BCE706AA80}" dt="2023-09-09T00:18:34.727" v="403"/>
          <ac:picMkLst>
            <pc:docMk/>
            <pc:sldMk cId="374511208" sldId="949"/>
            <ac:picMk id="5" creationId="{09C1D7E2-2C07-6587-965C-41EAD673DAA6}"/>
          </ac:picMkLst>
        </pc:picChg>
        <pc:picChg chg="add del mod">
          <ac:chgData name="Laise Eduarda Paixão de Moraes" userId="ed9e5288-1c22-4d51-b69f-ec30695ef7d2" providerId="ADAL" clId="{121E0C3F-27A0-43CF-81A6-B1BCE706AA80}" dt="2023-09-09T16:33:54.202" v="2641" actId="21"/>
          <ac:picMkLst>
            <pc:docMk/>
            <pc:sldMk cId="374511208" sldId="949"/>
            <ac:picMk id="8" creationId="{BD848C91-4BB4-CCCA-88CD-F89142CA9E08}"/>
          </ac:picMkLst>
        </pc:picChg>
        <pc:picChg chg="add del mod">
          <ac:chgData name="Laise Eduarda Paixão de Moraes" userId="ed9e5288-1c22-4d51-b69f-ec30695ef7d2" providerId="ADAL" clId="{121E0C3F-27A0-43CF-81A6-B1BCE706AA80}" dt="2023-09-09T00:19:22.552" v="414" actId="478"/>
          <ac:picMkLst>
            <pc:docMk/>
            <pc:sldMk cId="374511208" sldId="949"/>
            <ac:picMk id="17" creationId="{40B03BBC-0304-B608-C2E0-3DAE3FE759B8}"/>
          </ac:picMkLst>
        </pc:picChg>
        <pc:picChg chg="add del mod">
          <ac:chgData name="Laise Eduarda Paixão de Moraes" userId="ed9e5288-1c22-4d51-b69f-ec30695ef7d2" providerId="ADAL" clId="{121E0C3F-27A0-43CF-81A6-B1BCE706AA80}" dt="2023-09-09T16:22:16.323" v="2500" actId="478"/>
          <ac:picMkLst>
            <pc:docMk/>
            <pc:sldMk cId="374511208" sldId="949"/>
            <ac:picMk id="30" creationId="{E51CAC44-240F-3CF5-C0CA-DEC4E031FC3E}"/>
          </ac:picMkLst>
        </pc:picChg>
        <pc:picChg chg="add del">
          <ac:chgData name="Laise Eduarda Paixão de Moraes" userId="ed9e5288-1c22-4d51-b69f-ec30695ef7d2" providerId="ADAL" clId="{121E0C3F-27A0-43CF-81A6-B1BCE706AA80}" dt="2023-09-09T16:33:40.386" v="2636"/>
          <ac:picMkLst>
            <pc:docMk/>
            <pc:sldMk cId="374511208" sldId="949"/>
            <ac:picMk id="3074" creationId="{43B8DAB0-2813-6909-8FF0-1D75E985F99D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10T15:38:35.948" v="21016" actId="2696"/>
        <pc:sldMkLst>
          <pc:docMk/>
          <pc:sldMk cId="3339917378" sldId="950"/>
        </pc:sldMkLst>
        <pc:spChg chg="mod">
          <ac:chgData name="Laise Eduarda Paixão de Moraes" userId="ed9e5288-1c22-4d51-b69f-ec30695ef7d2" providerId="ADAL" clId="{121E0C3F-27A0-43CF-81A6-B1BCE706AA80}" dt="2023-09-10T12:58:10.414" v="17725"/>
          <ac:spMkLst>
            <pc:docMk/>
            <pc:sldMk cId="3339917378" sldId="950"/>
            <ac:spMk id="3" creationId="{9BE910C2-7FF8-CC18-84EA-2D19ACBB1AD9}"/>
          </ac:spMkLst>
        </pc:spChg>
        <pc:spChg chg="add">
          <ac:chgData name="Laise Eduarda Paixão de Moraes" userId="ed9e5288-1c22-4d51-b69f-ec30695ef7d2" providerId="ADAL" clId="{121E0C3F-27A0-43CF-81A6-B1BCE706AA80}" dt="2023-09-09T16:41:07.002" v="2690"/>
          <ac:spMkLst>
            <pc:docMk/>
            <pc:sldMk cId="3339917378" sldId="950"/>
            <ac:spMk id="4" creationId="{C001FA51-B808-0553-8A5D-0CC4E583DBDA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992" v="407"/>
          <ac:spMkLst>
            <pc:docMk/>
            <pc:sldMk cId="3339917378" sldId="950"/>
            <ac:spMk id="4" creationId="{F3C0121B-9FE7-6791-4407-B4E026F044A8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992" v="407"/>
          <ac:spMkLst>
            <pc:docMk/>
            <pc:sldMk cId="3339917378" sldId="950"/>
            <ac:spMk id="7" creationId="{A7FC9E78-3C0F-BD68-B3FC-D1D064ADC328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992" v="407"/>
          <ac:spMkLst>
            <pc:docMk/>
            <pc:sldMk cId="3339917378" sldId="950"/>
            <ac:spMk id="9" creationId="{6B64BB58-128C-516E-B836-763E1F82D956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267" v="406"/>
          <ac:spMkLst>
            <pc:docMk/>
            <pc:sldMk cId="3339917378" sldId="950"/>
            <ac:spMk id="11" creationId="{5439DDFA-0C33-88DE-B54A-1BFDC5C3698B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267" v="406"/>
          <ac:spMkLst>
            <pc:docMk/>
            <pc:sldMk cId="3339917378" sldId="950"/>
            <ac:spMk id="12" creationId="{13F45BA2-D706-C2F0-1361-8A01085C0E1D}"/>
          </ac:spMkLst>
        </pc:spChg>
        <pc:spChg chg="add mod">
          <ac:chgData name="Laise Eduarda Paixão de Moraes" userId="ed9e5288-1c22-4d51-b69f-ec30695ef7d2" providerId="ADAL" clId="{121E0C3F-27A0-43CF-81A6-B1BCE706AA80}" dt="2023-09-09T00:20:15.647" v="426"/>
          <ac:spMkLst>
            <pc:docMk/>
            <pc:sldMk cId="3339917378" sldId="950"/>
            <ac:spMk id="13" creationId="{0D53E890-6BC8-6132-332F-177404A44F44}"/>
          </ac:spMkLst>
        </pc:spChg>
        <pc:spChg chg="add mod">
          <ac:chgData name="Laise Eduarda Paixão de Moraes" userId="ed9e5288-1c22-4d51-b69f-ec30695ef7d2" providerId="ADAL" clId="{121E0C3F-27A0-43CF-81A6-B1BCE706AA80}" dt="2023-09-09T16:43:45.382" v="2719" actId="1076"/>
          <ac:spMkLst>
            <pc:docMk/>
            <pc:sldMk cId="3339917378" sldId="950"/>
            <ac:spMk id="16" creationId="{476ED04A-10B8-1AC9-35B9-2BED4D2E9403}"/>
          </ac:spMkLst>
        </pc:spChg>
        <pc:spChg chg="add mod">
          <ac:chgData name="Laise Eduarda Paixão de Moraes" userId="ed9e5288-1c22-4d51-b69f-ec30695ef7d2" providerId="ADAL" clId="{121E0C3F-27A0-43CF-81A6-B1BCE706AA80}" dt="2023-09-10T12:59:16.698" v="17769" actId="20577"/>
          <ac:spMkLst>
            <pc:docMk/>
            <pc:sldMk cId="3339917378" sldId="950"/>
            <ac:spMk id="18" creationId="{6AEBB8AC-DFA1-6F1B-8CC3-2DF3B3538517}"/>
          </ac:spMkLst>
        </pc:spChg>
        <pc:spChg chg="add mod">
          <ac:chgData name="Laise Eduarda Paixão de Moraes" userId="ed9e5288-1c22-4d51-b69f-ec30695ef7d2" providerId="ADAL" clId="{121E0C3F-27A0-43CF-81A6-B1BCE706AA80}" dt="2023-09-09T16:44:17.213" v="2725" actId="1076"/>
          <ac:spMkLst>
            <pc:docMk/>
            <pc:sldMk cId="3339917378" sldId="950"/>
            <ac:spMk id="19" creationId="{F90D7430-4BB4-3233-D416-57A6CCBE1F5E}"/>
          </ac:spMkLst>
        </pc:spChg>
        <pc:spChg chg="add mod">
          <ac:chgData name="Laise Eduarda Paixão de Moraes" userId="ed9e5288-1c22-4d51-b69f-ec30695ef7d2" providerId="ADAL" clId="{121E0C3F-27A0-43CF-81A6-B1BCE706AA80}" dt="2023-09-09T16:44:15.124" v="2724" actId="1076"/>
          <ac:spMkLst>
            <pc:docMk/>
            <pc:sldMk cId="3339917378" sldId="950"/>
            <ac:spMk id="20" creationId="{C387EA1F-5E1B-6AB4-211C-58432F2046A4}"/>
          </ac:spMkLst>
        </pc:spChg>
        <pc:picChg chg="add del mod">
          <ac:chgData name="Laise Eduarda Paixão de Moraes" userId="ed9e5288-1c22-4d51-b69f-ec30695ef7d2" providerId="ADAL" clId="{121E0C3F-27A0-43CF-81A6-B1BCE706AA80}" dt="2023-09-09T00:18:53.992" v="407"/>
          <ac:picMkLst>
            <pc:docMk/>
            <pc:sldMk cId="3339917378" sldId="950"/>
            <ac:picMk id="5" creationId="{5C350D61-80F8-4DD7-B192-95CD5A6AF94B}"/>
          </ac:picMkLst>
        </pc:picChg>
        <pc:picChg chg="add del mod">
          <ac:chgData name="Laise Eduarda Paixão de Moraes" userId="ed9e5288-1c22-4d51-b69f-ec30695ef7d2" providerId="ADAL" clId="{121E0C3F-27A0-43CF-81A6-B1BCE706AA80}" dt="2023-09-09T00:18:53.992" v="407"/>
          <ac:picMkLst>
            <pc:docMk/>
            <pc:sldMk cId="3339917378" sldId="950"/>
            <ac:picMk id="6" creationId="{1FC116B9-6387-5C5E-0869-75B376DB257C}"/>
          </ac:picMkLst>
        </pc:picChg>
        <pc:picChg chg="add del mod">
          <ac:chgData name="Laise Eduarda Paixão de Moraes" userId="ed9e5288-1c22-4d51-b69f-ec30695ef7d2" providerId="ADAL" clId="{121E0C3F-27A0-43CF-81A6-B1BCE706AA80}" dt="2023-09-09T00:18:53.992" v="407"/>
          <ac:picMkLst>
            <pc:docMk/>
            <pc:sldMk cId="3339917378" sldId="950"/>
            <ac:picMk id="8" creationId="{52AC5B00-F8D5-900C-100F-911C1292861F}"/>
          </ac:picMkLst>
        </pc:picChg>
        <pc:picChg chg="add mod">
          <ac:chgData name="Laise Eduarda Paixão de Moraes" userId="ed9e5288-1c22-4d51-b69f-ec30695ef7d2" providerId="ADAL" clId="{121E0C3F-27A0-43CF-81A6-B1BCE706AA80}" dt="2023-09-09T16:44:15.124" v="2724" actId="1076"/>
          <ac:picMkLst>
            <pc:docMk/>
            <pc:sldMk cId="3339917378" sldId="950"/>
            <ac:picMk id="14" creationId="{5232E07C-FBDA-F550-1809-27ECF94436F9}"/>
          </ac:picMkLst>
        </pc:picChg>
        <pc:picChg chg="add mod">
          <ac:chgData name="Laise Eduarda Paixão de Moraes" userId="ed9e5288-1c22-4d51-b69f-ec30695ef7d2" providerId="ADAL" clId="{121E0C3F-27A0-43CF-81A6-B1BCE706AA80}" dt="2023-09-09T16:43:45.382" v="2719" actId="1076"/>
          <ac:picMkLst>
            <pc:docMk/>
            <pc:sldMk cId="3339917378" sldId="950"/>
            <ac:picMk id="15" creationId="{A40EFE21-828B-9BE8-4F9B-110C4C6F08B3}"/>
          </ac:picMkLst>
        </pc:picChg>
        <pc:picChg chg="add mod">
          <ac:chgData name="Laise Eduarda Paixão de Moraes" userId="ed9e5288-1c22-4d51-b69f-ec30695ef7d2" providerId="ADAL" clId="{121E0C3F-27A0-43CF-81A6-B1BCE706AA80}" dt="2023-09-09T16:44:17.213" v="2725" actId="1076"/>
          <ac:picMkLst>
            <pc:docMk/>
            <pc:sldMk cId="3339917378" sldId="950"/>
            <ac:picMk id="17" creationId="{8BE93EC8-861C-511C-D47D-C692EB21B16B}"/>
          </ac:picMkLst>
        </pc:picChg>
        <pc:picChg chg="add del mod">
          <ac:chgData name="Laise Eduarda Paixão de Moraes" userId="ed9e5288-1c22-4d51-b69f-ec30695ef7d2" providerId="ADAL" clId="{121E0C3F-27A0-43CF-81A6-B1BCE706AA80}" dt="2023-09-09T16:42:23.999" v="2695" actId="478"/>
          <ac:picMkLst>
            <pc:docMk/>
            <pc:sldMk cId="3339917378" sldId="950"/>
            <ac:picMk id="4098" creationId="{EB7F0777-7758-C01D-A02E-FF6AEF133FF8}"/>
          </ac:picMkLst>
        </pc:picChg>
        <pc:picChg chg="add del">
          <ac:chgData name="Laise Eduarda Paixão de Moraes" userId="ed9e5288-1c22-4d51-b69f-ec30695ef7d2" providerId="ADAL" clId="{121E0C3F-27A0-43CF-81A6-B1BCE706AA80}" dt="2023-09-09T16:39:27.881" v="2683"/>
          <ac:picMkLst>
            <pc:docMk/>
            <pc:sldMk cId="3339917378" sldId="950"/>
            <ac:picMk id="4100" creationId="{07B3F0B4-0B71-95A9-44EC-74753121085B}"/>
          </ac:picMkLst>
        </pc:picChg>
        <pc:picChg chg="add del">
          <ac:chgData name="Laise Eduarda Paixão de Moraes" userId="ed9e5288-1c22-4d51-b69f-ec30695ef7d2" providerId="ADAL" clId="{121E0C3F-27A0-43CF-81A6-B1BCE706AA80}" dt="2023-09-09T16:39:31.404" v="2685"/>
          <ac:picMkLst>
            <pc:docMk/>
            <pc:sldMk cId="3339917378" sldId="950"/>
            <ac:picMk id="4102" creationId="{9AB0816A-1A5B-8A4F-6F71-1A85404167F1}"/>
          </ac:picMkLst>
        </pc:picChg>
        <pc:picChg chg="add del">
          <ac:chgData name="Laise Eduarda Paixão de Moraes" userId="ed9e5288-1c22-4d51-b69f-ec30695ef7d2" providerId="ADAL" clId="{121E0C3F-27A0-43CF-81A6-B1BCE706AA80}" dt="2023-09-09T16:39:45.164" v="2687"/>
          <ac:picMkLst>
            <pc:docMk/>
            <pc:sldMk cId="3339917378" sldId="950"/>
            <ac:picMk id="4104" creationId="{81B4EEEA-5C73-F609-8F44-F7551C101D8B}"/>
          </ac:picMkLst>
        </pc:picChg>
        <pc:picChg chg="add del">
          <ac:chgData name="Laise Eduarda Paixão de Moraes" userId="ed9e5288-1c22-4d51-b69f-ec30695ef7d2" providerId="ADAL" clId="{121E0C3F-27A0-43CF-81A6-B1BCE706AA80}" dt="2023-09-09T16:39:50.522" v="2689"/>
          <ac:picMkLst>
            <pc:docMk/>
            <pc:sldMk cId="3339917378" sldId="950"/>
            <ac:picMk id="4106" creationId="{4E733C96-DB51-42D1-FAE0-09329849B3D2}"/>
          </ac:picMkLst>
        </pc:picChg>
        <pc:picChg chg="add mod">
          <ac:chgData name="Laise Eduarda Paixão de Moraes" userId="ed9e5288-1c22-4d51-b69f-ec30695ef7d2" providerId="ADAL" clId="{121E0C3F-27A0-43CF-81A6-B1BCE706AA80}" dt="2023-09-09T16:43:58.542" v="2721"/>
          <ac:picMkLst>
            <pc:docMk/>
            <pc:sldMk cId="3339917378" sldId="950"/>
            <ac:picMk id="4110" creationId="{573820DD-21B6-CE5B-62F4-F5DAB91689C2}"/>
          </ac:picMkLst>
        </pc:picChg>
        <pc:picChg chg="add mod">
          <ac:chgData name="Laise Eduarda Paixão de Moraes" userId="ed9e5288-1c22-4d51-b69f-ec30695ef7d2" providerId="ADAL" clId="{121E0C3F-27A0-43CF-81A6-B1BCE706AA80}" dt="2023-09-09T16:43:51.472" v="2720"/>
          <ac:picMkLst>
            <pc:docMk/>
            <pc:sldMk cId="3339917378" sldId="950"/>
            <ac:picMk id="4112" creationId="{392DC485-058D-D36E-BB34-FCAA1BE33252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6:04:40.577" v="21903" actId="1036"/>
        <pc:sldMkLst>
          <pc:docMk/>
          <pc:sldMk cId="3497144945" sldId="950"/>
        </pc:sldMkLst>
        <pc:spChg chg="del">
          <ac:chgData name="Laise Eduarda Paixão de Moraes" userId="ed9e5288-1c22-4d51-b69f-ec30695ef7d2" providerId="ADAL" clId="{121E0C3F-27A0-43CF-81A6-B1BCE706AA80}" dt="2023-09-10T15:38:52.400" v="21020" actId="478"/>
          <ac:spMkLst>
            <pc:docMk/>
            <pc:sldMk cId="3497144945" sldId="950"/>
            <ac:spMk id="2" creationId="{B39CFB50-EADC-D101-D0D0-612FA250C1BF}"/>
          </ac:spMkLst>
        </pc:spChg>
        <pc:spChg chg="del">
          <ac:chgData name="Laise Eduarda Paixão de Moraes" userId="ed9e5288-1c22-4d51-b69f-ec30695ef7d2" providerId="ADAL" clId="{121E0C3F-27A0-43CF-81A6-B1BCE706AA80}" dt="2023-09-10T15:38:52.400" v="21020" actId="478"/>
          <ac:spMkLst>
            <pc:docMk/>
            <pc:sldMk cId="3497144945" sldId="950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10T15:38:52.666" v="21021"/>
          <ac:spMkLst>
            <pc:docMk/>
            <pc:sldMk cId="3497144945" sldId="950"/>
            <ac:spMk id="5" creationId="{FC3AA6F6-ACE6-8D0B-1C3D-69A198111D4D}"/>
          </ac:spMkLst>
        </pc:spChg>
        <pc:spChg chg="add mod">
          <ac:chgData name="Laise Eduarda Paixão de Moraes" userId="ed9e5288-1c22-4d51-b69f-ec30695ef7d2" providerId="ADAL" clId="{121E0C3F-27A0-43CF-81A6-B1BCE706AA80}" dt="2023-09-10T15:38:52.666" v="21021"/>
          <ac:spMkLst>
            <pc:docMk/>
            <pc:sldMk cId="3497144945" sldId="950"/>
            <ac:spMk id="6" creationId="{7799C9F2-DF05-5A94-983F-0E48F2677587}"/>
          </ac:spMkLst>
        </pc:spChg>
        <pc:spChg chg="add del mod">
          <ac:chgData name="Laise Eduarda Paixão de Moraes" userId="ed9e5288-1c22-4d51-b69f-ec30695ef7d2" providerId="ADAL" clId="{121E0C3F-27A0-43CF-81A6-B1BCE706AA80}" dt="2023-09-10T15:56:21.428" v="21657" actId="478"/>
          <ac:spMkLst>
            <pc:docMk/>
            <pc:sldMk cId="3497144945" sldId="950"/>
            <ac:spMk id="9" creationId="{D9DC8C03-96E7-C693-903B-E8BC7BC96B95}"/>
          </ac:spMkLst>
        </pc:spChg>
        <pc:spChg chg="add 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12" creationId="{F08A49B8-F900-D0A8-5FE7-EB191A325E74}"/>
          </ac:spMkLst>
        </pc:spChg>
        <pc:spChg chg="mod">
          <ac:chgData name="Laise Eduarda Paixão de Moraes" userId="ed9e5288-1c22-4d51-b69f-ec30695ef7d2" providerId="ADAL" clId="{121E0C3F-27A0-43CF-81A6-B1BCE706AA80}" dt="2023-09-10T15:44:09.657" v="21189" actId="6549"/>
          <ac:spMkLst>
            <pc:docMk/>
            <pc:sldMk cId="3497144945" sldId="950"/>
            <ac:spMk id="13" creationId="{0D53E890-6BC8-6132-332F-177404A44F44}"/>
          </ac:spMkLst>
        </pc:spChg>
        <pc:spChg chg="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16" creationId="{476ED04A-10B8-1AC9-35B9-2BED4D2E9403}"/>
          </ac:spMkLst>
        </pc:spChg>
        <pc:spChg chg="del">
          <ac:chgData name="Laise Eduarda Paixão de Moraes" userId="ed9e5288-1c22-4d51-b69f-ec30695ef7d2" providerId="ADAL" clId="{121E0C3F-27A0-43CF-81A6-B1BCE706AA80}" dt="2023-09-10T15:39:14.222" v="21028" actId="478"/>
          <ac:spMkLst>
            <pc:docMk/>
            <pc:sldMk cId="3497144945" sldId="950"/>
            <ac:spMk id="18" creationId="{6AEBB8AC-DFA1-6F1B-8CC3-2DF3B3538517}"/>
          </ac:spMkLst>
        </pc:spChg>
        <pc:spChg chg="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19" creationId="{F90D7430-4BB4-3233-D416-57A6CCBE1F5E}"/>
          </ac:spMkLst>
        </pc:spChg>
        <pc:spChg chg="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20" creationId="{C387EA1F-5E1B-6AB4-211C-58432F2046A4}"/>
          </ac:spMkLst>
        </pc:spChg>
        <pc:spChg chg="add 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21" creationId="{2FCBB428-5077-0D71-F8AE-D80538DCF7D1}"/>
          </ac:spMkLst>
        </pc:spChg>
        <pc:spChg chg="add mod">
          <ac:chgData name="Laise Eduarda Paixão de Moraes" userId="ed9e5288-1c22-4d51-b69f-ec30695ef7d2" providerId="ADAL" clId="{121E0C3F-27A0-43CF-81A6-B1BCE706AA80}" dt="2023-09-10T16:04:24.117" v="21893" actId="20577"/>
          <ac:spMkLst>
            <pc:docMk/>
            <pc:sldMk cId="3497144945" sldId="950"/>
            <ac:spMk id="22" creationId="{BA5385FC-2C47-4151-87B7-E028D8FFDFDE}"/>
          </ac:spMkLst>
        </pc:spChg>
        <pc:spChg chg="add mod">
          <ac:chgData name="Laise Eduarda Paixão de Moraes" userId="ed9e5288-1c22-4d51-b69f-ec30695ef7d2" providerId="ADAL" clId="{121E0C3F-27A0-43CF-81A6-B1BCE706AA80}" dt="2023-09-10T16:04:14.472" v="21889" actId="20577"/>
          <ac:spMkLst>
            <pc:docMk/>
            <pc:sldMk cId="3497144945" sldId="950"/>
            <ac:spMk id="25" creationId="{1D5B4A38-FEED-DD38-751B-C2D42C1A1D4C}"/>
          </ac:spMkLst>
        </pc:spChg>
        <pc:grpChg chg="add mod">
          <ac:chgData name="Laise Eduarda Paixão de Moraes" userId="ed9e5288-1c22-4d51-b69f-ec30695ef7d2" providerId="ADAL" clId="{121E0C3F-27A0-43CF-81A6-B1BCE706AA80}" dt="2023-09-10T16:03:24.755" v="21855" actId="164"/>
          <ac:grpSpMkLst>
            <pc:docMk/>
            <pc:sldMk cId="3497144945" sldId="950"/>
            <ac:grpSpMk id="26" creationId="{7F24F81F-B0D4-B9B2-6993-CD3AE36DCFFD}"/>
          </ac:grpSpMkLst>
        </pc:grpChg>
        <pc:grpChg chg="add mod">
          <ac:chgData name="Laise Eduarda Paixão de Moraes" userId="ed9e5288-1c22-4d51-b69f-ec30695ef7d2" providerId="ADAL" clId="{121E0C3F-27A0-43CF-81A6-B1BCE706AA80}" dt="2023-09-10T16:04:40.577" v="21903" actId="1036"/>
          <ac:grpSpMkLst>
            <pc:docMk/>
            <pc:sldMk cId="3497144945" sldId="950"/>
            <ac:grpSpMk id="27" creationId="{D0DF15B8-F5AA-8F05-FA19-01F04AEF487C}"/>
          </ac:grpSpMkLst>
        </pc:grpChg>
        <pc:picChg chg="add del mod">
          <ac:chgData name="Laise Eduarda Paixão de Moraes" userId="ed9e5288-1c22-4d51-b69f-ec30695ef7d2" providerId="ADAL" clId="{121E0C3F-27A0-43CF-81A6-B1BCE706AA80}" dt="2023-09-10T15:39:04.359" v="21024" actId="478"/>
          <ac:picMkLst>
            <pc:docMk/>
            <pc:sldMk cId="3497144945" sldId="950"/>
            <ac:picMk id="7" creationId="{CB460172-3FFA-16A0-4E7F-9DABA54BDF39}"/>
          </ac:picMkLst>
        </pc:picChg>
        <pc:picChg chg="add del mod">
          <ac:chgData name="Laise Eduarda Paixão de Moraes" userId="ed9e5288-1c22-4d51-b69f-ec30695ef7d2" providerId="ADAL" clId="{121E0C3F-27A0-43CF-81A6-B1BCE706AA80}" dt="2023-09-10T15:41:09.069" v="21131" actId="478"/>
          <ac:picMkLst>
            <pc:docMk/>
            <pc:sldMk cId="3497144945" sldId="950"/>
            <ac:picMk id="8" creationId="{F9499584-0976-A5EB-E344-844755C57E71}"/>
          </ac:picMkLst>
        </pc:picChg>
        <pc:picChg chg="add mod">
          <ac:chgData name="Laise Eduarda Paixão de Moraes" userId="ed9e5288-1c22-4d51-b69f-ec30695ef7d2" providerId="ADAL" clId="{121E0C3F-27A0-43CF-81A6-B1BCE706AA80}" dt="2023-09-10T15:41:09.294" v="21132"/>
          <ac:picMkLst>
            <pc:docMk/>
            <pc:sldMk cId="3497144945" sldId="950"/>
            <ac:picMk id="11" creationId="{47912EB6-A10B-27C7-02F5-3D28DD170151}"/>
          </ac:picMkLst>
        </pc:picChg>
        <pc:picChg chg="mod">
          <ac:chgData name="Laise Eduarda Paixão de Moraes" userId="ed9e5288-1c22-4d51-b69f-ec30695ef7d2" providerId="ADAL" clId="{121E0C3F-27A0-43CF-81A6-B1BCE706AA80}" dt="2023-09-10T16:03:12.505" v="21854" actId="1038"/>
          <ac:picMkLst>
            <pc:docMk/>
            <pc:sldMk cId="3497144945" sldId="950"/>
            <ac:picMk id="14" creationId="{5232E07C-FBDA-F550-1809-27ECF94436F9}"/>
          </ac:picMkLst>
        </pc:picChg>
        <pc:picChg chg="mod">
          <ac:chgData name="Laise Eduarda Paixão de Moraes" userId="ed9e5288-1c22-4d51-b69f-ec30695ef7d2" providerId="ADAL" clId="{121E0C3F-27A0-43CF-81A6-B1BCE706AA80}" dt="2023-09-10T16:03:12.505" v="21854" actId="1038"/>
          <ac:picMkLst>
            <pc:docMk/>
            <pc:sldMk cId="3497144945" sldId="950"/>
            <ac:picMk id="15" creationId="{A40EFE21-828B-9BE8-4F9B-110C4C6F08B3}"/>
          </ac:picMkLst>
        </pc:picChg>
        <pc:picChg chg="mod">
          <ac:chgData name="Laise Eduarda Paixão de Moraes" userId="ed9e5288-1c22-4d51-b69f-ec30695ef7d2" providerId="ADAL" clId="{121E0C3F-27A0-43CF-81A6-B1BCE706AA80}" dt="2023-09-10T16:03:12.505" v="21854" actId="1038"/>
          <ac:picMkLst>
            <pc:docMk/>
            <pc:sldMk cId="3497144945" sldId="950"/>
            <ac:picMk id="17" creationId="{8BE93EC8-861C-511C-D47D-C692EB21B16B}"/>
          </ac:picMkLst>
        </pc:picChg>
        <pc:picChg chg="add del mod">
          <ac:chgData name="Laise Eduarda Paixão de Moraes" userId="ed9e5288-1c22-4d51-b69f-ec30695ef7d2" providerId="ADAL" clId="{121E0C3F-27A0-43CF-81A6-B1BCE706AA80}" dt="2023-09-10T15:58:13.292" v="21695" actId="21"/>
          <ac:picMkLst>
            <pc:docMk/>
            <pc:sldMk cId="3497144945" sldId="950"/>
            <ac:picMk id="23" creationId="{C575D8D9-5789-A3CB-3494-3D6ED8D0E276}"/>
          </ac:picMkLst>
        </pc:picChg>
        <pc:picChg chg="add mod">
          <ac:chgData name="Laise Eduarda Paixão de Moraes" userId="ed9e5288-1c22-4d51-b69f-ec30695ef7d2" providerId="ADAL" clId="{121E0C3F-27A0-43CF-81A6-B1BCE706AA80}" dt="2023-09-10T16:03:24.755" v="21855" actId="164"/>
          <ac:picMkLst>
            <pc:docMk/>
            <pc:sldMk cId="3497144945" sldId="950"/>
            <ac:picMk id="24" creationId="{D169FD71-7EB4-BE7C-2562-B22A0E77E4F0}"/>
          </ac:picMkLst>
        </pc:picChg>
        <pc:picChg chg="del mod">
          <ac:chgData name="Laise Eduarda Paixão de Moraes" userId="ed9e5288-1c22-4d51-b69f-ec30695ef7d2" providerId="ADAL" clId="{121E0C3F-27A0-43CF-81A6-B1BCE706AA80}" dt="2023-09-10T15:57:05.124" v="21670" actId="478"/>
          <ac:picMkLst>
            <pc:docMk/>
            <pc:sldMk cId="3497144945" sldId="950"/>
            <ac:picMk id="4110" creationId="{573820DD-21B6-CE5B-62F4-F5DAB91689C2}"/>
          </ac:picMkLst>
        </pc:picChg>
        <pc:picChg chg="del mod">
          <ac:chgData name="Laise Eduarda Paixão de Moraes" userId="ed9e5288-1c22-4d51-b69f-ec30695ef7d2" providerId="ADAL" clId="{121E0C3F-27A0-43CF-81A6-B1BCE706AA80}" dt="2023-09-10T15:57:05.664" v="21671" actId="478"/>
          <ac:picMkLst>
            <pc:docMk/>
            <pc:sldMk cId="3497144945" sldId="950"/>
            <ac:picMk id="4112" creationId="{392DC485-058D-D36E-BB34-FCAA1BE33252}"/>
          </ac:picMkLst>
        </pc:picChg>
      </pc:sldChg>
      <pc:sldChg chg="addSp modSp add del mod ord modShow">
        <pc:chgData name="Laise Eduarda Paixão de Moraes" userId="ed9e5288-1c22-4d51-b69f-ec30695ef7d2" providerId="ADAL" clId="{121E0C3F-27A0-43CF-81A6-B1BCE706AA80}" dt="2023-09-10T15:38:21.675" v="21015" actId="47"/>
        <pc:sldMkLst>
          <pc:docMk/>
          <pc:sldMk cId="4170594549" sldId="951"/>
        </pc:sldMkLst>
        <pc:spChg chg="mod">
          <ac:chgData name="Laise Eduarda Paixão de Moraes" userId="ed9e5288-1c22-4d51-b69f-ec30695ef7d2" providerId="ADAL" clId="{121E0C3F-27A0-43CF-81A6-B1BCE706AA80}" dt="2023-09-10T12:59:34.318" v="17791" actId="6549"/>
          <ac:spMkLst>
            <pc:docMk/>
            <pc:sldMk cId="4170594549" sldId="951"/>
            <ac:spMk id="3" creationId="{9BE910C2-7FF8-CC18-84EA-2D19ACBB1AD9}"/>
          </ac:spMkLst>
        </pc:spChg>
        <pc:picChg chg="add mod">
          <ac:chgData name="Laise Eduarda Paixão de Moraes" userId="ed9e5288-1c22-4d51-b69f-ec30695ef7d2" providerId="ADAL" clId="{121E0C3F-27A0-43CF-81A6-B1BCE706AA80}" dt="2023-09-09T16:46:49.006" v="2747"/>
          <ac:picMkLst>
            <pc:docMk/>
            <pc:sldMk cId="4170594549" sldId="951"/>
            <ac:picMk id="4" creationId="{B602DC09-1505-B165-985B-C46B51AC618D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5:02:12.431" v="20092" actId="1035"/>
        <pc:sldMkLst>
          <pc:docMk/>
          <pc:sldMk cId="2823600951" sldId="952"/>
        </pc:sldMkLst>
        <pc:spChg chg="mod">
          <ac:chgData name="Laise Eduarda Paixão de Moraes" userId="ed9e5288-1c22-4d51-b69f-ec30695ef7d2" providerId="ADAL" clId="{121E0C3F-27A0-43CF-81A6-B1BCE706AA80}" dt="2023-09-10T12:59:41.452" v="17797" actId="20577"/>
          <ac:spMkLst>
            <pc:docMk/>
            <pc:sldMk cId="2823600951" sldId="952"/>
            <ac:spMk id="3" creationId="{9BE910C2-7FF8-CC18-84EA-2D19ACBB1AD9}"/>
          </ac:spMkLst>
        </pc:spChg>
        <pc:picChg chg="add del mod">
          <ac:chgData name="Laise Eduarda Paixão de Moraes" userId="ed9e5288-1c22-4d51-b69f-ec30695ef7d2" providerId="ADAL" clId="{121E0C3F-27A0-43CF-81A6-B1BCE706AA80}" dt="2023-09-09T17:08:24.625" v="2964" actId="478"/>
          <ac:picMkLst>
            <pc:docMk/>
            <pc:sldMk cId="2823600951" sldId="952"/>
            <ac:picMk id="4" creationId="{2BE89081-3D5D-360D-3135-2A74C925B265}"/>
          </ac:picMkLst>
        </pc:picChg>
        <pc:picChg chg="add del mod">
          <ac:chgData name="Laise Eduarda Paixão de Moraes" userId="ed9e5288-1c22-4d51-b69f-ec30695ef7d2" providerId="ADAL" clId="{121E0C3F-27A0-43CF-81A6-B1BCE706AA80}" dt="2023-09-09T00:20:56.472" v="430"/>
          <ac:picMkLst>
            <pc:docMk/>
            <pc:sldMk cId="2823600951" sldId="952"/>
            <ac:picMk id="4" creationId="{EA1D7D89-C50B-8BB8-E268-ED351FFB9B88}"/>
          </ac:picMkLst>
        </pc:picChg>
        <pc:picChg chg="add del mod">
          <ac:chgData name="Laise Eduarda Paixão de Moraes" userId="ed9e5288-1c22-4d51-b69f-ec30695ef7d2" providerId="ADAL" clId="{121E0C3F-27A0-43CF-81A6-B1BCE706AA80}" dt="2023-09-09T00:20:56.472" v="430"/>
          <ac:picMkLst>
            <pc:docMk/>
            <pc:sldMk cId="2823600951" sldId="952"/>
            <ac:picMk id="5" creationId="{D81ABFB5-8C20-C9DE-BC3F-C9C762EF7BE1}"/>
          </ac:picMkLst>
        </pc:picChg>
        <pc:picChg chg="add mod">
          <ac:chgData name="Laise Eduarda Paixão de Moraes" userId="ed9e5288-1c22-4d51-b69f-ec30695ef7d2" providerId="ADAL" clId="{121E0C3F-27A0-43CF-81A6-B1BCE706AA80}" dt="2023-09-10T15:02:12.431" v="20092" actId="1035"/>
          <ac:picMkLst>
            <pc:docMk/>
            <pc:sldMk cId="2823600951" sldId="952"/>
            <ac:picMk id="6" creationId="{DB743344-07C1-B7FE-8DB5-0B79CAC1D513}"/>
          </ac:picMkLst>
        </pc:picChg>
        <pc:picChg chg="add mod">
          <ac:chgData name="Laise Eduarda Paixão de Moraes" userId="ed9e5288-1c22-4d51-b69f-ec30695ef7d2" providerId="ADAL" clId="{121E0C3F-27A0-43CF-81A6-B1BCE706AA80}" dt="2023-09-09T17:08:23.090" v="2963" actId="1076"/>
          <ac:picMkLst>
            <pc:docMk/>
            <pc:sldMk cId="2823600951" sldId="952"/>
            <ac:picMk id="7" creationId="{51A8D2B3-3842-6014-B843-3B3BD4CBB015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2:59:44.805" v="17798"/>
        <pc:sldMkLst>
          <pc:docMk/>
          <pc:sldMk cId="3110992947" sldId="953"/>
        </pc:sldMkLst>
        <pc:spChg chg="mod">
          <ac:chgData name="Laise Eduarda Paixão de Moraes" userId="ed9e5288-1c22-4d51-b69f-ec30695ef7d2" providerId="ADAL" clId="{121E0C3F-27A0-43CF-81A6-B1BCE706AA80}" dt="2023-09-10T12:59:44.805" v="17798"/>
          <ac:spMkLst>
            <pc:docMk/>
            <pc:sldMk cId="3110992947" sldId="953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6:49:31.113" v="2754" actId="478"/>
          <ac:spMkLst>
            <pc:docMk/>
            <pc:sldMk cId="3110992947" sldId="953"/>
            <ac:spMk id="5" creationId="{04CB53AC-8864-FA46-D176-39B604B8ADBD}"/>
          </ac:spMkLst>
        </pc:spChg>
        <pc:grpChg chg="add del mod">
          <ac:chgData name="Laise Eduarda Paixão de Moraes" userId="ed9e5288-1c22-4d51-b69f-ec30695ef7d2" providerId="ADAL" clId="{121E0C3F-27A0-43CF-81A6-B1BCE706AA80}" dt="2023-09-09T17:01:10.627" v="2846" actId="165"/>
          <ac:grpSpMkLst>
            <pc:docMk/>
            <pc:sldMk cId="3110992947" sldId="953"/>
            <ac:grpSpMk id="7" creationId="{C82FA6A2-E897-BA0F-0E6B-1CD9B5284600}"/>
          </ac:grpSpMkLst>
        </pc:grpChg>
        <pc:grpChg chg="add mod">
          <ac:chgData name="Laise Eduarda Paixão de Moraes" userId="ed9e5288-1c22-4d51-b69f-ec30695ef7d2" providerId="ADAL" clId="{121E0C3F-27A0-43CF-81A6-B1BCE706AA80}" dt="2023-09-09T17:07:00.367" v="2950" actId="1076"/>
          <ac:grpSpMkLst>
            <pc:docMk/>
            <pc:sldMk cId="3110992947" sldId="953"/>
            <ac:grpSpMk id="12" creationId="{8A971CD8-5F6D-8C80-6784-BBEC318B5837}"/>
          </ac:grpSpMkLst>
        </pc:grpChg>
        <pc:picChg chg="add del mod">
          <ac:chgData name="Laise Eduarda Paixão de Moraes" userId="ed9e5288-1c22-4d51-b69f-ec30695ef7d2" providerId="ADAL" clId="{121E0C3F-27A0-43CF-81A6-B1BCE706AA80}" dt="2023-09-09T16:49:36.662" v="2755" actId="478"/>
          <ac:picMkLst>
            <pc:docMk/>
            <pc:sldMk cId="3110992947" sldId="953"/>
            <ac:picMk id="4" creationId="{B551942D-7C93-6DC2-2D6D-E39F4032B947}"/>
          </ac:picMkLst>
        </pc:picChg>
        <pc:picChg chg="add mod topLvl">
          <ac:chgData name="Laise Eduarda Paixão de Moraes" userId="ed9e5288-1c22-4d51-b69f-ec30695ef7d2" providerId="ADAL" clId="{121E0C3F-27A0-43CF-81A6-B1BCE706AA80}" dt="2023-09-09T17:07:00.367" v="2950" actId="1076"/>
          <ac:picMkLst>
            <pc:docMk/>
            <pc:sldMk cId="3110992947" sldId="953"/>
            <ac:picMk id="6" creationId="{CDE65770-AB64-39A4-55D2-A454EE3C8589}"/>
          </ac:picMkLst>
        </pc:picChg>
        <pc:picChg chg="add del mod">
          <ac:chgData name="Laise Eduarda Paixão de Moraes" userId="ed9e5288-1c22-4d51-b69f-ec30695ef7d2" providerId="ADAL" clId="{121E0C3F-27A0-43CF-81A6-B1BCE706AA80}" dt="2023-09-09T17:06:09.209" v="2932" actId="478"/>
          <ac:picMkLst>
            <pc:docMk/>
            <pc:sldMk cId="3110992947" sldId="953"/>
            <ac:picMk id="8" creationId="{F88D3458-8928-644C-0104-396525120427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09T17:07:43.378" v="2952"/>
          <ac:picMkLst>
            <pc:docMk/>
            <pc:sldMk cId="3110992947" sldId="953"/>
            <ac:picMk id="11" creationId="{9A81219D-2023-CD1F-1519-59B13D9C039A}"/>
          </ac:picMkLst>
        </pc:picChg>
        <pc:picChg chg="add del mod">
          <ac:chgData name="Laise Eduarda Paixão de Moraes" userId="ed9e5288-1c22-4d51-b69f-ec30695ef7d2" providerId="ADAL" clId="{121E0C3F-27A0-43CF-81A6-B1BCE706AA80}" dt="2023-09-09T16:51:35.973" v="2763" actId="21"/>
          <ac:picMkLst>
            <pc:docMk/>
            <pc:sldMk cId="3110992947" sldId="953"/>
            <ac:picMk id="5122" creationId="{D4111C0D-8D18-A660-DEF6-16E4096E4A63}"/>
          </ac:picMkLst>
        </pc:picChg>
        <pc:picChg chg="add del mod topLvl">
          <ac:chgData name="Laise Eduarda Paixão de Moraes" userId="ed9e5288-1c22-4d51-b69f-ec30695ef7d2" providerId="ADAL" clId="{121E0C3F-27A0-43CF-81A6-B1BCE706AA80}" dt="2023-09-09T17:06:30.555" v="2939" actId="478"/>
          <ac:picMkLst>
            <pc:docMk/>
            <pc:sldMk cId="3110992947" sldId="953"/>
            <ac:picMk id="5124" creationId="{154EAD86-81C6-6674-A6E2-A82B4C01B12C}"/>
          </ac:picMkLst>
        </pc:picChg>
      </pc:sldChg>
      <pc:sldChg chg="addSp modSp add del mod modShow">
        <pc:chgData name="Laise Eduarda Paixão de Moraes" userId="ed9e5288-1c22-4d51-b69f-ec30695ef7d2" providerId="ADAL" clId="{121E0C3F-27A0-43CF-81A6-B1BCE706AA80}" dt="2023-09-09T16:51:21.503" v="2760" actId="47"/>
        <pc:sldMkLst>
          <pc:docMk/>
          <pc:sldMk cId="2381028517" sldId="954"/>
        </pc:sldMkLst>
        <pc:picChg chg="add mod">
          <ac:chgData name="Laise Eduarda Paixão de Moraes" userId="ed9e5288-1c22-4d51-b69f-ec30695ef7d2" providerId="ADAL" clId="{121E0C3F-27A0-43CF-81A6-B1BCE706AA80}" dt="2023-09-09T00:21:11.560" v="438"/>
          <ac:picMkLst>
            <pc:docMk/>
            <pc:sldMk cId="2381028517" sldId="954"/>
            <ac:picMk id="4" creationId="{4EAA6F5C-1806-2867-0F83-18E78681DC34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17:07:03.535" v="2951" actId="47"/>
        <pc:sldMkLst>
          <pc:docMk/>
          <pc:sldMk cId="1171225595" sldId="955"/>
        </pc:sldMkLst>
        <pc:picChg chg="add del mod">
          <ac:chgData name="Laise Eduarda Paixão de Moraes" userId="ed9e5288-1c22-4d51-b69f-ec30695ef7d2" providerId="ADAL" clId="{121E0C3F-27A0-43CF-81A6-B1BCE706AA80}" dt="2023-09-09T16:56:46.881" v="2808" actId="478"/>
          <ac:picMkLst>
            <pc:docMk/>
            <pc:sldMk cId="1171225595" sldId="955"/>
            <ac:picMk id="4" creationId="{8199EBB6-B5C8-B029-F38C-224C1A3EB0A5}"/>
          </ac:picMkLst>
        </pc:picChg>
        <pc:picChg chg="add del mod">
          <ac:chgData name="Laise Eduarda Paixão de Moraes" userId="ed9e5288-1c22-4d51-b69f-ec30695ef7d2" providerId="ADAL" clId="{121E0C3F-27A0-43CF-81A6-B1BCE706AA80}" dt="2023-09-09T16:56:48.911" v="2810" actId="21"/>
          <ac:picMkLst>
            <pc:docMk/>
            <pc:sldMk cId="1171225595" sldId="955"/>
            <ac:picMk id="5" creationId="{57632271-8115-1E0D-7E97-A069CFF1125C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2:59:48.248" v="17799"/>
        <pc:sldMkLst>
          <pc:docMk/>
          <pc:sldMk cId="2633524131" sldId="956"/>
        </pc:sldMkLst>
        <pc:spChg chg="mod">
          <ac:chgData name="Laise Eduarda Paixão de Moraes" userId="ed9e5288-1c22-4d51-b69f-ec30695ef7d2" providerId="ADAL" clId="{121E0C3F-27A0-43CF-81A6-B1BCE706AA80}" dt="2023-09-10T12:59:48.248" v="17799"/>
          <ac:spMkLst>
            <pc:docMk/>
            <pc:sldMk cId="2633524131" sldId="956"/>
            <ac:spMk id="3" creationId="{9BE910C2-7FF8-CC18-84EA-2D19ACBB1AD9}"/>
          </ac:spMkLst>
        </pc:spChg>
        <pc:picChg chg="add del mod">
          <ac:chgData name="Laise Eduarda Paixão de Moraes" userId="ed9e5288-1c22-4d51-b69f-ec30695ef7d2" providerId="ADAL" clId="{121E0C3F-27A0-43CF-81A6-B1BCE706AA80}" dt="2023-09-09T17:10:29.820" v="2965" actId="478"/>
          <ac:picMkLst>
            <pc:docMk/>
            <pc:sldMk cId="2633524131" sldId="956"/>
            <ac:picMk id="4" creationId="{CEC670F0-B085-DF9A-4E4B-55A4496B7727}"/>
          </ac:picMkLst>
        </pc:picChg>
        <pc:picChg chg="add del">
          <ac:chgData name="Laise Eduarda Paixão de Moraes" userId="ed9e5288-1c22-4d51-b69f-ec30695ef7d2" providerId="ADAL" clId="{121E0C3F-27A0-43CF-81A6-B1BCE706AA80}" dt="2023-09-09T17:10:38.444" v="2967" actId="478"/>
          <ac:picMkLst>
            <pc:docMk/>
            <pc:sldMk cId="2633524131" sldId="956"/>
            <ac:picMk id="6146" creationId="{2A6C6AA6-A7E0-2980-7F36-39F04B764B97}"/>
          </ac:picMkLst>
        </pc:picChg>
        <pc:picChg chg="add mod">
          <ac:chgData name="Laise Eduarda Paixão de Moraes" userId="ed9e5288-1c22-4d51-b69f-ec30695ef7d2" providerId="ADAL" clId="{121E0C3F-27A0-43CF-81A6-B1BCE706AA80}" dt="2023-09-09T17:12:10.141" v="2973"/>
          <ac:picMkLst>
            <pc:docMk/>
            <pc:sldMk cId="2633524131" sldId="956"/>
            <ac:picMk id="6148" creationId="{FC5A48EF-873E-E516-EB9A-8A49DA91A567}"/>
          </ac:picMkLst>
        </pc:picChg>
      </pc:sldChg>
      <pc:sldChg chg="addSp modSp add del mod modShow">
        <pc:chgData name="Laise Eduarda Paixão de Moraes" userId="ed9e5288-1c22-4d51-b69f-ec30695ef7d2" providerId="ADAL" clId="{121E0C3F-27A0-43CF-81A6-B1BCE706AA80}" dt="2023-09-09T17:07:57.647" v="2953" actId="47"/>
        <pc:sldMkLst>
          <pc:docMk/>
          <pc:sldMk cId="3341326497" sldId="957"/>
        </pc:sldMkLst>
        <pc:picChg chg="add mod">
          <ac:chgData name="Laise Eduarda Paixão de Moraes" userId="ed9e5288-1c22-4d51-b69f-ec30695ef7d2" providerId="ADAL" clId="{121E0C3F-27A0-43CF-81A6-B1BCE706AA80}" dt="2023-09-09T00:22:22.682" v="445"/>
          <ac:picMkLst>
            <pc:docMk/>
            <pc:sldMk cId="3341326497" sldId="957"/>
            <ac:picMk id="4" creationId="{2FE814DE-7BAF-87FE-2A8A-1FA4D5DAB213}"/>
          </ac:picMkLst>
        </pc:picChg>
      </pc:sldChg>
      <pc:sldChg chg="modSp add del mod ord modShow">
        <pc:chgData name="Laise Eduarda Paixão de Moraes" userId="ed9e5288-1c22-4d51-b69f-ec30695ef7d2" providerId="ADAL" clId="{121E0C3F-27A0-43CF-81A6-B1BCE706AA80}" dt="2023-09-09T17:12:41.526" v="2980" actId="47"/>
        <pc:sldMkLst>
          <pc:docMk/>
          <pc:sldMk cId="2579302253" sldId="958"/>
        </pc:sldMkLst>
        <pc:spChg chg="mod">
          <ac:chgData name="Laise Eduarda Paixão de Moraes" userId="ed9e5288-1c22-4d51-b69f-ec30695ef7d2" providerId="ADAL" clId="{121E0C3F-27A0-43CF-81A6-B1BCE706AA80}" dt="2023-09-09T00:22:54.463" v="449" actId="113"/>
          <ac:spMkLst>
            <pc:docMk/>
            <pc:sldMk cId="2579302253" sldId="958"/>
            <ac:spMk id="8" creationId="{25AA3D4E-60A9-7429-7390-2C5BB2D28FC6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09T00:24:54.982" v="501" actId="47"/>
        <pc:sldMkLst>
          <pc:docMk/>
          <pc:sldMk cId="3913434775" sldId="959"/>
        </pc:sldMkLst>
        <pc:picChg chg="del">
          <ac:chgData name="Laise Eduarda Paixão de Moraes" userId="ed9e5288-1c22-4d51-b69f-ec30695ef7d2" providerId="ADAL" clId="{121E0C3F-27A0-43CF-81A6-B1BCE706AA80}" dt="2023-09-09T00:23:21.976" v="451" actId="478"/>
          <ac:picMkLst>
            <pc:docMk/>
            <pc:sldMk cId="3913434775" sldId="959"/>
            <ac:picMk id="4" creationId="{B602DC09-1505-B165-985B-C46B51AC618D}"/>
          </ac:picMkLst>
        </pc:picChg>
        <pc:picChg chg="add mod">
          <ac:chgData name="Laise Eduarda Paixão de Moraes" userId="ed9e5288-1c22-4d51-b69f-ec30695ef7d2" providerId="ADAL" clId="{121E0C3F-27A0-43CF-81A6-B1BCE706AA80}" dt="2023-09-09T00:24:00.942" v="473" actId="1036"/>
          <ac:picMkLst>
            <pc:docMk/>
            <pc:sldMk cId="3913434775" sldId="959"/>
            <ac:picMk id="5" creationId="{1B88A283-F936-066B-74B1-FFFB00B7EED2}"/>
          </ac:picMkLst>
        </pc:picChg>
      </pc:sldChg>
      <pc:sldChg chg="addSp delSp modSp add mod ord modShow">
        <pc:chgData name="Laise Eduarda Paixão de Moraes" userId="ed9e5288-1c22-4d51-b69f-ec30695ef7d2" providerId="ADAL" clId="{121E0C3F-27A0-43CF-81A6-B1BCE706AA80}" dt="2023-09-10T16:10:06.425" v="22001" actId="478"/>
        <pc:sldMkLst>
          <pc:docMk/>
          <pc:sldMk cId="3779508888" sldId="960"/>
        </pc:sldMkLst>
        <pc:spChg chg="mod">
          <ac:chgData name="Laise Eduarda Paixão de Moraes" userId="ed9e5288-1c22-4d51-b69f-ec30695ef7d2" providerId="ADAL" clId="{121E0C3F-27A0-43CF-81A6-B1BCE706AA80}" dt="2023-09-09T17:22:19.279" v="3080" actId="207"/>
          <ac:spMkLst>
            <pc:docMk/>
            <pc:sldMk cId="3779508888" sldId="960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5:02:59.571" v="20111" actId="20577"/>
          <ac:spMkLst>
            <pc:docMk/>
            <pc:sldMk cId="3779508888" sldId="960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7:22:58.821" v="3084" actId="478"/>
          <ac:spMkLst>
            <pc:docMk/>
            <pc:sldMk cId="3779508888" sldId="960"/>
            <ac:spMk id="4" creationId="{02FF09F4-00E7-1BB2-B34B-466C463B6C6C}"/>
          </ac:spMkLst>
        </pc:spChg>
        <pc:spChg chg="add mod">
          <ac:chgData name="Laise Eduarda Paixão de Moraes" userId="ed9e5288-1c22-4d51-b69f-ec30695ef7d2" providerId="ADAL" clId="{121E0C3F-27A0-43CF-81A6-B1BCE706AA80}" dt="2023-09-09T00:24:12.869" v="474"/>
          <ac:spMkLst>
            <pc:docMk/>
            <pc:sldMk cId="3779508888" sldId="960"/>
            <ac:spMk id="5" creationId="{BEA8E139-BE4F-CB21-E8F4-5635C94DA026}"/>
          </ac:spMkLst>
        </pc:spChg>
        <pc:spChg chg="add mod">
          <ac:chgData name="Laise Eduarda Paixão de Moraes" userId="ed9e5288-1c22-4d51-b69f-ec30695ef7d2" providerId="ADAL" clId="{121E0C3F-27A0-43CF-81A6-B1BCE706AA80}" dt="2023-09-09T00:24:12.869" v="474"/>
          <ac:spMkLst>
            <pc:docMk/>
            <pc:sldMk cId="3779508888" sldId="960"/>
            <ac:spMk id="6" creationId="{7D0EEAD1-244D-4620-3ED2-FCEC1EB5B85E}"/>
          </ac:spMkLst>
        </pc:spChg>
        <pc:spChg chg="add mod">
          <ac:chgData name="Laise Eduarda Paixão de Moraes" userId="ed9e5288-1c22-4d51-b69f-ec30695ef7d2" providerId="ADAL" clId="{121E0C3F-27A0-43CF-81A6-B1BCE706AA80}" dt="2023-09-09T17:23:12.082" v="3088" actId="1076"/>
          <ac:spMkLst>
            <pc:docMk/>
            <pc:sldMk cId="3779508888" sldId="960"/>
            <ac:spMk id="8" creationId="{F65AAB69-81C2-69EE-83EB-994D3B37A802}"/>
          </ac:spMkLst>
        </pc:spChg>
        <pc:spChg chg="add del mod">
          <ac:chgData name="Laise Eduarda Paixão de Moraes" userId="ed9e5288-1c22-4d51-b69f-ec30695ef7d2" providerId="ADAL" clId="{121E0C3F-27A0-43CF-81A6-B1BCE706AA80}" dt="2023-09-10T16:10:06.425" v="22001" actId="478"/>
          <ac:spMkLst>
            <pc:docMk/>
            <pc:sldMk cId="3779508888" sldId="960"/>
            <ac:spMk id="9" creationId="{A356689E-8FBB-D0EF-1AE0-DD265D47B078}"/>
          </ac:spMkLst>
        </pc:spChg>
        <pc:spChg chg="add del mod">
          <ac:chgData name="Laise Eduarda Paixão de Moraes" userId="ed9e5288-1c22-4d51-b69f-ec30695ef7d2" providerId="ADAL" clId="{121E0C3F-27A0-43CF-81A6-B1BCE706AA80}" dt="2023-09-10T16:09:41.292" v="21999" actId="478"/>
          <ac:spMkLst>
            <pc:docMk/>
            <pc:sldMk cId="3779508888" sldId="960"/>
            <ac:spMk id="11" creationId="{4E6D2D04-ED52-10D9-87EA-5029EA0D08FF}"/>
          </ac:spMkLst>
        </pc:spChg>
        <pc:graphicFrameChg chg="add mod modGraphic">
          <ac:chgData name="Laise Eduarda Paixão de Moraes" userId="ed9e5288-1c22-4d51-b69f-ec30695ef7d2" providerId="ADAL" clId="{121E0C3F-27A0-43CF-81A6-B1BCE706AA80}" dt="2023-09-10T16:10:03.195" v="22000" actId="2084"/>
          <ac:graphicFrameMkLst>
            <pc:docMk/>
            <pc:sldMk cId="3779508888" sldId="960"/>
            <ac:graphicFrameMk id="7" creationId="{5FF941C9-D62D-0448-8333-3B08928BBC2F}"/>
          </ac:graphicFrameMkLst>
        </pc:graphicFrameChg>
      </pc:sldChg>
      <pc:sldChg chg="addSp delSp modSp add del mod ord modShow">
        <pc:chgData name="Laise Eduarda Paixão de Moraes" userId="ed9e5288-1c22-4d51-b69f-ec30695ef7d2" providerId="ADAL" clId="{121E0C3F-27A0-43CF-81A6-B1BCE706AA80}" dt="2023-09-10T14:39:21.793" v="19156" actId="207"/>
        <pc:sldMkLst>
          <pc:docMk/>
          <pc:sldMk cId="2126048735" sldId="961"/>
        </pc:sldMkLst>
        <pc:spChg chg="mod">
          <ac:chgData name="Laise Eduarda Paixão de Moraes" userId="ed9e5288-1c22-4d51-b69f-ec30695ef7d2" providerId="ADAL" clId="{121E0C3F-27A0-43CF-81A6-B1BCE706AA80}" dt="2023-09-10T14:39:21.793" v="19156" actId="207"/>
          <ac:spMkLst>
            <pc:docMk/>
            <pc:sldMk cId="2126048735" sldId="961"/>
            <ac:spMk id="2" creationId="{B39CFB50-EADC-D101-D0D0-612FA250C1BF}"/>
          </ac:spMkLst>
        </pc:spChg>
        <pc:spChg chg="del mod">
          <ac:chgData name="Laise Eduarda Paixão de Moraes" userId="ed9e5288-1c22-4d51-b69f-ec30695ef7d2" providerId="ADAL" clId="{121E0C3F-27A0-43CF-81A6-B1BCE706AA80}" dt="2023-09-09T00:29:17.626" v="576" actId="478"/>
          <ac:spMkLst>
            <pc:docMk/>
            <pc:sldMk cId="2126048735" sldId="961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00:27:55.828" v="547"/>
          <ac:spMkLst>
            <pc:docMk/>
            <pc:sldMk cId="2126048735" sldId="961"/>
            <ac:spMk id="4" creationId="{7892DA89-6857-C5B1-FDAD-39F5B66EF492}"/>
          </ac:spMkLst>
        </pc:spChg>
        <pc:spChg chg="add mod">
          <ac:chgData name="Laise Eduarda Paixão de Moraes" userId="ed9e5288-1c22-4d51-b69f-ec30695ef7d2" providerId="ADAL" clId="{121E0C3F-27A0-43CF-81A6-B1BCE706AA80}" dt="2023-09-09T00:27:55.828" v="547"/>
          <ac:spMkLst>
            <pc:docMk/>
            <pc:sldMk cId="2126048735" sldId="961"/>
            <ac:spMk id="5" creationId="{77E9DE63-9AEC-D978-EB22-771E71492A11}"/>
          </ac:spMkLst>
        </pc:spChg>
        <pc:spChg chg="add mod">
          <ac:chgData name="Laise Eduarda Paixão de Moraes" userId="ed9e5288-1c22-4d51-b69f-ec30695ef7d2" providerId="ADAL" clId="{121E0C3F-27A0-43CF-81A6-B1BCE706AA80}" dt="2023-09-09T00:27:55.828" v="547"/>
          <ac:spMkLst>
            <pc:docMk/>
            <pc:sldMk cId="2126048735" sldId="961"/>
            <ac:spMk id="6" creationId="{382D32B9-FA2A-6808-26EA-7B544BEA4198}"/>
          </ac:spMkLst>
        </pc:spChg>
        <pc:spChg chg="add mod">
          <ac:chgData name="Laise Eduarda Paixão de Moraes" userId="ed9e5288-1c22-4d51-b69f-ec30695ef7d2" providerId="ADAL" clId="{121E0C3F-27A0-43CF-81A6-B1BCE706AA80}" dt="2023-09-10T13:00:15.018" v="17807" actId="20577"/>
          <ac:spMkLst>
            <pc:docMk/>
            <pc:sldMk cId="2126048735" sldId="961"/>
            <ac:spMk id="9" creationId="{F0425262-DEC6-D3E8-B082-41894A9B43B3}"/>
          </ac:spMkLst>
        </pc:spChg>
        <pc:picChg chg="add mod">
          <ac:chgData name="Laise Eduarda Paixão de Moraes" userId="ed9e5288-1c22-4d51-b69f-ec30695ef7d2" providerId="ADAL" clId="{121E0C3F-27A0-43CF-81A6-B1BCE706AA80}" dt="2023-09-09T17:28:54.667" v="3129"/>
          <ac:picMkLst>
            <pc:docMk/>
            <pc:sldMk cId="2126048735" sldId="961"/>
            <ac:picMk id="7" creationId="{6DAB2C75-AF78-A5B8-AAD6-1E08B3F04B48}"/>
          </ac:picMkLst>
        </pc:picChg>
        <pc:picChg chg="add del mod">
          <ac:chgData name="Laise Eduarda Paixão de Moraes" userId="ed9e5288-1c22-4d51-b69f-ec30695ef7d2" providerId="ADAL" clId="{121E0C3F-27A0-43CF-81A6-B1BCE706AA80}" dt="2023-09-09T00:35:02.568" v="617" actId="478"/>
          <ac:picMkLst>
            <pc:docMk/>
            <pc:sldMk cId="2126048735" sldId="961"/>
            <ac:picMk id="8" creationId="{9CA5017E-A4D6-A26D-3919-10FD16AB9B8E}"/>
          </ac:picMkLst>
        </pc:picChg>
        <pc:picChg chg="add mod modCrop">
          <ac:chgData name="Laise Eduarda Paixão de Moraes" userId="ed9e5288-1c22-4d51-b69f-ec30695ef7d2" providerId="ADAL" clId="{121E0C3F-27A0-43CF-81A6-B1BCE706AA80}" dt="2023-09-09T00:37:02.446" v="648" actId="1038"/>
          <ac:picMkLst>
            <pc:docMk/>
            <pc:sldMk cId="2126048735" sldId="961"/>
            <ac:picMk id="12" creationId="{180AD231-F511-3333-75CF-12316761981C}"/>
          </ac:picMkLst>
        </pc:picChg>
        <pc:picChg chg="add del mod ord">
          <ac:chgData name="Laise Eduarda Paixão de Moraes" userId="ed9e5288-1c22-4d51-b69f-ec30695ef7d2" providerId="ADAL" clId="{121E0C3F-27A0-43CF-81A6-B1BCE706AA80}" dt="2023-09-09T00:36:54.356" v="640" actId="478"/>
          <ac:picMkLst>
            <pc:docMk/>
            <pc:sldMk cId="2126048735" sldId="961"/>
            <ac:picMk id="13" creationId="{F810E072-20EC-5214-483B-FB8C65C90DCA}"/>
          </ac:picMkLst>
        </pc:picChg>
      </pc:sldChg>
      <pc:sldChg chg="addSp delSp modSp add mod ord modShow">
        <pc:chgData name="Laise Eduarda Paixão de Moraes" userId="ed9e5288-1c22-4d51-b69f-ec30695ef7d2" providerId="ADAL" clId="{121E0C3F-27A0-43CF-81A6-B1BCE706AA80}" dt="2023-09-10T12:59:52.118" v="17801" actId="6549"/>
        <pc:sldMkLst>
          <pc:docMk/>
          <pc:sldMk cId="138319449" sldId="962"/>
        </pc:sldMkLst>
        <pc:spChg chg="mod">
          <ac:chgData name="Laise Eduarda Paixão de Moraes" userId="ed9e5288-1c22-4d51-b69f-ec30695ef7d2" providerId="ADAL" clId="{121E0C3F-27A0-43CF-81A6-B1BCE706AA80}" dt="2023-09-09T17:12:57.652" v="2981" actId="207"/>
          <ac:spMkLst>
            <pc:docMk/>
            <pc:sldMk cId="138319449" sldId="962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9:52.118" v="17801" actId="6549"/>
          <ac:spMkLst>
            <pc:docMk/>
            <pc:sldMk cId="138319449" sldId="962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17:19:17.725" v="3029" actId="20577"/>
          <ac:spMkLst>
            <pc:docMk/>
            <pc:sldMk cId="138319449" sldId="962"/>
            <ac:spMk id="9" creationId="{23DDEE52-8E7F-B392-C43E-958B11C61861}"/>
          </ac:spMkLst>
        </pc:spChg>
        <pc:spChg chg="add mod">
          <ac:chgData name="Laise Eduarda Paixão de Moraes" userId="ed9e5288-1c22-4d51-b69f-ec30695ef7d2" providerId="ADAL" clId="{121E0C3F-27A0-43CF-81A6-B1BCE706AA80}" dt="2023-09-09T00:23:32.115" v="455"/>
          <ac:spMkLst>
            <pc:docMk/>
            <pc:sldMk cId="138319449" sldId="962"/>
            <ac:spMk id="11" creationId="{EE03088F-B1A7-8AA0-8957-2F5EA161ECCC}"/>
          </ac:spMkLst>
        </pc:spChg>
        <pc:spChg chg="add mod">
          <ac:chgData name="Laise Eduarda Paixão de Moraes" userId="ed9e5288-1c22-4d51-b69f-ec30695ef7d2" providerId="ADAL" clId="{121E0C3F-27A0-43CF-81A6-B1BCE706AA80}" dt="2023-09-09T00:23:32.115" v="455"/>
          <ac:spMkLst>
            <pc:docMk/>
            <pc:sldMk cId="138319449" sldId="962"/>
            <ac:spMk id="12" creationId="{EC07B823-2642-8B55-8059-3D638A495B27}"/>
          </ac:spMkLst>
        </pc:spChg>
        <pc:grpChg chg="add mod">
          <ac:chgData name="Laise Eduarda Paixão de Moraes" userId="ed9e5288-1c22-4d51-b69f-ec30695ef7d2" providerId="ADAL" clId="{121E0C3F-27A0-43CF-81A6-B1BCE706AA80}" dt="2023-09-09T00:23:32.115" v="455"/>
          <ac:grpSpMkLst>
            <pc:docMk/>
            <pc:sldMk cId="138319449" sldId="962"/>
            <ac:grpSpMk id="5" creationId="{EA91DE40-4BC0-8A29-2222-33657948D197}"/>
          </ac:grpSpMkLst>
        </pc:grpChg>
        <pc:picChg chg="add del mod">
          <ac:chgData name="Laise Eduarda Paixão de Moraes" userId="ed9e5288-1c22-4d51-b69f-ec30695ef7d2" providerId="ADAL" clId="{121E0C3F-27A0-43CF-81A6-B1BCE706AA80}" dt="2023-09-09T17:17:54.464" v="3001"/>
          <ac:picMkLst>
            <pc:docMk/>
            <pc:sldMk cId="138319449" sldId="962"/>
            <ac:picMk id="4" creationId="{D6EDC3B5-83CF-82F6-A6D8-67197F37D5A3}"/>
          </ac:picMkLst>
        </pc:picChg>
        <pc:picChg chg="mod">
          <ac:chgData name="Laise Eduarda Paixão de Moraes" userId="ed9e5288-1c22-4d51-b69f-ec30695ef7d2" providerId="ADAL" clId="{121E0C3F-27A0-43CF-81A6-B1BCE706AA80}" dt="2023-09-09T17:14:35.704" v="2982"/>
          <ac:picMkLst>
            <pc:docMk/>
            <pc:sldMk cId="138319449" sldId="962"/>
            <ac:picMk id="6" creationId="{928B7364-8B8F-B227-4AAC-090DA44FE812}"/>
          </ac:picMkLst>
        </pc:picChg>
        <pc:picChg chg="mod">
          <ac:chgData name="Laise Eduarda Paixão de Moraes" userId="ed9e5288-1c22-4d51-b69f-ec30695ef7d2" providerId="ADAL" clId="{121E0C3F-27A0-43CF-81A6-B1BCE706AA80}" dt="2023-09-09T17:15:14.665" v="2983"/>
          <ac:picMkLst>
            <pc:docMk/>
            <pc:sldMk cId="138319449" sldId="962"/>
            <ac:picMk id="7" creationId="{336D2F2D-2E5F-3043-0153-FBE19986E354}"/>
          </ac:picMkLst>
        </pc:picChg>
        <pc:picChg chg="mod">
          <ac:chgData name="Laise Eduarda Paixão de Moraes" userId="ed9e5288-1c22-4d51-b69f-ec30695ef7d2" providerId="ADAL" clId="{121E0C3F-27A0-43CF-81A6-B1BCE706AA80}" dt="2023-09-09T17:15:45.038" v="2984"/>
          <ac:picMkLst>
            <pc:docMk/>
            <pc:sldMk cId="138319449" sldId="962"/>
            <ac:picMk id="8" creationId="{8BE53F7C-0E86-A202-92DC-A5FCAB419689}"/>
          </ac:picMkLst>
        </pc:picChg>
        <pc:picChg chg="add del mod">
          <ac:chgData name="Laise Eduarda Paixão de Moraes" userId="ed9e5288-1c22-4d51-b69f-ec30695ef7d2" providerId="ADAL" clId="{121E0C3F-27A0-43CF-81A6-B1BCE706AA80}" dt="2023-09-09T17:17:21.114" v="2995" actId="478"/>
          <ac:picMkLst>
            <pc:docMk/>
            <pc:sldMk cId="138319449" sldId="962"/>
            <ac:picMk id="14" creationId="{4D1B0A0C-9128-55E9-2B4F-198889789CFA}"/>
          </ac:picMkLst>
        </pc:picChg>
        <pc:picChg chg="add del mod">
          <ac:chgData name="Laise Eduarda Paixão de Moraes" userId="ed9e5288-1c22-4d51-b69f-ec30695ef7d2" providerId="ADAL" clId="{121E0C3F-27A0-43CF-81A6-B1BCE706AA80}" dt="2023-09-09T17:17:18.294" v="2991"/>
          <ac:picMkLst>
            <pc:docMk/>
            <pc:sldMk cId="138319449" sldId="962"/>
            <ac:picMk id="15" creationId="{F6D2C3EC-8AD3-2823-FA1E-EB8F4C6CA60D}"/>
          </ac:picMkLst>
        </pc:picChg>
      </pc:sldChg>
      <pc:sldChg chg="addSp delSp modSp add mod ord modShow">
        <pc:chgData name="Laise Eduarda Paixão de Moraes" userId="ed9e5288-1c22-4d51-b69f-ec30695ef7d2" providerId="ADAL" clId="{121E0C3F-27A0-43CF-81A6-B1BCE706AA80}" dt="2023-09-10T12:59:54.848" v="17802"/>
        <pc:sldMkLst>
          <pc:docMk/>
          <pc:sldMk cId="4036976706" sldId="963"/>
        </pc:sldMkLst>
        <pc:spChg chg="mod">
          <ac:chgData name="Laise Eduarda Paixão de Moraes" userId="ed9e5288-1c22-4d51-b69f-ec30695ef7d2" providerId="ADAL" clId="{121E0C3F-27A0-43CF-81A6-B1BCE706AA80}" dt="2023-09-09T17:19:30.010" v="3031" actId="207"/>
          <ac:spMkLst>
            <pc:docMk/>
            <pc:sldMk cId="4036976706" sldId="963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9:54.848" v="17802"/>
          <ac:spMkLst>
            <pc:docMk/>
            <pc:sldMk cId="4036976706" sldId="963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25:13.505" v="503" actId="478"/>
          <ac:spMkLst>
            <pc:docMk/>
            <pc:sldMk cId="4036976706" sldId="963"/>
            <ac:spMk id="9" creationId="{23DDEE52-8E7F-B392-C43E-958B11C61861}"/>
          </ac:spMkLst>
        </pc:spChg>
        <pc:spChg chg="del">
          <ac:chgData name="Laise Eduarda Paixão de Moraes" userId="ed9e5288-1c22-4d51-b69f-ec30695ef7d2" providerId="ADAL" clId="{121E0C3F-27A0-43CF-81A6-B1BCE706AA80}" dt="2023-09-09T00:25:14.698" v="504" actId="478"/>
          <ac:spMkLst>
            <pc:docMk/>
            <pc:sldMk cId="4036976706" sldId="963"/>
            <ac:spMk id="11" creationId="{EE03088F-B1A7-8AA0-8957-2F5EA161ECCC}"/>
          </ac:spMkLst>
        </pc:spChg>
        <pc:spChg chg="del">
          <ac:chgData name="Laise Eduarda Paixão de Moraes" userId="ed9e5288-1c22-4d51-b69f-ec30695ef7d2" providerId="ADAL" clId="{121E0C3F-27A0-43CF-81A6-B1BCE706AA80}" dt="2023-09-09T00:25:16.611" v="506" actId="478"/>
          <ac:spMkLst>
            <pc:docMk/>
            <pc:sldMk cId="4036976706" sldId="963"/>
            <ac:spMk id="12" creationId="{EC07B823-2642-8B55-8059-3D638A495B27}"/>
          </ac:spMkLst>
        </pc:spChg>
        <pc:spChg chg="add del mod">
          <ac:chgData name="Laise Eduarda Paixão de Moraes" userId="ed9e5288-1c22-4d51-b69f-ec30695ef7d2" providerId="ADAL" clId="{121E0C3F-27A0-43CF-81A6-B1BCE706AA80}" dt="2023-09-09T00:25:25.661" v="510"/>
          <ac:spMkLst>
            <pc:docMk/>
            <pc:sldMk cId="4036976706" sldId="963"/>
            <ac:spMk id="13" creationId="{BF3DFEB7-A300-4792-9C11-DB152BD71E6D}"/>
          </ac:spMkLst>
        </pc:spChg>
        <pc:spChg chg="add del mod">
          <ac:chgData name="Laise Eduarda Paixão de Moraes" userId="ed9e5288-1c22-4d51-b69f-ec30695ef7d2" providerId="ADAL" clId="{121E0C3F-27A0-43CF-81A6-B1BCE706AA80}" dt="2023-09-09T00:25:25.661" v="510"/>
          <ac:spMkLst>
            <pc:docMk/>
            <pc:sldMk cId="4036976706" sldId="963"/>
            <ac:spMk id="14" creationId="{6B062FC6-8F46-A9F5-ECF0-DBAFF75F8D9A}"/>
          </ac:spMkLst>
        </pc:spChg>
        <pc:spChg chg="add mod">
          <ac:chgData name="Laise Eduarda Paixão de Moraes" userId="ed9e5288-1c22-4d51-b69f-ec30695ef7d2" providerId="ADAL" clId="{121E0C3F-27A0-43CF-81A6-B1BCE706AA80}" dt="2023-09-09T17:19:52.548" v="3061" actId="20577"/>
          <ac:spMkLst>
            <pc:docMk/>
            <pc:sldMk cId="4036976706" sldId="963"/>
            <ac:spMk id="17" creationId="{619A1C20-1360-C750-4FCD-1D89105FECF5}"/>
          </ac:spMkLst>
        </pc:spChg>
        <pc:spChg chg="add mod">
          <ac:chgData name="Laise Eduarda Paixão de Moraes" userId="ed9e5288-1c22-4d51-b69f-ec30695ef7d2" providerId="ADAL" clId="{121E0C3F-27A0-43CF-81A6-B1BCE706AA80}" dt="2023-09-09T00:25:42.356" v="514" actId="14100"/>
          <ac:spMkLst>
            <pc:docMk/>
            <pc:sldMk cId="4036976706" sldId="963"/>
            <ac:spMk id="20" creationId="{2284038F-2B7F-22A0-D78A-792C69E9C11D}"/>
          </ac:spMkLst>
        </pc:spChg>
        <pc:grpChg chg="del">
          <ac:chgData name="Laise Eduarda Paixão de Moraes" userId="ed9e5288-1c22-4d51-b69f-ec30695ef7d2" providerId="ADAL" clId="{121E0C3F-27A0-43CF-81A6-B1BCE706AA80}" dt="2023-09-09T00:25:15.282" v="505" actId="478"/>
          <ac:grpSpMkLst>
            <pc:docMk/>
            <pc:sldMk cId="4036976706" sldId="963"/>
            <ac:grpSpMk id="5" creationId="{EA91DE40-4BC0-8A29-2222-33657948D197}"/>
          </ac:grpSpMkLst>
        </pc:grpChg>
        <pc:picChg chg="del">
          <ac:chgData name="Laise Eduarda Paixão de Moraes" userId="ed9e5288-1c22-4d51-b69f-ec30695ef7d2" providerId="ADAL" clId="{121E0C3F-27A0-43CF-81A6-B1BCE706AA80}" dt="2023-09-09T00:25:13.505" v="503" actId="478"/>
          <ac:picMkLst>
            <pc:docMk/>
            <pc:sldMk cId="4036976706" sldId="963"/>
            <ac:picMk id="4" creationId="{D6EDC3B5-83CF-82F6-A6D8-67197F37D5A3}"/>
          </ac:picMkLst>
        </pc:picChg>
        <pc:picChg chg="add del mod">
          <ac:chgData name="Laise Eduarda Paixão de Moraes" userId="ed9e5288-1c22-4d51-b69f-ec30695ef7d2" providerId="ADAL" clId="{121E0C3F-27A0-43CF-81A6-B1BCE706AA80}" dt="2023-09-09T00:25:25.661" v="510"/>
          <ac:picMkLst>
            <pc:docMk/>
            <pc:sldMk cId="4036976706" sldId="963"/>
            <ac:picMk id="15" creationId="{4211F431-CCE1-C5D8-9EA0-115920AD46D0}"/>
          </ac:picMkLst>
        </pc:picChg>
        <pc:picChg chg="add del mod">
          <ac:chgData name="Laise Eduarda Paixão de Moraes" userId="ed9e5288-1c22-4d51-b69f-ec30695ef7d2" providerId="ADAL" clId="{121E0C3F-27A0-43CF-81A6-B1BCE706AA80}" dt="2023-09-09T00:25:25.661" v="510"/>
          <ac:picMkLst>
            <pc:docMk/>
            <pc:sldMk cId="4036976706" sldId="963"/>
            <ac:picMk id="16" creationId="{0800A3CD-5B46-E9B9-C5D8-E3BBC52210F1}"/>
          </ac:picMkLst>
        </pc:picChg>
        <pc:picChg chg="add mod">
          <ac:chgData name="Laise Eduarda Paixão de Moraes" userId="ed9e5288-1c22-4d51-b69f-ec30695ef7d2" providerId="ADAL" clId="{121E0C3F-27A0-43CF-81A6-B1BCE706AA80}" dt="2023-09-09T17:20:30.772" v="3062"/>
          <ac:picMkLst>
            <pc:docMk/>
            <pc:sldMk cId="4036976706" sldId="963"/>
            <ac:picMk id="18" creationId="{BDDEA0DD-94E7-241D-AF02-33F86FEC4623}"/>
          </ac:picMkLst>
        </pc:picChg>
        <pc:picChg chg="add mod">
          <ac:chgData name="Laise Eduarda Paixão de Moraes" userId="ed9e5288-1c22-4d51-b69f-ec30695ef7d2" providerId="ADAL" clId="{121E0C3F-27A0-43CF-81A6-B1BCE706AA80}" dt="2023-09-09T17:22:10.043" v="3079"/>
          <ac:picMkLst>
            <pc:docMk/>
            <pc:sldMk cId="4036976706" sldId="963"/>
            <ac:picMk id="19" creationId="{36E10E29-979B-7879-248F-F56CE0EB1410}"/>
          </ac:picMkLst>
        </pc:picChg>
      </pc:sldChg>
      <pc:sldChg chg="addSp modSp add mod modShow">
        <pc:chgData name="Laise Eduarda Paixão de Moraes" userId="ed9e5288-1c22-4d51-b69f-ec30695ef7d2" providerId="ADAL" clId="{121E0C3F-27A0-43CF-81A6-B1BCE706AA80}" dt="2023-09-10T12:59:57.721" v="17803"/>
        <pc:sldMkLst>
          <pc:docMk/>
          <pc:sldMk cId="3429231189" sldId="964"/>
        </pc:sldMkLst>
        <pc:spChg chg="mod">
          <ac:chgData name="Laise Eduarda Paixão de Moraes" userId="ed9e5288-1c22-4d51-b69f-ec30695ef7d2" providerId="ADAL" clId="{121E0C3F-27A0-43CF-81A6-B1BCE706AA80}" dt="2023-09-09T17:20:47.839" v="3063" actId="207"/>
          <ac:spMkLst>
            <pc:docMk/>
            <pc:sldMk cId="3429231189" sldId="964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9:57.721" v="17803"/>
          <ac:spMkLst>
            <pc:docMk/>
            <pc:sldMk cId="3429231189" sldId="964"/>
            <ac:spMk id="3" creationId="{9BE910C2-7FF8-CC18-84EA-2D19ACBB1AD9}"/>
          </ac:spMkLst>
        </pc:spChg>
        <pc:picChg chg="add mod">
          <ac:chgData name="Laise Eduarda Paixão de Moraes" userId="ed9e5288-1c22-4d51-b69f-ec30695ef7d2" providerId="ADAL" clId="{121E0C3F-27A0-43CF-81A6-B1BCE706AA80}" dt="2023-09-09T00:25:52.781" v="515"/>
          <ac:picMkLst>
            <pc:docMk/>
            <pc:sldMk cId="3429231189" sldId="964"/>
            <ac:picMk id="4" creationId="{0018FEFD-1C02-B620-6097-58D366DB543D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00:26:01.324" v="517" actId="47"/>
        <pc:sldMkLst>
          <pc:docMk/>
          <pc:sldMk cId="1912170632" sldId="965"/>
        </pc:sldMkLst>
      </pc:sldChg>
      <pc:sldChg chg="modSp add del mod modShow">
        <pc:chgData name="Laise Eduarda Paixão de Moraes" userId="ed9e5288-1c22-4d51-b69f-ec30695ef7d2" providerId="ADAL" clId="{121E0C3F-27A0-43CF-81A6-B1BCE706AA80}" dt="2023-09-09T17:21:00.999" v="3067" actId="47"/>
        <pc:sldMkLst>
          <pc:docMk/>
          <pc:sldMk cId="2015821325" sldId="966"/>
        </pc:sldMkLst>
        <pc:spChg chg="mod">
          <ac:chgData name="Laise Eduarda Paixão de Moraes" userId="ed9e5288-1c22-4d51-b69f-ec30695ef7d2" providerId="ADAL" clId="{121E0C3F-27A0-43CF-81A6-B1BCE706AA80}" dt="2023-09-09T00:26:24.273" v="523" actId="113"/>
          <ac:spMkLst>
            <pc:docMk/>
            <pc:sldMk cId="2015821325" sldId="966"/>
            <ac:spMk id="8" creationId="{25AA3D4E-60A9-7429-7390-2C5BB2D28FC6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00:26:17.332" v="521"/>
        <pc:sldMkLst>
          <pc:docMk/>
          <pc:sldMk cId="725742715" sldId="967"/>
        </pc:sldMkLst>
      </pc:sldChg>
      <pc:sldChg chg="addSp delSp modSp add mod ord modShow">
        <pc:chgData name="Laise Eduarda Paixão de Moraes" userId="ed9e5288-1c22-4d51-b69f-ec30695ef7d2" providerId="ADAL" clId="{121E0C3F-27A0-43CF-81A6-B1BCE706AA80}" dt="2023-09-10T15:02:51.756" v="20105"/>
        <pc:sldMkLst>
          <pc:docMk/>
          <pc:sldMk cId="1162247584" sldId="967"/>
        </pc:sldMkLst>
        <pc:spChg chg="del mod">
          <ac:chgData name="Laise Eduarda Paixão de Moraes" userId="ed9e5288-1c22-4d51-b69f-ec30695ef7d2" providerId="ADAL" clId="{121E0C3F-27A0-43CF-81A6-B1BCE706AA80}" dt="2023-09-10T15:02:39.950" v="20098" actId="478"/>
          <ac:spMkLst>
            <pc:docMk/>
            <pc:sldMk cId="1162247584" sldId="967"/>
            <ac:spMk id="2" creationId="{B39CFB50-EADC-D101-D0D0-612FA250C1BF}"/>
          </ac:spMkLst>
        </pc:spChg>
        <pc:spChg chg="del mod">
          <ac:chgData name="Laise Eduarda Paixão de Moraes" userId="ed9e5288-1c22-4d51-b69f-ec30695ef7d2" providerId="ADAL" clId="{121E0C3F-27A0-43CF-81A6-B1BCE706AA80}" dt="2023-09-10T15:02:39.950" v="20098" actId="478"/>
          <ac:spMkLst>
            <pc:docMk/>
            <pc:sldMk cId="1162247584" sldId="967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7:17:43.835" v="2999" actId="478"/>
          <ac:spMkLst>
            <pc:docMk/>
            <pc:sldMk cId="1162247584" sldId="967"/>
            <ac:spMk id="6" creationId="{D3ACD806-27CF-0AE7-21A6-8C1D34C02100}"/>
          </ac:spMkLst>
        </pc:spChg>
        <pc:spChg chg="del">
          <ac:chgData name="Laise Eduarda Paixão de Moraes" userId="ed9e5288-1c22-4d51-b69f-ec30695ef7d2" providerId="ADAL" clId="{121E0C3F-27A0-43CF-81A6-B1BCE706AA80}" dt="2023-09-09T00:26:51.829" v="527" actId="478"/>
          <ac:spMkLst>
            <pc:docMk/>
            <pc:sldMk cId="1162247584" sldId="967"/>
            <ac:spMk id="9" creationId="{23DDEE52-8E7F-B392-C43E-958B11C61861}"/>
          </ac:spMkLst>
        </pc:spChg>
        <pc:spChg chg="del">
          <ac:chgData name="Laise Eduarda Paixão de Moraes" userId="ed9e5288-1c22-4d51-b69f-ec30695ef7d2" providerId="ADAL" clId="{121E0C3F-27A0-43CF-81A6-B1BCE706AA80}" dt="2023-09-09T00:26:49.558" v="526" actId="478"/>
          <ac:spMkLst>
            <pc:docMk/>
            <pc:sldMk cId="1162247584" sldId="967"/>
            <ac:spMk id="11" creationId="{EE03088F-B1A7-8AA0-8957-2F5EA161ECCC}"/>
          </ac:spMkLst>
        </pc:spChg>
        <pc:spChg chg="add del mod">
          <ac:chgData name="Laise Eduarda Paixão de Moraes" userId="ed9e5288-1c22-4d51-b69f-ec30695ef7d2" providerId="ADAL" clId="{121E0C3F-27A0-43CF-81A6-B1BCE706AA80}" dt="2023-09-09T00:27:10.158" v="533"/>
          <ac:spMkLst>
            <pc:docMk/>
            <pc:sldMk cId="1162247584" sldId="967"/>
            <ac:spMk id="12" creationId="{EC07B823-2642-8B55-8059-3D638A495B27}"/>
          </ac:spMkLst>
        </pc:spChg>
        <pc:spChg chg="add del mod">
          <ac:chgData name="Laise Eduarda Paixão de Moraes" userId="ed9e5288-1c22-4d51-b69f-ec30695ef7d2" providerId="ADAL" clId="{121E0C3F-27A0-43CF-81A6-B1BCE706AA80}" dt="2023-09-10T15:02:28.560" v="20094" actId="478"/>
          <ac:spMkLst>
            <pc:docMk/>
            <pc:sldMk cId="1162247584" sldId="967"/>
            <ac:spMk id="13" creationId="{E3C43910-5D68-9EE1-3AD6-68814397D974}"/>
          </ac:spMkLst>
        </pc:spChg>
        <pc:spChg chg="add del mod">
          <ac:chgData name="Laise Eduarda Paixão de Moraes" userId="ed9e5288-1c22-4d51-b69f-ec30695ef7d2" providerId="ADAL" clId="{121E0C3F-27A0-43CF-81A6-B1BCE706AA80}" dt="2023-09-09T00:27:04.769" v="531"/>
          <ac:spMkLst>
            <pc:docMk/>
            <pc:sldMk cId="1162247584" sldId="967"/>
            <ac:spMk id="15" creationId="{DE0EE081-72B9-8BCA-93FB-35B898630DD9}"/>
          </ac:spMkLst>
        </pc:spChg>
        <pc:grpChg chg="del">
          <ac:chgData name="Laise Eduarda Paixão de Moraes" userId="ed9e5288-1c22-4d51-b69f-ec30695ef7d2" providerId="ADAL" clId="{121E0C3F-27A0-43CF-81A6-B1BCE706AA80}" dt="2023-09-09T00:26:51.829" v="527" actId="478"/>
          <ac:grpSpMkLst>
            <pc:docMk/>
            <pc:sldMk cId="1162247584" sldId="967"/>
            <ac:grpSpMk id="5" creationId="{EA91DE40-4BC0-8A29-2222-33657948D197}"/>
          </ac:grpSpMkLst>
        </pc:grpChg>
        <pc:picChg chg="del">
          <ac:chgData name="Laise Eduarda Paixão de Moraes" userId="ed9e5288-1c22-4d51-b69f-ec30695ef7d2" providerId="ADAL" clId="{121E0C3F-27A0-43CF-81A6-B1BCE706AA80}" dt="2023-09-09T17:17:40.684" v="2997" actId="478"/>
          <ac:picMkLst>
            <pc:docMk/>
            <pc:sldMk cId="1162247584" sldId="967"/>
            <ac:picMk id="4" creationId="{D6EDC3B5-83CF-82F6-A6D8-67197F37D5A3}"/>
          </ac:picMkLst>
        </pc:picChg>
        <pc:picChg chg="add del mod">
          <ac:chgData name="Laise Eduarda Paixão de Moraes" userId="ed9e5288-1c22-4d51-b69f-ec30695ef7d2" providerId="ADAL" clId="{121E0C3F-27A0-43CF-81A6-B1BCE706AA80}" dt="2023-09-09T17:21:25.986" v="3071" actId="478"/>
          <ac:picMkLst>
            <pc:docMk/>
            <pc:sldMk cId="1162247584" sldId="967"/>
            <ac:picMk id="5" creationId="{5A2C3F76-0DAB-7331-CE9B-CE0A2804D1E7}"/>
          </ac:picMkLst>
        </pc:picChg>
        <pc:picChg chg="add del mod">
          <ac:chgData name="Laise Eduarda Paixão de Moraes" userId="ed9e5288-1c22-4d51-b69f-ec30695ef7d2" providerId="ADAL" clId="{121E0C3F-27A0-43CF-81A6-B1BCE706AA80}" dt="2023-09-10T15:02:27.890" v="20093" actId="478"/>
          <ac:picMkLst>
            <pc:docMk/>
            <pc:sldMk cId="1162247584" sldId="967"/>
            <ac:picMk id="7" creationId="{0967864F-E210-D78B-9B48-0D9AADFEF88D}"/>
          </ac:picMkLst>
        </pc:picChg>
        <pc:picChg chg="add mod">
          <ac:chgData name="Laise Eduarda Paixão de Moraes" userId="ed9e5288-1c22-4d51-b69f-ec30695ef7d2" providerId="ADAL" clId="{121E0C3F-27A0-43CF-81A6-B1BCE706AA80}" dt="2023-09-10T15:02:48.657" v="20103" actId="1076"/>
          <ac:picMkLst>
            <pc:docMk/>
            <pc:sldMk cId="1162247584" sldId="967"/>
            <ac:picMk id="14" creationId="{59E728AF-9795-7747-5FD2-C346603253EA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4:39:35.414" v="19159" actId="167"/>
        <pc:sldMkLst>
          <pc:docMk/>
          <pc:sldMk cId="720037589" sldId="968"/>
        </pc:sldMkLst>
        <pc:spChg chg="del">
          <ac:chgData name="Laise Eduarda Paixão de Moraes" userId="ed9e5288-1c22-4d51-b69f-ec30695ef7d2" providerId="ADAL" clId="{121E0C3F-27A0-43CF-81A6-B1BCE706AA80}" dt="2023-09-10T14:39:31.920" v="19157" actId="478"/>
          <ac:spMkLst>
            <pc:docMk/>
            <pc:sldMk cId="720037589" sldId="968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09T00:39:07.782" v="676" actId="14100"/>
          <ac:spMkLst>
            <pc:docMk/>
            <pc:sldMk cId="720037589" sldId="968"/>
            <ac:spMk id="3" creationId="{D77BB0BE-E62E-420C-AD50-BE38AB457B9A}"/>
          </ac:spMkLst>
        </pc:spChg>
        <pc:spChg chg="mod">
          <ac:chgData name="Laise Eduarda Paixão de Moraes" userId="ed9e5288-1c22-4d51-b69f-ec30695ef7d2" providerId="ADAL" clId="{121E0C3F-27A0-43CF-81A6-B1BCE706AA80}" dt="2023-09-10T13:00:18.257" v="17809" actId="20577"/>
          <ac:spMkLst>
            <pc:docMk/>
            <pc:sldMk cId="720037589" sldId="968"/>
            <ac:spMk id="9" creationId="{F0425262-DEC6-D3E8-B082-41894A9B43B3}"/>
          </ac:spMkLst>
        </pc:spChg>
        <pc:spChg chg="add mod ord">
          <ac:chgData name="Laise Eduarda Paixão de Moraes" userId="ed9e5288-1c22-4d51-b69f-ec30695ef7d2" providerId="ADAL" clId="{121E0C3F-27A0-43CF-81A6-B1BCE706AA80}" dt="2023-09-10T14:39:35.414" v="19159" actId="167"/>
          <ac:spMkLst>
            <pc:docMk/>
            <pc:sldMk cId="720037589" sldId="968"/>
            <ac:spMk id="12" creationId="{9ADA95FD-75F6-1332-592A-6E1BEE56D73F}"/>
          </ac:spMkLst>
        </pc:spChg>
        <pc:picChg chg="mod">
          <ac:chgData name="Laise Eduarda Paixão de Moraes" userId="ed9e5288-1c22-4d51-b69f-ec30695ef7d2" providerId="ADAL" clId="{121E0C3F-27A0-43CF-81A6-B1BCE706AA80}" dt="2023-09-09T17:29:00.257" v="3130"/>
          <ac:picMkLst>
            <pc:docMk/>
            <pc:sldMk cId="720037589" sldId="968"/>
            <ac:picMk id="7" creationId="{6DAB2C75-AF78-A5B8-AAD6-1E08B3F04B48}"/>
          </ac:picMkLst>
        </pc:picChg>
        <pc:picChg chg="mod modCrop">
          <ac:chgData name="Laise Eduarda Paixão de Moraes" userId="ed9e5288-1c22-4d51-b69f-ec30695ef7d2" providerId="ADAL" clId="{121E0C3F-27A0-43CF-81A6-B1BCE706AA80}" dt="2023-09-10T01:05:55.156" v="14910" actId="732"/>
          <ac:picMkLst>
            <pc:docMk/>
            <pc:sldMk cId="720037589" sldId="968"/>
            <ac:picMk id="8" creationId="{9CA5017E-A4D6-A26D-3919-10FD16AB9B8E}"/>
          </ac:picMkLst>
        </pc:picChg>
        <pc:picChg chg="add mod">
          <ac:chgData name="Laise Eduarda Paixão de Moraes" userId="ed9e5288-1c22-4d51-b69f-ec30695ef7d2" providerId="ADAL" clId="{121E0C3F-27A0-43CF-81A6-B1BCE706AA80}" dt="2023-09-10T01:07:12.788" v="14924"/>
          <ac:picMkLst>
            <pc:docMk/>
            <pc:sldMk cId="720037589" sldId="968"/>
            <ac:picMk id="11" creationId="{76509A5A-B0D3-3B1D-3136-A026F90E7645}"/>
          </ac:picMkLst>
        </pc:picChg>
        <pc:picChg chg="del">
          <ac:chgData name="Laise Eduarda Paixão de Moraes" userId="ed9e5288-1c22-4d51-b69f-ec30695ef7d2" providerId="ADAL" clId="{121E0C3F-27A0-43CF-81A6-B1BCE706AA80}" dt="2023-09-09T00:36:38.141" v="630" actId="478"/>
          <ac:picMkLst>
            <pc:docMk/>
            <pc:sldMk cId="720037589" sldId="968"/>
            <ac:picMk id="12" creationId="{180AD231-F511-3333-75CF-12316761981C}"/>
          </ac:picMkLst>
        </pc:picChg>
      </pc:sldChg>
      <pc:sldChg chg="addSp delSp modSp add mod setBg modShow">
        <pc:chgData name="Laise Eduarda Paixão de Moraes" userId="ed9e5288-1c22-4d51-b69f-ec30695ef7d2" providerId="ADAL" clId="{121E0C3F-27A0-43CF-81A6-B1BCE706AA80}" dt="2023-09-10T14:58:54.441" v="20055" actId="20577"/>
        <pc:sldMkLst>
          <pc:docMk/>
          <pc:sldMk cId="2669127336" sldId="969"/>
        </pc:sldMkLst>
        <pc:spChg chg="add del mod">
          <ac:chgData name="Laise Eduarda Paixão de Moraes" userId="ed9e5288-1c22-4d51-b69f-ec30695ef7d2" providerId="ADAL" clId="{121E0C3F-27A0-43CF-81A6-B1BCE706AA80}" dt="2023-09-09T21:11:01.120" v="8512" actId="478"/>
          <ac:spMkLst>
            <pc:docMk/>
            <pc:sldMk cId="2669127336" sldId="969"/>
            <ac:spMk id="2" creationId="{B469C1CE-0198-7746-5B4E-2614D3774EF4}"/>
          </ac:spMkLst>
        </pc:spChg>
        <pc:spChg chg="add del mod">
          <ac:chgData name="Laise Eduarda Paixão de Moraes" userId="ed9e5288-1c22-4d51-b69f-ec30695ef7d2" providerId="ADAL" clId="{121E0C3F-27A0-43CF-81A6-B1BCE706AA80}" dt="2023-09-09T14:35:58.287" v="1509"/>
          <ac:spMkLst>
            <pc:docMk/>
            <pc:sldMk cId="2669127336" sldId="969"/>
            <ac:spMk id="3" creationId="{3F143427-5B48-DB69-FDDA-8B8379DD3FE0}"/>
          </ac:spMkLst>
        </pc:spChg>
        <pc:spChg chg="ord">
          <ac:chgData name="Laise Eduarda Paixão de Moraes" userId="ed9e5288-1c22-4d51-b69f-ec30695ef7d2" providerId="ADAL" clId="{121E0C3F-27A0-43CF-81A6-B1BCE706AA80}" dt="2023-09-09T00:46:42.862" v="695" actId="26606"/>
          <ac:spMkLst>
            <pc:docMk/>
            <pc:sldMk cId="2669127336" sldId="969"/>
            <ac:spMk id="4" creationId="{40907D46-7ED6-3F2E-961D-8D330733BC6E}"/>
          </ac:spMkLst>
        </pc:spChg>
        <pc:spChg chg="add del mod">
          <ac:chgData name="Laise Eduarda Paixão de Moraes" userId="ed9e5288-1c22-4d51-b69f-ec30695ef7d2" providerId="ADAL" clId="{121E0C3F-27A0-43CF-81A6-B1BCE706AA80}" dt="2023-09-09T14:35:58.287" v="1509"/>
          <ac:spMkLst>
            <pc:docMk/>
            <pc:sldMk cId="2669127336" sldId="969"/>
            <ac:spMk id="5" creationId="{594AD6CC-73B8-8256-6471-846B20FD2D78}"/>
          </ac:spMkLst>
        </pc:spChg>
        <pc:spChg chg="add del mod">
          <ac:chgData name="Laise Eduarda Paixão de Moraes" userId="ed9e5288-1c22-4d51-b69f-ec30695ef7d2" providerId="ADAL" clId="{121E0C3F-27A0-43CF-81A6-B1BCE706AA80}" dt="2023-09-09T14:35:58.287" v="1509"/>
          <ac:spMkLst>
            <pc:docMk/>
            <pc:sldMk cId="2669127336" sldId="969"/>
            <ac:spMk id="6" creationId="{483F479C-9218-8B9E-128C-4B72D9CEC487}"/>
          </ac:spMkLst>
        </pc:spChg>
        <pc:spChg chg="del mod">
          <ac:chgData name="Laise Eduarda Paixão de Moraes" userId="ed9e5288-1c22-4d51-b69f-ec30695ef7d2" providerId="ADAL" clId="{121E0C3F-27A0-43CF-81A6-B1BCE706AA80}" dt="2023-09-09T14:36:00.115" v="1510" actId="478"/>
          <ac:spMkLst>
            <pc:docMk/>
            <pc:sldMk cId="2669127336" sldId="969"/>
            <ac:spMk id="7" creationId="{BA0D9F56-DC21-C55C-3644-294C478FD754}"/>
          </ac:spMkLst>
        </pc:spChg>
        <pc:spChg chg="del mod">
          <ac:chgData name="Laise Eduarda Paixão de Moraes" userId="ed9e5288-1c22-4d51-b69f-ec30695ef7d2" providerId="ADAL" clId="{121E0C3F-27A0-43CF-81A6-B1BCE706AA80}" dt="2023-09-09T14:36:00.115" v="1510" actId="478"/>
          <ac:spMkLst>
            <pc:docMk/>
            <pc:sldMk cId="2669127336" sldId="969"/>
            <ac:spMk id="8" creationId="{305B8AC0-AEC8-E4D0-6DCA-CDB8E2879ED0}"/>
          </ac:spMkLst>
        </pc:spChg>
        <pc:spChg chg="mod ord">
          <ac:chgData name="Laise Eduarda Paixão de Moraes" userId="ed9e5288-1c22-4d51-b69f-ec30695ef7d2" providerId="ADAL" clId="{121E0C3F-27A0-43CF-81A6-B1BCE706AA80}" dt="2023-09-09T00:48:37.941" v="744" actId="26606"/>
          <ac:spMkLst>
            <pc:docMk/>
            <pc:sldMk cId="2669127336" sldId="969"/>
            <ac:spMk id="9" creationId="{86015CFD-3F75-BE7F-6ECC-84B3B3E6F95B}"/>
          </ac:spMkLst>
        </pc:spChg>
        <pc:spChg chg="add del mod">
          <ac:chgData name="Laise Eduarda Paixão de Moraes" userId="ed9e5288-1c22-4d51-b69f-ec30695ef7d2" providerId="ADAL" clId="{121E0C3F-27A0-43CF-81A6-B1BCE706AA80}" dt="2023-09-09T14:36:02.587" v="1511" actId="478"/>
          <ac:spMkLst>
            <pc:docMk/>
            <pc:sldMk cId="2669127336" sldId="969"/>
            <ac:spMk id="12" creationId="{D2AEC8C6-1EB7-A9ED-D5EB-503930C55EE8}"/>
          </ac:spMkLst>
        </pc:spChg>
        <pc:spChg chg="add del mod">
          <ac:chgData name="Laise Eduarda Paixão de Moraes" userId="ed9e5288-1c22-4d51-b69f-ec30695ef7d2" providerId="ADAL" clId="{121E0C3F-27A0-43CF-81A6-B1BCE706AA80}" dt="2023-09-09T14:36:02.587" v="1511" actId="478"/>
          <ac:spMkLst>
            <pc:docMk/>
            <pc:sldMk cId="2669127336" sldId="969"/>
            <ac:spMk id="14" creationId="{9E4C6AE4-AD5A-8713-78C5-9C98BC2113F1}"/>
          </ac:spMkLst>
        </pc:spChg>
        <pc:spChg chg="add del">
          <ac:chgData name="Laise Eduarda Paixão de Moraes" userId="ed9e5288-1c22-4d51-b69f-ec30695ef7d2" providerId="ADAL" clId="{121E0C3F-27A0-43CF-81A6-B1BCE706AA80}" dt="2023-09-09T00:48:37.941" v="744" actId="26606"/>
          <ac:spMkLst>
            <pc:docMk/>
            <pc:sldMk cId="2669127336" sldId="969"/>
            <ac:spMk id="15" creationId="{848F64AA-5BE2-4280-BEFA-DC288118FCCE}"/>
          </ac:spMkLst>
        </pc:spChg>
        <pc:spChg chg="add del mod">
          <ac:chgData name="Laise Eduarda Paixão de Moraes" userId="ed9e5288-1c22-4d51-b69f-ec30695ef7d2" providerId="ADAL" clId="{121E0C3F-27A0-43CF-81A6-B1BCE706AA80}" dt="2023-09-09T14:41:32.490" v="1632" actId="478"/>
          <ac:spMkLst>
            <pc:docMk/>
            <pc:sldMk cId="2669127336" sldId="969"/>
            <ac:spMk id="15" creationId="{CC852936-FF38-58DA-D5A7-6EDEF0518619}"/>
          </ac:spMkLst>
        </pc:spChg>
        <pc:spChg chg="add del mod">
          <ac:chgData name="Laise Eduarda Paixão de Moraes" userId="ed9e5288-1c22-4d51-b69f-ec30695ef7d2" providerId="ADAL" clId="{121E0C3F-27A0-43CF-81A6-B1BCE706AA80}" dt="2023-09-09T14:41:32.490" v="1632" actId="478"/>
          <ac:spMkLst>
            <pc:docMk/>
            <pc:sldMk cId="2669127336" sldId="969"/>
            <ac:spMk id="16" creationId="{6ED16F5E-EA16-B818-2BB8-B7B507C0065F}"/>
          </ac:spMkLst>
        </pc:spChg>
        <pc:spChg chg="add del mod">
          <ac:chgData name="Laise Eduarda Paixão de Moraes" userId="ed9e5288-1c22-4d51-b69f-ec30695ef7d2" providerId="ADAL" clId="{121E0C3F-27A0-43CF-81A6-B1BCE706AA80}" dt="2023-09-09T14:41:32.490" v="1632" actId="478"/>
          <ac:spMkLst>
            <pc:docMk/>
            <pc:sldMk cId="2669127336" sldId="969"/>
            <ac:spMk id="17" creationId="{1FCE1358-471F-8CAC-C561-F9CF7E90868E}"/>
          </ac:spMkLst>
        </pc:spChg>
        <pc:spChg chg="add del mod">
          <ac:chgData name="Laise Eduarda Paixão de Moraes" userId="ed9e5288-1c22-4d51-b69f-ec30695ef7d2" providerId="ADAL" clId="{121E0C3F-27A0-43CF-81A6-B1BCE706AA80}" dt="2023-09-09T14:41:35.473" v="1633" actId="478"/>
          <ac:spMkLst>
            <pc:docMk/>
            <pc:sldMk cId="2669127336" sldId="969"/>
            <ac:spMk id="19" creationId="{37B00186-E674-1CEB-8CC7-2C28D92CC634}"/>
          </ac:spMkLst>
        </pc:spChg>
        <pc:spChg chg="add del mod">
          <ac:chgData name="Laise Eduarda Paixão de Moraes" userId="ed9e5288-1c22-4d51-b69f-ec30695ef7d2" providerId="ADAL" clId="{121E0C3F-27A0-43CF-81A6-B1BCE706AA80}" dt="2023-09-09T17:31:29.911" v="3169" actId="478"/>
          <ac:spMkLst>
            <pc:docMk/>
            <pc:sldMk cId="2669127336" sldId="969"/>
            <ac:spMk id="20" creationId="{DC68BD20-4007-4820-DF71-2A672769ADF2}"/>
          </ac:spMkLst>
        </pc:spChg>
        <pc:spChg chg="add mod">
          <ac:chgData name="Laise Eduarda Paixão de Moraes" userId="ed9e5288-1c22-4d51-b69f-ec30695ef7d2" providerId="ADAL" clId="{121E0C3F-27A0-43CF-81A6-B1BCE706AA80}" dt="2023-09-09T21:10:44.582" v="8449" actId="255"/>
          <ac:spMkLst>
            <pc:docMk/>
            <pc:sldMk cId="2669127336" sldId="969"/>
            <ac:spMk id="21" creationId="{DB7BB091-7FDB-314B-4220-CBCCBA1A3B87}"/>
          </ac:spMkLst>
        </pc:spChg>
        <pc:spChg chg="add mod">
          <ac:chgData name="Laise Eduarda Paixão de Moraes" userId="ed9e5288-1c22-4d51-b69f-ec30695ef7d2" providerId="ADAL" clId="{121E0C3F-27A0-43CF-81A6-B1BCE706AA80}" dt="2023-09-10T14:58:54.441" v="20055" actId="20577"/>
          <ac:spMkLst>
            <pc:docMk/>
            <pc:sldMk cId="2669127336" sldId="969"/>
            <ac:spMk id="22" creationId="{3ED97E0C-B4CC-E656-E025-2675437F2438}"/>
          </ac:spMkLst>
        </pc:spChg>
        <pc:grpChg chg="add del mod">
          <ac:chgData name="Laise Eduarda Paixão de Moraes" userId="ed9e5288-1c22-4d51-b69f-ec30695ef7d2" providerId="ADAL" clId="{121E0C3F-27A0-43CF-81A6-B1BCE706AA80}" dt="2023-09-09T21:10:36.685" v="8444" actId="478"/>
          <ac:grpSpMkLst>
            <pc:docMk/>
            <pc:sldMk cId="2669127336" sldId="969"/>
            <ac:grpSpMk id="3" creationId="{4F9BCEBC-D089-03F5-9A32-9CA190BC8CB9}"/>
          </ac:grpSpMkLst>
        </pc:grpChg>
        <pc:grpChg chg="add del mod">
          <ac:chgData name="Laise Eduarda Paixão de Moraes" userId="ed9e5288-1c22-4d51-b69f-ec30695ef7d2" providerId="ADAL" clId="{121E0C3F-27A0-43CF-81A6-B1BCE706AA80}" dt="2023-09-09T21:10:38.847" v="8446" actId="21"/>
          <ac:grpSpMkLst>
            <pc:docMk/>
            <pc:sldMk cId="2669127336" sldId="969"/>
            <ac:grpSpMk id="8" creationId="{ABA9E9AF-77EF-9472-D7A7-99CADABBA888}"/>
          </ac:grpSpMkLst>
        </pc:grpChg>
        <pc:picChg chg="add del mod ord">
          <ac:chgData name="Laise Eduarda Paixão de Moraes" userId="ed9e5288-1c22-4d51-b69f-ec30695ef7d2" providerId="ADAL" clId="{121E0C3F-27A0-43CF-81A6-B1BCE706AA80}" dt="2023-09-09T14:41:41.187" v="1636" actId="478"/>
          <ac:picMkLst>
            <pc:docMk/>
            <pc:sldMk cId="2669127336" sldId="969"/>
            <ac:picMk id="2" creationId="{01B27D8C-D2F1-8F25-4E97-C3A86C6128BC}"/>
          </ac:picMkLst>
        </pc:picChg>
        <pc:picChg chg="add del mod">
          <ac:chgData name="Laise Eduarda Paixão de Moraes" userId="ed9e5288-1c22-4d51-b69f-ec30695ef7d2" providerId="ADAL" clId="{121E0C3F-27A0-43CF-81A6-B1BCE706AA80}" dt="2023-09-10T11:27:41.153" v="14940" actId="478"/>
          <ac:picMkLst>
            <pc:docMk/>
            <pc:sldMk cId="2669127336" sldId="969"/>
            <ac:picMk id="2" creationId="{4CEE6A34-ADBF-3A7D-62E7-84CDE7DD2D54}"/>
          </ac:picMkLst>
        </pc:picChg>
        <pc:picChg chg="add del mod">
          <ac:chgData name="Laise Eduarda Paixão de Moraes" userId="ed9e5288-1c22-4d51-b69f-ec30695ef7d2" providerId="ADAL" clId="{121E0C3F-27A0-43CF-81A6-B1BCE706AA80}" dt="2023-09-09T00:46:43.722" v="696"/>
          <ac:picMkLst>
            <pc:docMk/>
            <pc:sldMk cId="2669127336" sldId="969"/>
            <ac:picMk id="3" creationId="{A7DBAD25-57B2-F09B-E8A5-86EEBECBD4BD}"/>
          </ac:picMkLst>
        </pc:picChg>
        <pc:picChg chg="mod">
          <ac:chgData name="Laise Eduarda Paixão de Moraes" userId="ed9e5288-1c22-4d51-b69f-ec30695ef7d2" providerId="ADAL" clId="{121E0C3F-27A0-43CF-81A6-B1BCE706AA80}" dt="2023-09-09T21:08:13.958" v="8239"/>
          <ac:picMkLst>
            <pc:docMk/>
            <pc:sldMk cId="2669127336" sldId="969"/>
            <ac:picMk id="5" creationId="{2ECFCA44-EE23-7AE8-9524-BEBD048B9FA2}"/>
          </ac:picMkLst>
        </pc:picChg>
        <pc:picChg chg="add del mod ord">
          <ac:chgData name="Laise Eduarda Paixão de Moraes" userId="ed9e5288-1c22-4d51-b69f-ec30695ef7d2" providerId="ADAL" clId="{121E0C3F-27A0-43CF-81A6-B1BCE706AA80}" dt="2023-09-09T00:46:43.722" v="696"/>
          <ac:picMkLst>
            <pc:docMk/>
            <pc:sldMk cId="2669127336" sldId="969"/>
            <ac:picMk id="5" creationId="{73BDC5FE-FEEE-28CC-5226-DDA6D24C24E7}"/>
          </ac:picMkLst>
        </pc:picChg>
        <pc:picChg chg="mod">
          <ac:chgData name="Laise Eduarda Paixão de Moraes" userId="ed9e5288-1c22-4d51-b69f-ec30695ef7d2" providerId="ADAL" clId="{121E0C3F-27A0-43CF-81A6-B1BCE706AA80}" dt="2023-09-09T21:08:13.958" v="8239"/>
          <ac:picMkLst>
            <pc:docMk/>
            <pc:sldMk cId="2669127336" sldId="969"/>
            <ac:picMk id="6" creationId="{490C992C-A434-0752-35CC-F763A1EB91F8}"/>
          </ac:picMkLst>
        </pc:picChg>
        <pc:picChg chg="add del mod ord">
          <ac:chgData name="Laise Eduarda Paixão de Moraes" userId="ed9e5288-1c22-4d51-b69f-ec30695ef7d2" providerId="ADAL" clId="{121E0C3F-27A0-43CF-81A6-B1BCE706AA80}" dt="2023-09-09T00:48:49.658" v="753" actId="21"/>
          <ac:picMkLst>
            <pc:docMk/>
            <pc:sldMk cId="2669127336" sldId="969"/>
            <ac:picMk id="6" creationId="{E29DB2EC-9CAA-000D-019A-819CA96F7298}"/>
          </ac:picMkLst>
        </pc:picChg>
        <pc:picChg chg="mod">
          <ac:chgData name="Laise Eduarda Paixão de Moraes" userId="ed9e5288-1c22-4d51-b69f-ec30695ef7d2" providerId="ADAL" clId="{121E0C3F-27A0-43CF-81A6-B1BCE706AA80}" dt="2023-09-09T21:08:13.958" v="8239"/>
          <ac:picMkLst>
            <pc:docMk/>
            <pc:sldMk cId="2669127336" sldId="969"/>
            <ac:picMk id="7" creationId="{30A9A382-835E-53CB-E94A-01332DE8C597}"/>
          </ac:picMkLst>
        </pc:picChg>
        <pc:picChg chg="add del mod">
          <ac:chgData name="Laise Eduarda Paixão de Moraes" userId="ed9e5288-1c22-4d51-b69f-ec30695ef7d2" providerId="ADAL" clId="{121E0C3F-27A0-43CF-81A6-B1BCE706AA80}" dt="2023-09-09T14:46:43.660" v="1759"/>
          <ac:picMkLst>
            <pc:docMk/>
            <pc:sldMk cId="2669127336" sldId="969"/>
            <ac:picMk id="10" creationId="{5BCC5ADB-0FDE-6346-60E4-3E51B4272491}"/>
          </ac:picMkLst>
        </pc:picChg>
        <pc:picChg chg="del mod topLvl">
          <ac:chgData name="Laise Eduarda Paixão de Moraes" userId="ed9e5288-1c22-4d51-b69f-ec30695ef7d2" providerId="ADAL" clId="{121E0C3F-27A0-43CF-81A6-B1BCE706AA80}" dt="2023-09-09T21:11:06.252" v="8514" actId="21"/>
          <ac:picMkLst>
            <pc:docMk/>
            <pc:sldMk cId="2669127336" sldId="969"/>
            <ac:picMk id="11" creationId="{D6907406-0B2E-E988-D269-3FE3F6EB1811}"/>
          </ac:picMkLst>
        </pc:picChg>
        <pc:picChg chg="del mod topLvl">
          <ac:chgData name="Laise Eduarda Paixão de Moraes" userId="ed9e5288-1c22-4d51-b69f-ec30695ef7d2" providerId="ADAL" clId="{121E0C3F-27A0-43CF-81A6-B1BCE706AA80}" dt="2023-09-09T21:10:38.847" v="8446" actId="21"/>
          <ac:picMkLst>
            <pc:docMk/>
            <pc:sldMk cId="2669127336" sldId="969"/>
            <ac:picMk id="12" creationId="{21982F88-C4F9-37BF-C03F-F6A1F97CE7F9}"/>
          </ac:picMkLst>
        </pc:picChg>
        <pc:picChg chg="add del">
          <ac:chgData name="Laise Eduarda Paixão de Moraes" userId="ed9e5288-1c22-4d51-b69f-ec30695ef7d2" providerId="ADAL" clId="{121E0C3F-27A0-43CF-81A6-B1BCE706AA80}" dt="2023-09-09T00:48:37.941" v="744" actId="26606"/>
          <ac:picMkLst>
            <pc:docMk/>
            <pc:sldMk cId="2669127336" sldId="969"/>
            <ac:picMk id="12" creationId="{5BCC5ADB-0FDE-6346-60E4-3E51B4272491}"/>
          </ac:picMkLst>
        </pc:picChg>
        <pc:picChg chg="add del mod">
          <ac:chgData name="Laise Eduarda Paixão de Moraes" userId="ed9e5288-1c22-4d51-b69f-ec30695ef7d2" providerId="ADAL" clId="{121E0C3F-27A0-43CF-81A6-B1BCE706AA80}" dt="2023-09-09T00:48:44.461" v="750"/>
          <ac:picMkLst>
            <pc:docMk/>
            <pc:sldMk cId="2669127336" sldId="969"/>
            <ac:picMk id="13" creationId="{652330C4-189F-BB30-CA1C-3F27ADC2B190}"/>
          </ac:picMkLst>
        </pc:picChg>
        <pc:picChg chg="add del mod">
          <ac:chgData name="Laise Eduarda Paixão de Moraes" userId="ed9e5288-1c22-4d51-b69f-ec30695ef7d2" providerId="ADAL" clId="{121E0C3F-27A0-43CF-81A6-B1BCE706AA80}" dt="2023-09-09T21:10:57.961" v="8511" actId="21"/>
          <ac:picMkLst>
            <pc:docMk/>
            <pc:sldMk cId="2669127336" sldId="969"/>
            <ac:picMk id="13" creationId="{E6DFC3AA-AA4F-D772-427C-6F1B513DD3E4}"/>
          </ac:picMkLst>
        </pc:picChg>
        <pc:picChg chg="del">
          <ac:chgData name="Laise Eduarda Paixão de Moraes" userId="ed9e5288-1c22-4d51-b69f-ec30695ef7d2" providerId="ADAL" clId="{121E0C3F-27A0-43CF-81A6-B1BCE706AA80}" dt="2023-09-09T00:42:18.742" v="684" actId="478"/>
          <ac:picMkLst>
            <pc:docMk/>
            <pc:sldMk cId="2669127336" sldId="969"/>
            <ac:picMk id="14" creationId="{BA8B9A32-3934-98E6-E96D-B22334ACE02A}"/>
          </ac:picMkLst>
        </pc:picChg>
        <pc:picChg chg="add mod">
          <ac:chgData name="Laise Eduarda Paixão de Moraes" userId="ed9e5288-1c22-4d51-b69f-ec30695ef7d2" providerId="ADAL" clId="{121E0C3F-27A0-43CF-81A6-B1BCE706AA80}" dt="2023-09-10T14:58:45.222" v="20035"/>
          <ac:picMkLst>
            <pc:docMk/>
            <pc:sldMk cId="2669127336" sldId="969"/>
            <ac:picMk id="14" creationId="{E1D57946-DEBF-B43C-6A7B-92A7F73DEB8C}"/>
          </ac:picMkLst>
        </pc:picChg>
        <pc:cxnChg chg="add del">
          <ac:chgData name="Laise Eduarda Paixão de Moraes" userId="ed9e5288-1c22-4d51-b69f-ec30695ef7d2" providerId="ADAL" clId="{121E0C3F-27A0-43CF-81A6-B1BCE706AA80}" dt="2023-09-09T00:46:42.862" v="695" actId="26606"/>
          <ac:cxnSpMkLst>
            <pc:docMk/>
            <pc:sldMk cId="2669127336" sldId="969"/>
            <ac:cxnSpMk id="11" creationId="{33FC4C9A-7760-08E3-AE1B-B5EBEC35F96C}"/>
          </ac:cxnSpMkLst>
        </pc:cxnChg>
      </pc:sldChg>
      <pc:sldChg chg="addSp delSp modSp add del mod modShow">
        <pc:chgData name="Laise Eduarda Paixão de Moraes" userId="ed9e5288-1c22-4d51-b69f-ec30695ef7d2" providerId="ADAL" clId="{121E0C3F-27A0-43CF-81A6-B1BCE706AA80}" dt="2023-09-09T01:07:57.319" v="786" actId="47"/>
        <pc:sldMkLst>
          <pc:docMk/>
          <pc:sldMk cId="1436572412" sldId="970"/>
        </pc:sldMkLst>
        <pc:picChg chg="add del mod">
          <ac:chgData name="Laise Eduarda Paixão de Moraes" userId="ed9e5288-1c22-4d51-b69f-ec30695ef7d2" providerId="ADAL" clId="{121E0C3F-27A0-43CF-81A6-B1BCE706AA80}" dt="2023-09-09T01:07:54.042" v="784" actId="21"/>
          <ac:picMkLst>
            <pc:docMk/>
            <pc:sldMk cId="1436572412" sldId="970"/>
            <ac:picMk id="4" creationId="{7D400224-2C1F-010A-B0B4-4CDD567DFAF2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1:07:48.354" v="782" actId="47"/>
        <pc:sldMkLst>
          <pc:docMk/>
          <pc:sldMk cId="2752453371" sldId="971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09T17:58:23.597" v="3851" actId="47"/>
        <pc:sldMkLst>
          <pc:docMk/>
          <pc:sldMk cId="249017380" sldId="972"/>
        </pc:sldMkLst>
        <pc:spChg chg="add del mod">
          <ac:chgData name="Laise Eduarda Paixão de Moraes" userId="ed9e5288-1c22-4d51-b69f-ec30695ef7d2" providerId="ADAL" clId="{121E0C3F-27A0-43CF-81A6-B1BCE706AA80}" dt="2023-09-09T17:58:03.023" v="3845" actId="21"/>
          <ac:spMkLst>
            <pc:docMk/>
            <pc:sldMk cId="249017380" sldId="972"/>
            <ac:spMk id="12" creationId="{7D6E9A94-778E-832D-FF67-96B230D83FD1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09T17:58:47.720" v="3856" actId="47"/>
        <pc:sldMkLst>
          <pc:docMk/>
          <pc:sldMk cId="1636126982" sldId="973"/>
        </pc:sldMkLst>
        <pc:picChg chg="add del mod">
          <ac:chgData name="Laise Eduarda Paixão de Moraes" userId="ed9e5288-1c22-4d51-b69f-ec30695ef7d2" providerId="ADAL" clId="{121E0C3F-27A0-43CF-81A6-B1BCE706AA80}" dt="2023-09-09T17:58:43.529" v="3854" actId="21"/>
          <ac:picMkLst>
            <pc:docMk/>
            <pc:sldMk cId="1636126982" sldId="973"/>
            <ac:picMk id="5" creationId="{97468556-4F0E-D680-A43A-23364EB382E0}"/>
          </ac:picMkLst>
        </pc:picChg>
        <pc:picChg chg="add del mod">
          <ac:chgData name="Laise Eduarda Paixão de Moraes" userId="ed9e5288-1c22-4d51-b69f-ec30695ef7d2" providerId="ADAL" clId="{121E0C3F-27A0-43CF-81A6-B1BCE706AA80}" dt="2023-09-09T17:58:43.529" v="3854" actId="21"/>
          <ac:picMkLst>
            <pc:docMk/>
            <pc:sldMk cId="1636126982" sldId="973"/>
            <ac:picMk id="6" creationId="{48823A4F-5EC1-AA94-E4EA-F8C3ED5CBE82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3410178132" sldId="974"/>
        </pc:sldMkLst>
      </pc:sldChg>
      <pc:sldChg chg="add del">
        <pc:chgData name="Laise Eduarda Paixão de Moraes" userId="ed9e5288-1c22-4d51-b69f-ec30695ef7d2" providerId="ADAL" clId="{121E0C3F-27A0-43CF-81A6-B1BCE706AA80}" dt="2023-09-09T17:58:55.099" v="3857" actId="2696"/>
        <pc:sldMkLst>
          <pc:docMk/>
          <pc:sldMk cId="3823587367" sldId="974"/>
        </pc:sldMkLst>
      </pc:sldChg>
      <pc:sldChg chg="add del">
        <pc:chgData name="Laise Eduarda Paixão de Moraes" userId="ed9e5288-1c22-4d51-b69f-ec30695ef7d2" providerId="ADAL" clId="{121E0C3F-27A0-43CF-81A6-B1BCE706AA80}" dt="2023-09-09T17:59:14.100" v="3864" actId="47"/>
        <pc:sldMkLst>
          <pc:docMk/>
          <pc:sldMk cId="3903105448" sldId="974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09T17:59:07.135" v="3863" actId="47"/>
        <pc:sldMkLst>
          <pc:docMk/>
          <pc:sldMk cId="3088795388" sldId="975"/>
        </pc:sldMkLst>
        <pc:picChg chg="add del mod">
          <ac:chgData name="Laise Eduarda Paixão de Moraes" userId="ed9e5288-1c22-4d51-b69f-ec30695ef7d2" providerId="ADAL" clId="{121E0C3F-27A0-43CF-81A6-B1BCE706AA80}" dt="2023-09-09T01:07:07.660" v="778" actId="478"/>
          <ac:picMkLst>
            <pc:docMk/>
            <pc:sldMk cId="3088795388" sldId="975"/>
            <ac:picMk id="34" creationId="{7C575A94-6E0F-9858-23EC-A944C2B57067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02.043" v="3859" actId="21"/>
          <ac:picMkLst>
            <pc:docMk/>
            <pc:sldMk cId="3088795388" sldId="975"/>
            <ac:picMk id="35" creationId="{57D341F3-E1BA-8645-CA9C-B90D36E4EE90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02.043" v="3859" actId="21"/>
          <ac:picMkLst>
            <pc:docMk/>
            <pc:sldMk cId="3088795388" sldId="975"/>
            <ac:picMk id="36" creationId="{4FCD1666-6C08-0153-2B83-F448AA09A05B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02.043" v="3859" actId="21"/>
          <ac:picMkLst>
            <pc:docMk/>
            <pc:sldMk cId="3088795388" sldId="975"/>
            <ac:picMk id="37" creationId="{1EE9EF97-38B0-0BC6-56B3-B6DCF8056E5F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17:59:31.706" v="3867" actId="47"/>
        <pc:sldMkLst>
          <pc:docMk/>
          <pc:sldMk cId="3678179998" sldId="976"/>
        </pc:sldMkLst>
        <pc:picChg chg="add del mod">
          <ac:chgData name="Laise Eduarda Paixão de Moraes" userId="ed9e5288-1c22-4d51-b69f-ec30695ef7d2" providerId="ADAL" clId="{121E0C3F-27A0-43CF-81A6-B1BCE706AA80}" dt="2023-09-09T01:10:14.337" v="810" actId="478"/>
          <ac:picMkLst>
            <pc:docMk/>
            <pc:sldMk cId="3678179998" sldId="976"/>
            <ac:picMk id="4" creationId="{A03C8622-243F-B06D-01BF-7F9BD0D73135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24.307" v="3865" actId="21"/>
          <ac:picMkLst>
            <pc:docMk/>
            <pc:sldMk cId="3678179998" sldId="976"/>
            <ac:picMk id="5" creationId="{2E56F043-07F2-4263-D4CF-A32827731185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24.307" v="3865" actId="21"/>
          <ac:picMkLst>
            <pc:docMk/>
            <pc:sldMk cId="3678179998" sldId="976"/>
            <ac:picMk id="6" creationId="{BFCE2D0C-D9F8-C552-47C9-11F69F6ADFAD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1:10:16.399" v="811" actId="47"/>
        <pc:sldMkLst>
          <pc:docMk/>
          <pc:sldMk cId="3387163912" sldId="977"/>
        </pc:sldMkLst>
      </pc:sldChg>
      <pc:sldChg chg="add del mod ord modShow">
        <pc:chgData name="Laise Eduarda Paixão de Moraes" userId="ed9e5288-1c22-4d51-b69f-ec30695ef7d2" providerId="ADAL" clId="{121E0C3F-27A0-43CF-81A6-B1BCE706AA80}" dt="2023-09-09T18:00:01.424" v="3876" actId="47"/>
        <pc:sldMkLst>
          <pc:docMk/>
          <pc:sldMk cId="461517952" sldId="978"/>
        </pc:sldMkLst>
      </pc:sldChg>
      <pc:sldChg chg="add del">
        <pc:chgData name="Laise Eduarda Paixão de Moraes" userId="ed9e5288-1c22-4d51-b69f-ec30695ef7d2" providerId="ADAL" clId="{121E0C3F-27A0-43CF-81A6-B1BCE706AA80}" dt="2023-09-09T17:59:36.349" v="3868" actId="2696"/>
        <pc:sldMkLst>
          <pc:docMk/>
          <pc:sldMk cId="1036616871" sldId="979"/>
        </pc:sldMkLst>
      </pc:sldChg>
      <pc:sldChg chg="add del">
        <pc:chgData name="Laise Eduarda Paixão de Moraes" userId="ed9e5288-1c22-4d51-b69f-ec30695ef7d2" providerId="ADAL" clId="{121E0C3F-27A0-43CF-81A6-B1BCE706AA80}" dt="2023-09-09T17:59:46.420" v="3872" actId="47"/>
        <pc:sldMkLst>
          <pc:docMk/>
          <pc:sldMk cId="3520547078" sldId="979"/>
        </pc:sldMkLst>
      </pc:sldChg>
      <pc:sldChg chg="add del">
        <pc:chgData name="Laise Eduarda Paixão de Moraes" userId="ed9e5288-1c22-4d51-b69f-ec30695ef7d2" providerId="ADAL" clId="{121E0C3F-27A0-43CF-81A6-B1BCE706AA80}" dt="2023-09-09T17:59:54.719" v="3873" actId="47"/>
        <pc:sldMkLst>
          <pc:docMk/>
          <pc:sldMk cId="3095929064" sldId="980"/>
        </pc:sldMkLst>
      </pc:sldChg>
      <pc:sldChg chg="add del">
        <pc:chgData name="Laise Eduarda Paixão de Moraes" userId="ed9e5288-1c22-4d51-b69f-ec30695ef7d2" providerId="ADAL" clId="{121E0C3F-27A0-43CF-81A6-B1BCE706AA80}" dt="2023-09-09T01:10:06.425" v="807" actId="47"/>
        <pc:sldMkLst>
          <pc:docMk/>
          <pc:sldMk cId="2397772387" sldId="981"/>
        </pc:sldMkLst>
      </pc:sldChg>
      <pc:sldChg chg="add del">
        <pc:chgData name="Laise Eduarda Paixão de Moraes" userId="ed9e5288-1c22-4d51-b69f-ec30695ef7d2" providerId="ADAL" clId="{121E0C3F-27A0-43CF-81A6-B1BCE706AA80}" dt="2023-09-09T01:10:06.425" v="807" actId="47"/>
        <pc:sldMkLst>
          <pc:docMk/>
          <pc:sldMk cId="3702908978" sldId="982"/>
        </pc:sldMkLst>
      </pc:sldChg>
      <pc:sldChg chg="add del">
        <pc:chgData name="Laise Eduarda Paixão de Moraes" userId="ed9e5288-1c22-4d51-b69f-ec30695ef7d2" providerId="ADAL" clId="{121E0C3F-27A0-43CF-81A6-B1BCE706AA80}" dt="2023-09-09T01:10:06.425" v="807" actId="47"/>
        <pc:sldMkLst>
          <pc:docMk/>
          <pc:sldMk cId="3549053803" sldId="983"/>
        </pc:sldMkLst>
      </pc:sldChg>
      <pc:sldChg chg="add del">
        <pc:chgData name="Laise Eduarda Paixão de Moraes" userId="ed9e5288-1c22-4d51-b69f-ec30695ef7d2" providerId="ADAL" clId="{121E0C3F-27A0-43CF-81A6-B1BCE706AA80}" dt="2023-09-09T01:10:06.425" v="807" actId="47"/>
        <pc:sldMkLst>
          <pc:docMk/>
          <pc:sldMk cId="393677718" sldId="984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778927793" sldId="985"/>
        </pc:sldMkLst>
      </pc:sldChg>
      <pc:sldChg chg="add del">
        <pc:chgData name="Laise Eduarda Paixão de Moraes" userId="ed9e5288-1c22-4d51-b69f-ec30695ef7d2" providerId="ADAL" clId="{121E0C3F-27A0-43CF-81A6-B1BCE706AA80}" dt="2023-09-09T01:11:02.696" v="815" actId="47"/>
        <pc:sldMkLst>
          <pc:docMk/>
          <pc:sldMk cId="3201510630" sldId="986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98231072" sldId="987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4248194699" sldId="988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249867901" sldId="989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4239441148" sldId="990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1548511980" sldId="991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2288198457" sldId="992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4109823041" sldId="993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223658122" sldId="994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328709883" sldId="995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1195358510" sldId="996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1028335348" sldId="997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3591419532" sldId="998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1221577622" sldId="999"/>
        </pc:sldMkLst>
      </pc:sldChg>
      <pc:sldChg chg="add del mod modShow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634806895" sldId="1000"/>
        </pc:sldMkLst>
      </pc:sldChg>
      <pc:sldChg chg="addSp delSp modSp add del ord">
        <pc:chgData name="Laise Eduarda Paixão de Moraes" userId="ed9e5288-1c22-4d51-b69f-ec30695ef7d2" providerId="ADAL" clId="{121E0C3F-27A0-43CF-81A6-B1BCE706AA80}" dt="2023-09-09T22:56:49.592" v="11673" actId="47"/>
        <pc:sldMkLst>
          <pc:docMk/>
          <pc:sldMk cId="3168734241" sldId="1000"/>
        </pc:sldMkLst>
        <pc:grpChg chg="add del mod">
          <ac:chgData name="Laise Eduarda Paixão de Moraes" userId="ed9e5288-1c22-4d51-b69f-ec30695ef7d2" providerId="ADAL" clId="{121E0C3F-27A0-43CF-81A6-B1BCE706AA80}" dt="2023-09-09T22:27:01.186" v="10567" actId="21"/>
          <ac:grpSpMkLst>
            <pc:docMk/>
            <pc:sldMk cId="3168734241" sldId="1000"/>
            <ac:grpSpMk id="6" creationId="{EABDD4E1-B302-03F9-B1B8-A063BEDE116C}"/>
          </ac:grpSpMkLst>
        </pc:grpChg>
        <pc:picChg chg="del mod">
          <ac:chgData name="Laise Eduarda Paixão de Moraes" userId="ed9e5288-1c22-4d51-b69f-ec30695ef7d2" providerId="ADAL" clId="{121E0C3F-27A0-43CF-81A6-B1BCE706AA80}" dt="2023-09-09T22:27:06.066" v="10569" actId="478"/>
          <ac:picMkLst>
            <pc:docMk/>
            <pc:sldMk cId="3168734241" sldId="1000"/>
            <ac:picMk id="7" creationId="{E0A2D44E-B483-7F73-ADF0-2C5394FD883D}"/>
          </ac:picMkLst>
        </pc:picChg>
        <pc:picChg chg="del mod">
          <ac:chgData name="Laise Eduarda Paixão de Moraes" userId="ed9e5288-1c22-4d51-b69f-ec30695ef7d2" providerId="ADAL" clId="{121E0C3F-27A0-43CF-81A6-B1BCE706AA80}" dt="2023-09-09T22:27:01.186" v="10567" actId="21"/>
          <ac:picMkLst>
            <pc:docMk/>
            <pc:sldMk cId="3168734241" sldId="1000"/>
            <ac:picMk id="8" creationId="{F083EE62-7ED3-1561-1791-F9CCAA489238}"/>
          </ac:picMkLst>
        </pc:picChg>
      </pc:sldChg>
      <pc:sldChg chg="addSp delSp modSp add mod ord setBg modShow">
        <pc:chgData name="Laise Eduarda Paixão de Moraes" userId="ed9e5288-1c22-4d51-b69f-ec30695ef7d2" providerId="ADAL" clId="{121E0C3F-27A0-43CF-81A6-B1BCE706AA80}" dt="2023-09-10T16:08:01.858" v="21996"/>
        <pc:sldMkLst>
          <pc:docMk/>
          <pc:sldMk cId="2083536036" sldId="1001"/>
        </pc:sldMkLst>
        <pc:spChg chg="add del mod">
          <ac:chgData name="Laise Eduarda Paixão de Moraes" userId="ed9e5288-1c22-4d51-b69f-ec30695ef7d2" providerId="ADAL" clId="{121E0C3F-27A0-43CF-81A6-B1BCE706AA80}" dt="2023-09-09T14:39:02.895" v="1583" actId="478"/>
          <ac:spMkLst>
            <pc:docMk/>
            <pc:sldMk cId="2083536036" sldId="1001"/>
            <ac:spMk id="5" creationId="{651E9482-33EE-A2AB-CB63-DC76A410852B}"/>
          </ac:spMkLst>
        </pc:spChg>
        <pc:spChg chg="add del mod">
          <ac:chgData name="Laise Eduarda Paixão de Moraes" userId="ed9e5288-1c22-4d51-b69f-ec30695ef7d2" providerId="ADAL" clId="{121E0C3F-27A0-43CF-81A6-B1BCE706AA80}" dt="2023-09-09T14:39:02.895" v="1583" actId="478"/>
          <ac:spMkLst>
            <pc:docMk/>
            <pc:sldMk cId="2083536036" sldId="1001"/>
            <ac:spMk id="7" creationId="{5D13D13C-84A9-A60D-3544-1F970A8DCEDE}"/>
          </ac:spMkLst>
        </pc:spChg>
        <pc:spChg chg="del mod">
          <ac:chgData name="Laise Eduarda Paixão de Moraes" userId="ed9e5288-1c22-4d51-b69f-ec30695ef7d2" providerId="ADAL" clId="{121E0C3F-27A0-43CF-81A6-B1BCE706AA80}" dt="2023-09-09T02:06:18.224" v="1226" actId="478"/>
          <ac:spMkLst>
            <pc:docMk/>
            <pc:sldMk cId="2083536036" sldId="1001"/>
            <ac:spMk id="7" creationId="{BA0D9F56-DC21-C55C-3644-294C478FD754}"/>
          </ac:spMkLst>
        </pc:spChg>
        <pc:spChg chg="del mod">
          <ac:chgData name="Laise Eduarda Paixão de Moraes" userId="ed9e5288-1c22-4d51-b69f-ec30695ef7d2" providerId="ADAL" clId="{121E0C3F-27A0-43CF-81A6-B1BCE706AA80}" dt="2023-09-09T02:06:18.224" v="1226" actId="478"/>
          <ac:spMkLst>
            <pc:docMk/>
            <pc:sldMk cId="2083536036" sldId="1001"/>
            <ac:spMk id="8" creationId="{305B8AC0-AEC8-E4D0-6DCA-CDB8E2879ED0}"/>
          </ac:spMkLst>
        </pc:spChg>
        <pc:spChg chg="add del mod">
          <ac:chgData name="Laise Eduarda Paixão de Moraes" userId="ed9e5288-1c22-4d51-b69f-ec30695ef7d2" providerId="ADAL" clId="{121E0C3F-27A0-43CF-81A6-B1BCE706AA80}" dt="2023-09-09T14:40:27.440" v="1617" actId="478"/>
          <ac:spMkLst>
            <pc:docMk/>
            <pc:sldMk cId="2083536036" sldId="1001"/>
            <ac:spMk id="8" creationId="{F18D1E0C-EA08-C3F5-F420-35C4C41D951C}"/>
          </ac:spMkLst>
        </pc:spChg>
        <pc:spChg chg="add del mod">
          <ac:chgData name="Laise Eduarda Paixão de Moraes" userId="ed9e5288-1c22-4d51-b69f-ec30695ef7d2" providerId="ADAL" clId="{121E0C3F-27A0-43CF-81A6-B1BCE706AA80}" dt="2023-09-09T14:40:27.440" v="1617" actId="478"/>
          <ac:spMkLst>
            <pc:docMk/>
            <pc:sldMk cId="2083536036" sldId="1001"/>
            <ac:spMk id="10" creationId="{596A5EDC-284C-327A-8F7E-802150BB36DF}"/>
          </ac:spMkLst>
        </pc:spChg>
        <pc:spChg chg="add del mod">
          <ac:chgData name="Laise Eduarda Paixão de Moraes" userId="ed9e5288-1c22-4d51-b69f-ec30695ef7d2" providerId="ADAL" clId="{121E0C3F-27A0-43CF-81A6-B1BCE706AA80}" dt="2023-09-09T14:40:29.372" v="1618" actId="478"/>
          <ac:spMkLst>
            <pc:docMk/>
            <pc:sldMk cId="2083536036" sldId="1001"/>
            <ac:spMk id="12" creationId="{0EA8A3CA-8595-528E-632D-757BD8B8E246}"/>
          </ac:spMkLst>
        </pc:spChg>
        <pc:spChg chg="add del mod">
          <ac:chgData name="Laise Eduarda Paixão de Moraes" userId="ed9e5288-1c22-4d51-b69f-ec30695ef7d2" providerId="ADAL" clId="{121E0C3F-27A0-43CF-81A6-B1BCE706AA80}" dt="2023-09-09T14:40:29.372" v="1618" actId="478"/>
          <ac:spMkLst>
            <pc:docMk/>
            <pc:sldMk cId="2083536036" sldId="1001"/>
            <ac:spMk id="14" creationId="{7D941850-AD3D-1D12-35F7-E2EB9E4B3705}"/>
          </ac:spMkLst>
        </pc:spChg>
        <pc:spChg chg="add mod">
          <ac:chgData name="Laise Eduarda Paixão de Moraes" userId="ed9e5288-1c22-4d51-b69f-ec30695ef7d2" providerId="ADAL" clId="{121E0C3F-27A0-43CF-81A6-B1BCE706AA80}" dt="2023-09-09T21:11:50.247" v="8574" actId="255"/>
          <ac:spMkLst>
            <pc:docMk/>
            <pc:sldMk cId="2083536036" sldId="1001"/>
            <ac:spMk id="15" creationId="{911F289D-0B89-34CD-EA65-FB720060099E}"/>
          </ac:spMkLst>
        </pc:spChg>
        <pc:spChg chg="add del mod">
          <ac:chgData name="Laise Eduarda Paixão de Moraes" userId="ed9e5288-1c22-4d51-b69f-ec30695ef7d2" providerId="ADAL" clId="{121E0C3F-27A0-43CF-81A6-B1BCE706AA80}" dt="2023-09-09T01:49:37.748" v="970" actId="478"/>
          <ac:spMkLst>
            <pc:docMk/>
            <pc:sldMk cId="2083536036" sldId="1001"/>
            <ac:spMk id="15" creationId="{E99763B3-311E-A4B2-B7FC-7E2AE7988583}"/>
          </ac:spMkLst>
        </pc:spChg>
        <pc:spChg chg="add mod">
          <ac:chgData name="Laise Eduarda Paixão de Moraes" userId="ed9e5288-1c22-4d51-b69f-ec30695ef7d2" providerId="ADAL" clId="{121E0C3F-27A0-43CF-81A6-B1BCE706AA80}" dt="2023-09-10T14:55:46.233" v="19933" actId="20577"/>
          <ac:spMkLst>
            <pc:docMk/>
            <pc:sldMk cId="2083536036" sldId="1001"/>
            <ac:spMk id="16" creationId="{FC2A4CB2-0B06-37F4-704A-3F403FBDB15E}"/>
          </ac:spMkLst>
        </pc:spChg>
        <pc:spChg chg="add del mod">
          <ac:chgData name="Laise Eduarda Paixão de Moraes" userId="ed9e5288-1c22-4d51-b69f-ec30695ef7d2" providerId="ADAL" clId="{121E0C3F-27A0-43CF-81A6-B1BCE706AA80}" dt="2023-09-09T02:06:20.400" v="1229" actId="478"/>
          <ac:spMkLst>
            <pc:docMk/>
            <pc:sldMk cId="2083536036" sldId="1001"/>
            <ac:spMk id="17" creationId="{BDEA9421-A456-5093-0589-8CB3C22A1451}"/>
          </ac:spMkLst>
        </pc:spChg>
        <pc:spChg chg="add del mod">
          <ac:chgData name="Laise Eduarda Paixão de Moraes" userId="ed9e5288-1c22-4d51-b69f-ec30695ef7d2" providerId="ADAL" clId="{121E0C3F-27A0-43CF-81A6-B1BCE706AA80}" dt="2023-09-09T02:06:20.400" v="1229" actId="478"/>
          <ac:spMkLst>
            <pc:docMk/>
            <pc:sldMk cId="2083536036" sldId="1001"/>
            <ac:spMk id="19" creationId="{809C9DD8-4A89-0708-B6DC-28861340EF6F}"/>
          </ac:spMkLst>
        </pc:spChg>
        <pc:spChg chg="add del mod">
          <ac:chgData name="Laise Eduarda Paixão de Moraes" userId="ed9e5288-1c22-4d51-b69f-ec30695ef7d2" providerId="ADAL" clId="{121E0C3F-27A0-43CF-81A6-B1BCE706AA80}" dt="2023-09-09T02:06:19.188" v="1228"/>
          <ac:spMkLst>
            <pc:docMk/>
            <pc:sldMk cId="2083536036" sldId="1001"/>
            <ac:spMk id="20" creationId="{BFF1701C-F65C-3118-E891-5269CF3BAB1F}"/>
          </ac:spMkLst>
        </pc:spChg>
        <pc:spChg chg="add del mod">
          <ac:chgData name="Laise Eduarda Paixão de Moraes" userId="ed9e5288-1c22-4d51-b69f-ec30695ef7d2" providerId="ADAL" clId="{121E0C3F-27A0-43CF-81A6-B1BCE706AA80}" dt="2023-09-09T02:06:19.188" v="1228"/>
          <ac:spMkLst>
            <pc:docMk/>
            <pc:sldMk cId="2083536036" sldId="1001"/>
            <ac:spMk id="21" creationId="{940BDD21-7DFC-CCFB-7F20-1FBDDEEE4060}"/>
          </ac:spMkLst>
        </pc:spChg>
        <pc:spChg chg="add del mod">
          <ac:chgData name="Laise Eduarda Paixão de Moraes" userId="ed9e5288-1c22-4d51-b69f-ec30695ef7d2" providerId="ADAL" clId="{121E0C3F-27A0-43CF-81A6-B1BCE706AA80}" dt="2023-09-09T14:39:00.691" v="1582" actId="478"/>
          <ac:spMkLst>
            <pc:docMk/>
            <pc:sldMk cId="2083536036" sldId="1001"/>
            <ac:spMk id="26" creationId="{A3AD9CF6-AA28-4C36-E0BE-4634A74514E5}"/>
          </ac:spMkLst>
        </pc:spChg>
        <pc:spChg chg="add del mod">
          <ac:chgData name="Laise Eduarda Paixão de Moraes" userId="ed9e5288-1c22-4d51-b69f-ec30695ef7d2" providerId="ADAL" clId="{121E0C3F-27A0-43CF-81A6-B1BCE706AA80}" dt="2023-09-09T14:39:00.691" v="1582" actId="478"/>
          <ac:spMkLst>
            <pc:docMk/>
            <pc:sldMk cId="2083536036" sldId="1001"/>
            <ac:spMk id="27" creationId="{5BE968AF-91A5-A812-4B24-2B62F7BBAFE5}"/>
          </ac:spMkLst>
        </pc:spChg>
        <pc:grpChg chg="add mod">
          <ac:chgData name="Laise Eduarda Paixão de Moraes" userId="ed9e5288-1c22-4d51-b69f-ec30695ef7d2" providerId="ADAL" clId="{121E0C3F-27A0-43CF-81A6-B1BCE706AA80}" dt="2023-09-09T21:01:34.292" v="7607" actId="14826"/>
          <ac:grpSpMkLst>
            <pc:docMk/>
            <pc:sldMk cId="2083536036" sldId="1001"/>
            <ac:grpSpMk id="6" creationId="{7D672587-AA59-9B03-F9E5-4E13AC8E99F7}"/>
          </ac:grpSpMkLst>
        </pc:grpChg>
        <pc:grpChg chg="add del mod">
          <ac:chgData name="Laise Eduarda Paixão de Moraes" userId="ed9e5288-1c22-4d51-b69f-ec30695ef7d2" providerId="ADAL" clId="{121E0C3F-27A0-43CF-81A6-B1BCE706AA80}" dt="2023-09-09T02:06:18.224" v="1226" actId="478"/>
          <ac:grpSpMkLst>
            <pc:docMk/>
            <pc:sldMk cId="2083536036" sldId="1001"/>
            <ac:grpSpMk id="14" creationId="{500E7E01-38C8-0EC4-9BCA-30DDE9087C5B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58:39.517" v="7515" actId="478"/>
          <ac:grpSpMkLst>
            <pc:docMk/>
            <pc:sldMk cId="2083536036" sldId="1001"/>
            <ac:grpSpMk id="17" creationId="{02FF3700-95D3-E41B-1C52-185431A17F34}"/>
          </ac:grpSpMkLst>
        </pc:grpChg>
        <pc:grpChg chg="add del mod">
          <ac:chgData name="Laise Eduarda Paixão de Moraes" userId="ed9e5288-1c22-4d51-b69f-ec30695ef7d2" providerId="ADAL" clId="{121E0C3F-27A0-43CF-81A6-B1BCE706AA80}" dt="2023-09-09T02:06:19.188" v="1228"/>
          <ac:grpSpMkLst>
            <pc:docMk/>
            <pc:sldMk cId="2083536036" sldId="1001"/>
            <ac:grpSpMk id="22" creationId="{C5142F16-969A-5B07-A7BE-32CD2B0AF929}"/>
          </ac:grpSpMkLst>
        </pc:grpChg>
        <pc:grpChg chg="add del mod">
          <ac:chgData name="Laise Eduarda Paixão de Moraes" userId="ed9e5288-1c22-4d51-b69f-ec30695ef7d2" providerId="ADAL" clId="{121E0C3F-27A0-43CF-81A6-B1BCE706AA80}" dt="2023-09-09T02:18:32.964" v="1335" actId="478"/>
          <ac:grpSpMkLst>
            <pc:docMk/>
            <pc:sldMk cId="2083536036" sldId="1001"/>
            <ac:grpSpMk id="28" creationId="{81ADE32C-ABA9-5F7B-7AA3-EAF44E6B0B40}"/>
          </ac:grpSpMkLst>
        </pc:grpChg>
        <pc:grpChg chg="add del mod">
          <ac:chgData name="Laise Eduarda Paixão de Moraes" userId="ed9e5288-1c22-4d51-b69f-ec30695ef7d2" providerId="ADAL" clId="{121E0C3F-27A0-43CF-81A6-B1BCE706AA80}" dt="2023-09-09T14:40:27.440" v="1617" actId="478"/>
          <ac:grpSpMkLst>
            <pc:docMk/>
            <pc:sldMk cId="2083536036" sldId="1001"/>
            <ac:grpSpMk id="32" creationId="{E4EC160A-38A9-4D02-A9AE-E049CF2B9F86}"/>
          </ac:grpSpMkLst>
        </pc:grpChg>
        <pc:picChg chg="del">
          <ac:chgData name="Laise Eduarda Paixão de Moraes" userId="ed9e5288-1c22-4d51-b69f-ec30695ef7d2" providerId="ADAL" clId="{121E0C3F-27A0-43CF-81A6-B1BCE706AA80}" dt="2023-09-09T01:45:00.621" v="901" actId="478"/>
          <ac:picMkLst>
            <pc:docMk/>
            <pc:sldMk cId="2083536036" sldId="1001"/>
            <ac:picMk id="2" creationId="{01B27D8C-D2F1-8F25-4E97-C3A86C6128BC}"/>
          </ac:picMkLst>
        </pc:picChg>
        <pc:picChg chg="add del mod">
          <ac:chgData name="Laise Eduarda Paixão de Moraes" userId="ed9e5288-1c22-4d51-b69f-ec30695ef7d2" providerId="ADAL" clId="{121E0C3F-27A0-43CF-81A6-B1BCE706AA80}" dt="2023-09-09T20:58:12.446" v="7507" actId="21"/>
          <ac:picMkLst>
            <pc:docMk/>
            <pc:sldMk cId="2083536036" sldId="1001"/>
            <ac:picMk id="2" creationId="{8D3A5DF7-ADC1-221E-ACD4-AE75EA6A137E}"/>
          </ac:picMkLst>
        </pc:picChg>
        <pc:picChg chg="add mod">
          <ac:chgData name="Laise Eduarda Paixão de Moraes" userId="ed9e5288-1c22-4d51-b69f-ec30695ef7d2" providerId="ADAL" clId="{121E0C3F-27A0-43CF-81A6-B1BCE706AA80}" dt="2023-09-09T14:41:14.721" v="1630" actId="167"/>
          <ac:picMkLst>
            <pc:docMk/>
            <pc:sldMk cId="2083536036" sldId="1001"/>
            <ac:picMk id="3" creationId="{C43E9398-3228-1F60-569B-AF68D326EC72}"/>
          </ac:picMkLst>
        </pc:picChg>
        <pc:picChg chg="add del mod">
          <ac:chgData name="Laise Eduarda Paixão de Moraes" userId="ed9e5288-1c22-4d51-b69f-ec30695ef7d2" providerId="ADAL" clId="{121E0C3F-27A0-43CF-81A6-B1BCE706AA80}" dt="2023-09-09T20:58:39.517" v="7515" actId="478"/>
          <ac:picMkLst>
            <pc:docMk/>
            <pc:sldMk cId="2083536036" sldId="1001"/>
            <ac:picMk id="5" creationId="{8CFFA84C-7782-10A5-EF8F-F1DD21B4F9B0}"/>
          </ac:picMkLst>
        </pc:picChg>
        <pc:picChg chg="add mod">
          <ac:chgData name="Laise Eduarda Paixão de Moraes" userId="ed9e5288-1c22-4d51-b69f-ec30695ef7d2" providerId="ADAL" clId="{121E0C3F-27A0-43CF-81A6-B1BCE706AA80}" dt="2023-09-09T01:47:22.168" v="946" actId="164"/>
          <ac:picMkLst>
            <pc:docMk/>
            <pc:sldMk cId="2083536036" sldId="1001"/>
            <ac:picMk id="6" creationId="{39EC1E8A-A19D-FA8D-4F72-362287A3ADF5}"/>
          </ac:picMkLst>
        </pc:picChg>
        <pc:picChg chg="mod">
          <ac:chgData name="Laise Eduarda Paixão de Moraes" userId="ed9e5288-1c22-4d51-b69f-ec30695ef7d2" providerId="ADAL" clId="{121E0C3F-27A0-43CF-81A6-B1BCE706AA80}" dt="2023-09-09T21:01:34.292" v="7607" actId="14826"/>
          <ac:picMkLst>
            <pc:docMk/>
            <pc:sldMk cId="2083536036" sldId="1001"/>
            <ac:picMk id="7" creationId="{EF401548-D16E-1039-FFDF-EEDE22DD6C66}"/>
          </ac:picMkLst>
        </pc:picChg>
        <pc:picChg chg="mod">
          <ac:chgData name="Laise Eduarda Paixão de Moraes" userId="ed9e5288-1c22-4d51-b69f-ec30695ef7d2" providerId="ADAL" clId="{121E0C3F-27A0-43CF-81A6-B1BCE706AA80}" dt="2023-09-09T21:01:34.292" v="7607" actId="14826"/>
          <ac:picMkLst>
            <pc:docMk/>
            <pc:sldMk cId="2083536036" sldId="1001"/>
            <ac:picMk id="8" creationId="{9EB7497D-382D-09C5-BA87-AC89AD8287E4}"/>
          </ac:picMkLst>
        </pc:picChg>
        <pc:picChg chg="mod">
          <ac:chgData name="Laise Eduarda Paixão de Moraes" userId="ed9e5288-1c22-4d51-b69f-ec30695ef7d2" providerId="ADAL" clId="{121E0C3F-27A0-43CF-81A6-B1BCE706AA80}" dt="2023-09-10T14:54:48.370" v="19898"/>
          <ac:picMkLst>
            <pc:docMk/>
            <pc:sldMk cId="2083536036" sldId="1001"/>
            <ac:picMk id="10" creationId="{EEDA5D91-1104-F8B3-058E-28BE7D1854F3}"/>
          </ac:picMkLst>
        </pc:picChg>
        <pc:picChg chg="add mod">
          <ac:chgData name="Laise Eduarda Paixão de Moraes" userId="ed9e5288-1c22-4d51-b69f-ec30695ef7d2" providerId="ADAL" clId="{121E0C3F-27A0-43CF-81A6-B1BCE706AA80}" dt="2023-09-09T01:52:18.823" v="998" actId="1036"/>
          <ac:picMkLst>
            <pc:docMk/>
            <pc:sldMk cId="2083536036" sldId="1001"/>
            <ac:picMk id="11" creationId="{8551E052-A048-1B75-C8E5-903174FC0AED}"/>
          </ac:picMkLst>
        </pc:picChg>
        <pc:picChg chg="add mod">
          <ac:chgData name="Laise Eduarda Paixão de Moraes" userId="ed9e5288-1c22-4d51-b69f-ec30695ef7d2" providerId="ADAL" clId="{121E0C3F-27A0-43CF-81A6-B1BCE706AA80}" dt="2023-09-09T01:52:15.336" v="996" actId="1036"/>
          <ac:picMkLst>
            <pc:docMk/>
            <pc:sldMk cId="2083536036" sldId="1001"/>
            <ac:picMk id="13" creationId="{9602381F-1E57-D685-2506-FD4AA54377E6}"/>
          </ac:picMkLst>
        </pc:picChg>
        <pc:picChg chg="mod">
          <ac:chgData name="Laise Eduarda Paixão de Moraes" userId="ed9e5288-1c22-4d51-b69f-ec30695ef7d2" providerId="ADAL" clId="{121E0C3F-27A0-43CF-81A6-B1BCE706AA80}" dt="2023-09-09T20:57:21.406" v="7470" actId="14826"/>
          <ac:picMkLst>
            <pc:docMk/>
            <pc:sldMk cId="2083536036" sldId="1001"/>
            <ac:picMk id="18" creationId="{99DB58E3-F351-AA65-686B-EF9C23B30279}"/>
          </ac:picMkLst>
        </pc:picChg>
        <pc:picChg chg="mod">
          <ac:chgData name="Laise Eduarda Paixão de Moraes" userId="ed9e5288-1c22-4d51-b69f-ec30695ef7d2" providerId="ADAL" clId="{121E0C3F-27A0-43CF-81A6-B1BCE706AA80}" dt="2023-09-09T20:57:21.406" v="7470" actId="14826"/>
          <ac:picMkLst>
            <pc:docMk/>
            <pc:sldMk cId="2083536036" sldId="1001"/>
            <ac:picMk id="19" creationId="{30796700-770E-CC74-0DBD-0D3768D27392}"/>
          </ac:picMkLst>
        </pc:picChg>
        <pc:picChg chg="del mod">
          <ac:chgData name="Laise Eduarda Paixão de Moraes" userId="ed9e5288-1c22-4d51-b69f-ec30695ef7d2" providerId="ADAL" clId="{121E0C3F-27A0-43CF-81A6-B1BCE706AA80}" dt="2023-09-09T20:58:14.159" v="7508" actId="478"/>
          <ac:picMkLst>
            <pc:docMk/>
            <pc:sldMk cId="2083536036" sldId="1001"/>
            <ac:picMk id="20" creationId="{6052B918-B854-7E88-D9C6-0D238EB6E96A}"/>
          </ac:picMkLst>
        </pc:picChg>
        <pc:picChg chg="mod">
          <ac:chgData name="Laise Eduarda Paixão de Moraes" userId="ed9e5288-1c22-4d51-b69f-ec30695ef7d2" providerId="ADAL" clId="{121E0C3F-27A0-43CF-81A6-B1BCE706AA80}" dt="2023-09-09T02:06:18.500" v="1227"/>
          <ac:picMkLst>
            <pc:docMk/>
            <pc:sldMk cId="2083536036" sldId="1001"/>
            <ac:picMk id="23" creationId="{55C9AA31-B68E-A1F4-765E-BA2222DAA719}"/>
          </ac:picMkLst>
        </pc:picChg>
        <pc:picChg chg="mod">
          <ac:chgData name="Laise Eduarda Paixão de Moraes" userId="ed9e5288-1c22-4d51-b69f-ec30695ef7d2" providerId="ADAL" clId="{121E0C3F-27A0-43CF-81A6-B1BCE706AA80}" dt="2023-09-09T02:06:18.500" v="1227"/>
          <ac:picMkLst>
            <pc:docMk/>
            <pc:sldMk cId="2083536036" sldId="1001"/>
            <ac:picMk id="24" creationId="{1EC957E4-C1F3-EA65-8D73-2D3B6305E716}"/>
          </ac:picMkLst>
        </pc:picChg>
        <pc:picChg chg="mod">
          <ac:chgData name="Laise Eduarda Paixão de Moraes" userId="ed9e5288-1c22-4d51-b69f-ec30695ef7d2" providerId="ADAL" clId="{121E0C3F-27A0-43CF-81A6-B1BCE706AA80}" dt="2023-09-09T02:06:18.500" v="1227"/>
          <ac:picMkLst>
            <pc:docMk/>
            <pc:sldMk cId="2083536036" sldId="1001"/>
            <ac:picMk id="25" creationId="{C3AC573B-1C3E-0DB8-1CCC-D407A1CD81BB}"/>
          </ac:picMkLst>
        </pc:picChg>
        <pc:picChg chg="mod">
          <ac:chgData name="Laise Eduarda Paixão de Moraes" userId="ed9e5288-1c22-4d51-b69f-ec30695ef7d2" providerId="ADAL" clId="{121E0C3F-27A0-43CF-81A6-B1BCE706AA80}" dt="2023-09-09T02:06:20.702" v="1230"/>
          <ac:picMkLst>
            <pc:docMk/>
            <pc:sldMk cId="2083536036" sldId="1001"/>
            <ac:picMk id="29" creationId="{10E70515-CA91-9A41-22D4-A174FE8DD2E1}"/>
          </ac:picMkLst>
        </pc:picChg>
        <pc:picChg chg="mod">
          <ac:chgData name="Laise Eduarda Paixão de Moraes" userId="ed9e5288-1c22-4d51-b69f-ec30695ef7d2" providerId="ADAL" clId="{121E0C3F-27A0-43CF-81A6-B1BCE706AA80}" dt="2023-09-09T02:06:20.702" v="1230"/>
          <ac:picMkLst>
            <pc:docMk/>
            <pc:sldMk cId="2083536036" sldId="1001"/>
            <ac:picMk id="30" creationId="{9397A651-2413-946F-44C2-48D405A2A943}"/>
          </ac:picMkLst>
        </pc:picChg>
        <pc:picChg chg="mod">
          <ac:chgData name="Laise Eduarda Paixão de Moraes" userId="ed9e5288-1c22-4d51-b69f-ec30695ef7d2" providerId="ADAL" clId="{121E0C3F-27A0-43CF-81A6-B1BCE706AA80}" dt="2023-09-09T02:06:20.702" v="1230"/>
          <ac:picMkLst>
            <pc:docMk/>
            <pc:sldMk cId="2083536036" sldId="1001"/>
            <ac:picMk id="31" creationId="{EFC6D14D-072A-DBE0-5CD9-33FFB91EB427}"/>
          </ac:picMkLst>
        </pc:picChg>
        <pc:picChg chg="mod">
          <ac:chgData name="Laise Eduarda Paixão de Moraes" userId="ed9e5288-1c22-4d51-b69f-ec30695ef7d2" providerId="ADAL" clId="{121E0C3F-27A0-43CF-81A6-B1BCE706AA80}" dt="2023-09-09T14:38:36.911" v="1575" actId="1038"/>
          <ac:picMkLst>
            <pc:docMk/>
            <pc:sldMk cId="2083536036" sldId="1001"/>
            <ac:picMk id="33" creationId="{5378F3F0-42DC-DD23-1F34-589BF79E8373}"/>
          </ac:picMkLst>
        </pc:picChg>
        <pc:picChg chg="mod">
          <ac:chgData name="Laise Eduarda Paixão de Moraes" userId="ed9e5288-1c22-4d51-b69f-ec30695ef7d2" providerId="ADAL" clId="{121E0C3F-27A0-43CF-81A6-B1BCE706AA80}" dt="2023-09-09T14:38:40.622" v="1576" actId="1037"/>
          <ac:picMkLst>
            <pc:docMk/>
            <pc:sldMk cId="2083536036" sldId="1001"/>
            <ac:picMk id="34" creationId="{991F0B9D-A1A7-E361-0042-30EBFF2A57E5}"/>
          </ac:picMkLst>
        </pc:picChg>
        <pc:picChg chg="mod">
          <ac:chgData name="Laise Eduarda Paixão de Moraes" userId="ed9e5288-1c22-4d51-b69f-ec30695ef7d2" providerId="ADAL" clId="{121E0C3F-27A0-43CF-81A6-B1BCE706AA80}" dt="2023-09-09T02:18:33.268" v="1336"/>
          <ac:picMkLst>
            <pc:docMk/>
            <pc:sldMk cId="2083536036" sldId="1001"/>
            <ac:picMk id="35" creationId="{FF1C792D-1B58-150C-79C3-06500EBFE48A}"/>
          </ac:picMkLst>
        </pc:picChg>
        <pc:picChg chg="add del mod">
          <ac:chgData name="Laise Eduarda Paixão de Moraes" userId="ed9e5288-1c22-4d51-b69f-ec30695ef7d2" providerId="ADAL" clId="{121E0C3F-27A0-43CF-81A6-B1BCE706AA80}" dt="2023-09-09T01:44:59.344" v="900" actId="21"/>
          <ac:picMkLst>
            <pc:docMk/>
            <pc:sldMk cId="2083536036" sldId="1001"/>
            <ac:picMk id="27650" creationId="{74B49313-6872-BB75-F090-E89F253845E9}"/>
          </ac:picMkLst>
        </pc:picChg>
        <pc:picChg chg="add del">
          <ac:chgData name="Laise Eduarda Paixão de Moraes" userId="ed9e5288-1c22-4d51-b69f-ec30695ef7d2" providerId="ADAL" clId="{121E0C3F-27A0-43CF-81A6-B1BCE706AA80}" dt="2023-09-09T01:50:48.510" v="973" actId="478"/>
          <ac:picMkLst>
            <pc:docMk/>
            <pc:sldMk cId="2083536036" sldId="1001"/>
            <ac:picMk id="27652" creationId="{421DC828-FCED-3A55-FF91-EBF930DC1CA6}"/>
          </ac:picMkLst>
        </pc:picChg>
      </pc:sldChg>
      <pc:sldChg chg="addSp delSp modSp new del mod modShow">
        <pc:chgData name="Laise Eduarda Paixão de Moraes" userId="ed9e5288-1c22-4d51-b69f-ec30695ef7d2" providerId="ADAL" clId="{121E0C3F-27A0-43CF-81A6-B1BCE706AA80}" dt="2023-09-09T17:57:07.642" v="3839" actId="47"/>
        <pc:sldMkLst>
          <pc:docMk/>
          <pc:sldMk cId="2272885985" sldId="1002"/>
        </pc:sldMkLst>
        <pc:spChg chg="del">
          <ac:chgData name="Laise Eduarda Paixão de Moraes" userId="ed9e5288-1c22-4d51-b69f-ec30695ef7d2" providerId="ADAL" clId="{121E0C3F-27A0-43CF-81A6-B1BCE706AA80}" dt="2023-09-09T01:18:03.168" v="862" actId="478"/>
          <ac:spMkLst>
            <pc:docMk/>
            <pc:sldMk cId="2272885985" sldId="1002"/>
            <ac:spMk id="2" creationId="{77E7014F-6E2E-E311-1677-84EF6D4802ED}"/>
          </ac:spMkLst>
        </pc:spChg>
        <pc:spChg chg="del">
          <ac:chgData name="Laise Eduarda Paixão de Moraes" userId="ed9e5288-1c22-4d51-b69f-ec30695ef7d2" providerId="ADAL" clId="{121E0C3F-27A0-43CF-81A6-B1BCE706AA80}" dt="2023-09-09T01:18:03.168" v="862" actId="478"/>
          <ac:spMkLst>
            <pc:docMk/>
            <pc:sldMk cId="2272885985" sldId="1002"/>
            <ac:spMk id="3" creationId="{E79523CD-6F1D-420A-605D-37A6A670EB4D}"/>
          </ac:spMkLst>
        </pc:spChg>
        <pc:spChg chg="add mod">
          <ac:chgData name="Laise Eduarda Paixão de Moraes" userId="ed9e5288-1c22-4d51-b69f-ec30695ef7d2" providerId="ADAL" clId="{121E0C3F-27A0-43CF-81A6-B1BCE706AA80}" dt="2023-09-09T01:18:05.361" v="863" actId="1076"/>
          <ac:spMkLst>
            <pc:docMk/>
            <pc:sldMk cId="2272885985" sldId="1002"/>
            <ac:spMk id="6" creationId="{D8655CF8-CE32-0E22-E280-87E508C915E2}"/>
          </ac:spMkLst>
        </pc:spChg>
        <pc:spChg chg="add mod">
          <ac:chgData name="Laise Eduarda Paixão de Moraes" userId="ed9e5288-1c22-4d51-b69f-ec30695ef7d2" providerId="ADAL" clId="{121E0C3F-27A0-43CF-81A6-B1BCE706AA80}" dt="2023-09-09T01:19:18.544" v="877" actId="1076"/>
          <ac:spMkLst>
            <pc:docMk/>
            <pc:sldMk cId="2272885985" sldId="1002"/>
            <ac:spMk id="8" creationId="{5B7DACD4-E97B-0ED3-EC85-1D19FFC881FE}"/>
          </ac:spMkLst>
        </pc:spChg>
        <pc:spChg chg="add mod">
          <ac:chgData name="Laise Eduarda Paixão de Moraes" userId="ed9e5288-1c22-4d51-b69f-ec30695ef7d2" providerId="ADAL" clId="{121E0C3F-27A0-43CF-81A6-B1BCE706AA80}" dt="2023-09-09T01:18:15.498" v="865" actId="1076"/>
          <ac:spMkLst>
            <pc:docMk/>
            <pc:sldMk cId="2272885985" sldId="1002"/>
            <ac:spMk id="10" creationId="{A09AE90D-7F74-E78A-CE19-C0B14EDDBA7B}"/>
          </ac:spMkLst>
        </pc:spChg>
        <pc:spChg chg="add mod">
          <ac:chgData name="Laise Eduarda Paixão de Moraes" userId="ed9e5288-1c22-4d51-b69f-ec30695ef7d2" providerId="ADAL" clId="{121E0C3F-27A0-43CF-81A6-B1BCE706AA80}" dt="2023-09-09T01:18:21.535" v="867" actId="1076"/>
          <ac:spMkLst>
            <pc:docMk/>
            <pc:sldMk cId="2272885985" sldId="1002"/>
            <ac:spMk id="12" creationId="{C6C7A8A7-57ED-FADF-0670-7F1AB7ED7422}"/>
          </ac:spMkLst>
        </pc:spChg>
        <pc:spChg chg="add mod">
          <ac:chgData name="Laise Eduarda Paixão de Moraes" userId="ed9e5288-1c22-4d51-b69f-ec30695ef7d2" providerId="ADAL" clId="{121E0C3F-27A0-43CF-81A6-B1BCE706AA80}" dt="2023-09-09T01:18:26.442" v="869" actId="1076"/>
          <ac:spMkLst>
            <pc:docMk/>
            <pc:sldMk cId="2272885985" sldId="1002"/>
            <ac:spMk id="14" creationId="{67333133-92EC-31FC-391D-A036A54075CA}"/>
          </ac:spMkLst>
        </pc:spChg>
        <pc:spChg chg="add mod">
          <ac:chgData name="Laise Eduarda Paixão de Moraes" userId="ed9e5288-1c22-4d51-b69f-ec30695ef7d2" providerId="ADAL" clId="{121E0C3F-27A0-43CF-81A6-B1BCE706AA80}" dt="2023-09-09T01:19:08.244" v="873"/>
          <ac:spMkLst>
            <pc:docMk/>
            <pc:sldMk cId="2272885985" sldId="1002"/>
            <ac:spMk id="16" creationId="{9BA0030F-8D45-5D8A-BA42-B856BAF0D492}"/>
          </ac:spMkLst>
        </pc:spChg>
        <pc:spChg chg="add mod">
          <ac:chgData name="Laise Eduarda Paixão de Moraes" userId="ed9e5288-1c22-4d51-b69f-ec30695ef7d2" providerId="ADAL" clId="{121E0C3F-27A0-43CF-81A6-B1BCE706AA80}" dt="2023-09-09T01:19:10.869" v="875" actId="1076"/>
          <ac:spMkLst>
            <pc:docMk/>
            <pc:sldMk cId="2272885985" sldId="1002"/>
            <ac:spMk id="18" creationId="{A27B5D97-0DF6-51A1-581F-84C3AD257261}"/>
          </ac:spMkLst>
        </pc:spChg>
        <pc:spChg chg="add">
          <ac:chgData name="Laise Eduarda Paixão de Moraes" userId="ed9e5288-1c22-4d51-b69f-ec30695ef7d2" providerId="ADAL" clId="{121E0C3F-27A0-43CF-81A6-B1BCE706AA80}" dt="2023-09-09T01:19:15.229" v="876" actId="22"/>
          <ac:spMkLst>
            <pc:docMk/>
            <pc:sldMk cId="2272885985" sldId="1002"/>
            <ac:spMk id="20" creationId="{788AFAA3-6FBD-5B4A-75F5-A6C3C6434E19}"/>
          </ac:spMkLst>
        </pc:spChg>
      </pc:sldChg>
      <pc:sldChg chg="addSp delSp modSp add del mod">
        <pc:chgData name="Laise Eduarda Paixão de Moraes" userId="ed9e5288-1c22-4d51-b69f-ec30695ef7d2" providerId="ADAL" clId="{121E0C3F-27A0-43CF-81A6-B1BCE706AA80}" dt="2023-09-09T02:21:25.281" v="1400" actId="47"/>
        <pc:sldMkLst>
          <pc:docMk/>
          <pc:sldMk cId="3656747873" sldId="1003"/>
        </pc:sldMkLst>
        <pc:spChg chg="add del">
          <ac:chgData name="Laise Eduarda Paixão de Moraes" userId="ed9e5288-1c22-4d51-b69f-ec30695ef7d2" providerId="ADAL" clId="{121E0C3F-27A0-43CF-81A6-B1BCE706AA80}" dt="2023-09-09T02:18:38.257" v="1337" actId="478"/>
          <ac:spMkLst>
            <pc:docMk/>
            <pc:sldMk cId="3656747873" sldId="1003"/>
            <ac:spMk id="2" creationId="{75E1D4D5-4C02-4287-A8EE-295F4EA53E77}"/>
          </ac:spMkLst>
        </pc:spChg>
        <pc:spChg chg="add del">
          <ac:chgData name="Laise Eduarda Paixão de Moraes" userId="ed9e5288-1c22-4d51-b69f-ec30695ef7d2" providerId="ADAL" clId="{121E0C3F-27A0-43CF-81A6-B1BCE706AA80}" dt="2023-09-09T02:18:38.257" v="1337" actId="478"/>
          <ac:spMkLst>
            <pc:docMk/>
            <pc:sldMk cId="3656747873" sldId="1003"/>
            <ac:spMk id="3" creationId="{F2156C42-CFF2-4C9F-BFFF-B2C03C09292C}"/>
          </ac:spMkLst>
        </pc:spChg>
        <pc:spChg chg="add del mod">
          <ac:chgData name="Laise Eduarda Paixão de Moraes" userId="ed9e5288-1c22-4d51-b69f-ec30695ef7d2" providerId="ADAL" clId="{121E0C3F-27A0-43CF-81A6-B1BCE706AA80}" dt="2023-09-09T02:16:42.500" v="1331" actId="478"/>
          <ac:spMkLst>
            <pc:docMk/>
            <pc:sldMk cId="3656747873" sldId="1003"/>
            <ac:spMk id="5" creationId="{172A2DE7-6FBF-A957-342E-DD4F215389CB}"/>
          </ac:spMkLst>
        </pc:spChg>
        <pc:spChg chg="add del mod">
          <ac:chgData name="Laise Eduarda Paixão de Moraes" userId="ed9e5288-1c22-4d51-b69f-ec30695ef7d2" providerId="ADAL" clId="{121E0C3F-27A0-43CF-81A6-B1BCE706AA80}" dt="2023-09-09T02:16:42.500" v="1331" actId="478"/>
          <ac:spMkLst>
            <pc:docMk/>
            <pc:sldMk cId="3656747873" sldId="1003"/>
            <ac:spMk id="8" creationId="{762257A3-CD42-C25E-7C17-2DBF0ADA4634}"/>
          </ac:spMkLst>
        </pc:spChg>
        <pc:spChg chg="add del mod">
          <ac:chgData name="Laise Eduarda Paixão de Moraes" userId="ed9e5288-1c22-4d51-b69f-ec30695ef7d2" providerId="ADAL" clId="{121E0C3F-27A0-43CF-81A6-B1BCE706AA80}" dt="2023-09-09T02:18:40.185" v="1338" actId="478"/>
          <ac:spMkLst>
            <pc:docMk/>
            <pc:sldMk cId="3656747873" sldId="1003"/>
            <ac:spMk id="10" creationId="{5B57C2A8-9B8C-C3D2-DA5A-86FD9A1496FA}"/>
          </ac:spMkLst>
        </pc:spChg>
        <pc:spChg chg="add del mod">
          <ac:chgData name="Laise Eduarda Paixão de Moraes" userId="ed9e5288-1c22-4d51-b69f-ec30695ef7d2" providerId="ADAL" clId="{121E0C3F-27A0-43CF-81A6-B1BCE706AA80}" dt="2023-09-09T02:18:40.860" v="1339" actId="478"/>
          <ac:spMkLst>
            <pc:docMk/>
            <pc:sldMk cId="3656747873" sldId="1003"/>
            <ac:spMk id="12" creationId="{46FAB66A-B3C1-9B08-3104-578C04A52C7F}"/>
          </ac:spMkLst>
        </pc:spChg>
        <pc:spChg chg="add del">
          <ac:chgData name="Laise Eduarda Paixão de Moraes" userId="ed9e5288-1c22-4d51-b69f-ec30695ef7d2" providerId="ADAL" clId="{121E0C3F-27A0-43CF-81A6-B1BCE706AA80}" dt="2023-09-09T02:16:42.158" v="1330" actId="21"/>
          <ac:spMkLst>
            <pc:docMk/>
            <pc:sldMk cId="3656747873" sldId="1003"/>
            <ac:spMk id="16" creationId="{A50500BE-3487-442A-AF8C-526ABA73FF96}"/>
          </ac:spMkLst>
        </pc:spChg>
        <pc:picChg chg="del">
          <ac:chgData name="Laise Eduarda Paixão de Moraes" userId="ed9e5288-1c22-4d51-b69f-ec30695ef7d2" providerId="ADAL" clId="{121E0C3F-27A0-43CF-81A6-B1BCE706AA80}" dt="2023-09-09T02:18:50.116" v="1340" actId="21"/>
          <ac:picMkLst>
            <pc:docMk/>
            <pc:sldMk cId="3656747873" sldId="1003"/>
            <ac:picMk id="7" creationId="{54FBAD83-3AD1-4EA3-94C4-8340C6AF8CC5}"/>
          </ac:picMkLst>
        </pc:picChg>
      </pc:sldChg>
      <pc:sldChg chg="delSp add del">
        <pc:chgData name="Laise Eduarda Paixão de Moraes" userId="ed9e5288-1c22-4d51-b69f-ec30695ef7d2" providerId="ADAL" clId="{121E0C3F-27A0-43CF-81A6-B1BCE706AA80}" dt="2023-09-09T01:52:30.316" v="1001" actId="47"/>
        <pc:sldMkLst>
          <pc:docMk/>
          <pc:sldMk cId="1558121261" sldId="1004"/>
        </pc:sldMkLst>
        <pc:picChg chg="del">
          <ac:chgData name="Laise Eduarda Paixão de Moraes" userId="ed9e5288-1c22-4d51-b69f-ec30695ef7d2" providerId="ADAL" clId="{121E0C3F-27A0-43CF-81A6-B1BCE706AA80}" dt="2023-09-09T01:52:27.920" v="1000" actId="21"/>
          <ac:picMkLst>
            <pc:docMk/>
            <pc:sldMk cId="1558121261" sldId="1004"/>
            <ac:picMk id="27652" creationId="{421DC828-FCED-3A55-FF91-EBF930DC1CA6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02:16:52.551" v="1333" actId="47"/>
        <pc:sldMkLst>
          <pc:docMk/>
          <pc:sldMk cId="1859690123" sldId="1005"/>
        </pc:sldMkLst>
        <pc:spChg chg="del">
          <ac:chgData name="Laise Eduarda Paixão de Moraes" userId="ed9e5288-1c22-4d51-b69f-ec30695ef7d2" providerId="ADAL" clId="{121E0C3F-27A0-43CF-81A6-B1BCE706AA80}" dt="2023-09-09T02:06:33.908" v="1235" actId="478"/>
          <ac:spMkLst>
            <pc:docMk/>
            <pc:sldMk cId="1859690123" sldId="1005"/>
            <ac:spMk id="7" creationId="{BA0D9F56-DC21-C55C-3644-294C478FD754}"/>
          </ac:spMkLst>
        </pc:spChg>
        <pc:spChg chg="del">
          <ac:chgData name="Laise Eduarda Paixão de Moraes" userId="ed9e5288-1c22-4d51-b69f-ec30695ef7d2" providerId="ADAL" clId="{121E0C3F-27A0-43CF-81A6-B1BCE706AA80}" dt="2023-09-09T02:06:33.908" v="1235" actId="478"/>
          <ac:spMkLst>
            <pc:docMk/>
            <pc:sldMk cId="1859690123" sldId="1005"/>
            <ac:spMk id="8" creationId="{305B8AC0-AEC8-E4D0-6DCA-CDB8E2879ED0}"/>
          </ac:spMkLst>
        </pc:spChg>
        <pc:spChg chg="add del mod">
          <ac:chgData name="Laise Eduarda Paixão de Moraes" userId="ed9e5288-1c22-4d51-b69f-ec30695ef7d2" providerId="ADAL" clId="{121E0C3F-27A0-43CF-81A6-B1BCE706AA80}" dt="2023-09-09T02:06:35.992" v="1238" actId="478"/>
          <ac:spMkLst>
            <pc:docMk/>
            <pc:sldMk cId="1859690123" sldId="1005"/>
            <ac:spMk id="15" creationId="{CA00F007-2D34-0D28-261C-548D7FC290E4}"/>
          </ac:spMkLst>
        </pc:spChg>
        <pc:spChg chg="add del mod">
          <ac:chgData name="Laise Eduarda Paixão de Moraes" userId="ed9e5288-1c22-4d51-b69f-ec30695ef7d2" providerId="ADAL" clId="{121E0C3F-27A0-43CF-81A6-B1BCE706AA80}" dt="2023-09-09T02:06:35.992" v="1238" actId="478"/>
          <ac:spMkLst>
            <pc:docMk/>
            <pc:sldMk cId="1859690123" sldId="1005"/>
            <ac:spMk id="17" creationId="{2B1632DE-4D07-FA19-EC22-5C580CC1CFFF}"/>
          </ac:spMkLst>
        </pc:spChg>
        <pc:spChg chg="add del mod">
          <ac:chgData name="Laise Eduarda Paixão de Moraes" userId="ed9e5288-1c22-4d51-b69f-ec30695ef7d2" providerId="ADAL" clId="{121E0C3F-27A0-43CF-81A6-B1BCE706AA80}" dt="2023-09-09T02:06:34.741" v="1237"/>
          <ac:spMkLst>
            <pc:docMk/>
            <pc:sldMk cId="1859690123" sldId="1005"/>
            <ac:spMk id="18" creationId="{9A8088D3-02C9-50C1-E911-85F8C53A8182}"/>
          </ac:spMkLst>
        </pc:spChg>
        <pc:spChg chg="add del mod">
          <ac:chgData name="Laise Eduarda Paixão de Moraes" userId="ed9e5288-1c22-4d51-b69f-ec30695ef7d2" providerId="ADAL" clId="{121E0C3F-27A0-43CF-81A6-B1BCE706AA80}" dt="2023-09-09T02:06:34.741" v="1237"/>
          <ac:spMkLst>
            <pc:docMk/>
            <pc:sldMk cId="1859690123" sldId="1005"/>
            <ac:spMk id="19" creationId="{CF531213-6823-A296-5EBC-8B298BCDC3C7}"/>
          </ac:spMkLst>
        </pc:spChg>
        <pc:spChg chg="add mod">
          <ac:chgData name="Laise Eduarda Paixão de Moraes" userId="ed9e5288-1c22-4d51-b69f-ec30695ef7d2" providerId="ADAL" clId="{121E0C3F-27A0-43CF-81A6-B1BCE706AA80}" dt="2023-09-09T02:06:36.351" v="1239"/>
          <ac:spMkLst>
            <pc:docMk/>
            <pc:sldMk cId="1859690123" sldId="1005"/>
            <ac:spMk id="24" creationId="{FAF05BBC-AFBB-8EED-A363-4798E30D48BD}"/>
          </ac:spMkLst>
        </pc:spChg>
        <pc:spChg chg="add mod">
          <ac:chgData name="Laise Eduarda Paixão de Moraes" userId="ed9e5288-1c22-4d51-b69f-ec30695ef7d2" providerId="ADAL" clId="{121E0C3F-27A0-43CF-81A6-B1BCE706AA80}" dt="2023-09-09T02:06:36.351" v="1239"/>
          <ac:spMkLst>
            <pc:docMk/>
            <pc:sldMk cId="1859690123" sldId="1005"/>
            <ac:spMk id="25" creationId="{344E3E33-4CF9-3ED5-F59D-1FC0F6B72610}"/>
          </ac:spMkLst>
        </pc:spChg>
        <pc:spChg chg="add del mod">
          <ac:chgData name="Laise Eduarda Paixão de Moraes" userId="ed9e5288-1c22-4d51-b69f-ec30695ef7d2" providerId="ADAL" clId="{121E0C3F-27A0-43CF-81A6-B1BCE706AA80}" dt="2023-09-09T02:16:41.730" v="1329"/>
          <ac:spMkLst>
            <pc:docMk/>
            <pc:sldMk cId="1859690123" sldId="1005"/>
            <ac:spMk id="36" creationId="{1F668B29-4A52-9A6B-B823-3FC4E00249E0}"/>
          </ac:spMkLst>
        </pc:spChg>
        <pc:grpChg chg="del">
          <ac:chgData name="Laise Eduarda Paixão de Moraes" userId="ed9e5288-1c22-4d51-b69f-ec30695ef7d2" providerId="ADAL" clId="{121E0C3F-27A0-43CF-81A6-B1BCE706AA80}" dt="2023-09-09T02:06:33.908" v="1235" actId="478"/>
          <ac:grpSpMkLst>
            <pc:docMk/>
            <pc:sldMk cId="1859690123" sldId="1005"/>
            <ac:grpSpMk id="14" creationId="{500E7E01-38C8-0EC4-9BCA-30DDE9087C5B}"/>
          </ac:grpSpMkLst>
        </pc:grpChg>
        <pc:grpChg chg="add del mod">
          <ac:chgData name="Laise Eduarda Paixão de Moraes" userId="ed9e5288-1c22-4d51-b69f-ec30695ef7d2" providerId="ADAL" clId="{121E0C3F-27A0-43CF-81A6-B1BCE706AA80}" dt="2023-09-09T02:06:34.741" v="1237"/>
          <ac:grpSpMkLst>
            <pc:docMk/>
            <pc:sldMk cId="1859690123" sldId="1005"/>
            <ac:grpSpMk id="20" creationId="{CB701EF6-FEF8-C315-9CFC-CF637B2E841C}"/>
          </ac:grpSpMkLst>
        </pc:grpChg>
        <pc:grpChg chg="add mod">
          <ac:chgData name="Laise Eduarda Paixão de Moraes" userId="ed9e5288-1c22-4d51-b69f-ec30695ef7d2" providerId="ADAL" clId="{121E0C3F-27A0-43CF-81A6-B1BCE706AA80}" dt="2023-09-09T02:06:36.351" v="1239"/>
          <ac:grpSpMkLst>
            <pc:docMk/>
            <pc:sldMk cId="1859690123" sldId="1005"/>
            <ac:grpSpMk id="26" creationId="{68A078D2-35A1-212F-AB31-20D4C77CC353}"/>
          </ac:grpSpMkLst>
        </pc:grpChg>
        <pc:picChg chg="add del mod">
          <ac:chgData name="Laise Eduarda Paixão de Moraes" userId="ed9e5288-1c22-4d51-b69f-ec30695ef7d2" providerId="ADAL" clId="{121E0C3F-27A0-43CF-81A6-B1BCE706AA80}" dt="2023-09-09T01:55:10.052" v="1120" actId="21"/>
          <ac:picMkLst>
            <pc:docMk/>
            <pc:sldMk cId="1859690123" sldId="1005"/>
            <ac:picMk id="2" creationId="{A832F0EE-DB42-DB51-495E-8E5FF2D416E3}"/>
          </ac:picMkLst>
        </pc:picChg>
        <pc:picChg chg="del mod">
          <ac:chgData name="Laise Eduarda Paixão de Moraes" userId="ed9e5288-1c22-4d51-b69f-ec30695ef7d2" providerId="ADAL" clId="{121E0C3F-27A0-43CF-81A6-B1BCE706AA80}" dt="2023-09-09T01:56:04.090" v="1131" actId="478"/>
          <ac:picMkLst>
            <pc:docMk/>
            <pc:sldMk cId="1859690123" sldId="1005"/>
            <ac:picMk id="3" creationId="{C43E9398-3228-1F60-569B-AF68D326EC72}"/>
          </ac:picMkLst>
        </pc:picChg>
        <pc:picChg chg="add del mod">
          <ac:chgData name="Laise Eduarda Paixão de Moraes" userId="ed9e5288-1c22-4d51-b69f-ec30695ef7d2" providerId="ADAL" clId="{121E0C3F-27A0-43CF-81A6-B1BCE706AA80}" dt="2023-09-09T01:56:02.698" v="1130" actId="21"/>
          <ac:picMkLst>
            <pc:docMk/>
            <pc:sldMk cId="1859690123" sldId="1005"/>
            <ac:picMk id="5" creationId="{89EAB62E-EE49-F66D-9BE3-08983B25BBD8}"/>
          </ac:picMkLst>
        </pc:picChg>
        <pc:picChg chg="add del mod">
          <ac:chgData name="Laise Eduarda Paixão de Moraes" userId="ed9e5288-1c22-4d51-b69f-ec30695ef7d2" providerId="ADAL" clId="{121E0C3F-27A0-43CF-81A6-B1BCE706AA80}" dt="2023-09-09T02:09:16.954" v="1285" actId="478"/>
          <ac:picMkLst>
            <pc:docMk/>
            <pc:sldMk cId="1859690123" sldId="1005"/>
            <ac:picMk id="10" creationId="{A65BF8FC-97AE-A3BF-99CB-6127AECC477A}"/>
          </ac:picMkLst>
        </pc:picChg>
        <pc:picChg chg="mod">
          <ac:chgData name="Laise Eduarda Paixão de Moraes" userId="ed9e5288-1c22-4d51-b69f-ec30695ef7d2" providerId="ADAL" clId="{121E0C3F-27A0-43CF-81A6-B1BCE706AA80}" dt="2023-09-09T02:06:34.238" v="1236"/>
          <ac:picMkLst>
            <pc:docMk/>
            <pc:sldMk cId="1859690123" sldId="1005"/>
            <ac:picMk id="21" creationId="{AEB88394-7F3E-764D-3CDA-B49EB0CB7CC0}"/>
          </ac:picMkLst>
        </pc:picChg>
        <pc:picChg chg="mod">
          <ac:chgData name="Laise Eduarda Paixão de Moraes" userId="ed9e5288-1c22-4d51-b69f-ec30695ef7d2" providerId="ADAL" clId="{121E0C3F-27A0-43CF-81A6-B1BCE706AA80}" dt="2023-09-09T02:06:34.238" v="1236"/>
          <ac:picMkLst>
            <pc:docMk/>
            <pc:sldMk cId="1859690123" sldId="1005"/>
            <ac:picMk id="22" creationId="{99F78E02-E0A7-2ECF-5D0C-371148D4D78A}"/>
          </ac:picMkLst>
        </pc:picChg>
        <pc:picChg chg="mod">
          <ac:chgData name="Laise Eduarda Paixão de Moraes" userId="ed9e5288-1c22-4d51-b69f-ec30695ef7d2" providerId="ADAL" clId="{121E0C3F-27A0-43CF-81A6-B1BCE706AA80}" dt="2023-09-09T02:06:34.238" v="1236"/>
          <ac:picMkLst>
            <pc:docMk/>
            <pc:sldMk cId="1859690123" sldId="1005"/>
            <ac:picMk id="23" creationId="{8483C6D6-E996-FD60-58D8-0D89CBEB412F}"/>
          </ac:picMkLst>
        </pc:picChg>
        <pc:picChg chg="mod">
          <ac:chgData name="Laise Eduarda Paixão de Moraes" userId="ed9e5288-1c22-4d51-b69f-ec30695ef7d2" providerId="ADAL" clId="{121E0C3F-27A0-43CF-81A6-B1BCE706AA80}" dt="2023-09-09T02:16:19.577" v="1325"/>
          <ac:picMkLst>
            <pc:docMk/>
            <pc:sldMk cId="1859690123" sldId="1005"/>
            <ac:picMk id="27" creationId="{40BE47D0-AADC-2576-D049-5EE15AAFEFC7}"/>
          </ac:picMkLst>
        </pc:picChg>
        <pc:picChg chg="mod">
          <ac:chgData name="Laise Eduarda Paixão de Moraes" userId="ed9e5288-1c22-4d51-b69f-ec30695ef7d2" providerId="ADAL" clId="{121E0C3F-27A0-43CF-81A6-B1BCE706AA80}" dt="2023-09-09T02:16:26.773" v="1326"/>
          <ac:picMkLst>
            <pc:docMk/>
            <pc:sldMk cId="1859690123" sldId="1005"/>
            <ac:picMk id="28" creationId="{BEF6633C-56D9-D174-4BF2-73F0014D4C94}"/>
          </ac:picMkLst>
        </pc:picChg>
        <pc:picChg chg="mod">
          <ac:chgData name="Laise Eduarda Paixão de Moraes" userId="ed9e5288-1c22-4d51-b69f-ec30695ef7d2" providerId="ADAL" clId="{121E0C3F-27A0-43CF-81A6-B1BCE706AA80}" dt="2023-09-09T02:16:10.779" v="1324"/>
          <ac:picMkLst>
            <pc:docMk/>
            <pc:sldMk cId="1859690123" sldId="1005"/>
            <ac:picMk id="29" creationId="{F48C41F2-CACF-6799-5FD3-5FC63A0F974D}"/>
          </ac:picMkLst>
        </pc:picChg>
        <pc:picChg chg="add del mod">
          <ac:chgData name="Laise Eduarda Paixão de Moraes" userId="ed9e5288-1c22-4d51-b69f-ec30695ef7d2" providerId="ADAL" clId="{121E0C3F-27A0-43CF-81A6-B1BCE706AA80}" dt="2023-09-09T02:09:03.729" v="1276"/>
          <ac:picMkLst>
            <pc:docMk/>
            <pc:sldMk cId="1859690123" sldId="1005"/>
            <ac:picMk id="30" creationId="{86403912-3B64-96FB-579E-7AF009EC7F25}"/>
          </ac:picMkLst>
        </pc:picChg>
        <pc:picChg chg="add del mod">
          <ac:chgData name="Laise Eduarda Paixão de Moraes" userId="ed9e5288-1c22-4d51-b69f-ec30695ef7d2" providerId="ADAL" clId="{121E0C3F-27A0-43CF-81A6-B1BCE706AA80}" dt="2023-09-09T02:14:37.481" v="1315" actId="478"/>
          <ac:picMkLst>
            <pc:docMk/>
            <pc:sldMk cId="1859690123" sldId="1005"/>
            <ac:picMk id="31" creationId="{6ACA7A22-8288-83F5-7C28-5E7777D31A2C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09T02:14:32.925" v="1312" actId="21"/>
          <ac:picMkLst>
            <pc:docMk/>
            <pc:sldMk cId="1859690123" sldId="1005"/>
            <ac:picMk id="33" creationId="{193903FA-8171-54E2-843A-66E964706EB2}"/>
          </ac:picMkLst>
        </pc:picChg>
        <pc:picChg chg="add del mod">
          <ac:chgData name="Laise Eduarda Paixão de Moraes" userId="ed9e5288-1c22-4d51-b69f-ec30695ef7d2" providerId="ADAL" clId="{121E0C3F-27A0-43CF-81A6-B1BCE706AA80}" dt="2023-09-09T02:14:35.555" v="1314" actId="21"/>
          <ac:picMkLst>
            <pc:docMk/>
            <pc:sldMk cId="1859690123" sldId="1005"/>
            <ac:picMk id="34" creationId="{34823052-1D1C-3001-4794-8E73CB7C1901}"/>
          </ac:picMkLst>
        </pc:picChg>
        <pc:picChg chg="add mod">
          <ac:chgData name="Laise Eduarda Paixão de Moraes" userId="ed9e5288-1c22-4d51-b69f-ec30695ef7d2" providerId="ADAL" clId="{121E0C3F-27A0-43CF-81A6-B1BCE706AA80}" dt="2023-09-09T02:15:46.316" v="1323"/>
          <ac:picMkLst>
            <pc:docMk/>
            <pc:sldMk cId="1859690123" sldId="1005"/>
            <ac:picMk id="35" creationId="{218F6FB4-EA58-10AE-D6FF-11F83C906079}"/>
          </ac:picMkLst>
        </pc:picChg>
        <pc:picChg chg="add del">
          <ac:chgData name="Laise Eduarda Paixão de Moraes" userId="ed9e5288-1c22-4d51-b69f-ec30695ef7d2" providerId="ADAL" clId="{121E0C3F-27A0-43CF-81A6-B1BCE706AA80}" dt="2023-09-09T01:57:41.219" v="1176" actId="478"/>
          <ac:picMkLst>
            <pc:docMk/>
            <pc:sldMk cId="1859690123" sldId="1005"/>
            <ac:picMk id="66562" creationId="{AC38639A-E1F0-948B-EEE5-A9256F84409B}"/>
          </ac:picMkLst>
        </pc:picChg>
        <pc:picChg chg="add del mod">
          <ac:chgData name="Laise Eduarda Paixão de Moraes" userId="ed9e5288-1c22-4d51-b69f-ec30695ef7d2" providerId="ADAL" clId="{121E0C3F-27A0-43CF-81A6-B1BCE706AA80}" dt="2023-09-09T02:09:09.370" v="1281" actId="478"/>
          <ac:picMkLst>
            <pc:docMk/>
            <pc:sldMk cId="1859690123" sldId="1005"/>
            <ac:picMk id="66564" creationId="{F48B8E14-A24D-44EF-5DB2-68030BBF995B}"/>
          </ac:picMkLst>
        </pc:picChg>
        <pc:picChg chg="add del">
          <ac:chgData name="Laise Eduarda Paixão de Moraes" userId="ed9e5288-1c22-4d51-b69f-ec30695ef7d2" providerId="ADAL" clId="{121E0C3F-27A0-43CF-81A6-B1BCE706AA80}" dt="2023-09-09T02:12:44.715" v="1293" actId="478"/>
          <ac:picMkLst>
            <pc:docMk/>
            <pc:sldMk cId="1859690123" sldId="1005"/>
            <ac:picMk id="66566" creationId="{F55CC291-01ED-73F3-FA2E-FC991369AA02}"/>
          </ac:picMkLst>
        </pc:picChg>
        <pc:picChg chg="add del">
          <ac:chgData name="Laise Eduarda Paixão de Moraes" userId="ed9e5288-1c22-4d51-b69f-ec30695ef7d2" providerId="ADAL" clId="{121E0C3F-27A0-43CF-81A6-B1BCE706AA80}" dt="2023-09-09T02:12:43.996" v="1292" actId="478"/>
          <ac:picMkLst>
            <pc:docMk/>
            <pc:sldMk cId="1859690123" sldId="1005"/>
            <ac:picMk id="66568" creationId="{A763355A-B0EC-1BC7-43E0-D8B77313748C}"/>
          </ac:picMkLst>
        </pc:picChg>
        <pc:picChg chg="add del mod">
          <ac:chgData name="Laise Eduarda Paixão de Moraes" userId="ed9e5288-1c22-4d51-b69f-ec30695ef7d2" providerId="ADAL" clId="{121E0C3F-27A0-43CF-81A6-B1BCE706AA80}" dt="2023-09-09T02:13:44.609" v="1297" actId="478"/>
          <ac:picMkLst>
            <pc:docMk/>
            <pc:sldMk cId="1859690123" sldId="1005"/>
            <ac:picMk id="66570" creationId="{F77AD4B8-6D7B-C61C-9101-7EB469581C94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4:55:51.431" v="19934"/>
        <pc:sldMkLst>
          <pc:docMk/>
          <pc:sldMk cId="845748895" sldId="1006"/>
        </pc:sldMkLst>
        <pc:spChg chg="mod">
          <ac:chgData name="Laise Eduarda Paixão de Moraes" userId="ed9e5288-1c22-4d51-b69f-ec30695ef7d2" providerId="ADAL" clId="{121E0C3F-27A0-43CF-81A6-B1BCE706AA80}" dt="2023-09-09T21:12:01.234" v="8576" actId="255"/>
          <ac:spMkLst>
            <pc:docMk/>
            <pc:sldMk cId="845748895" sldId="1006"/>
            <ac:spMk id="24" creationId="{FAF05BBC-AFBB-8EED-A363-4798E30D48BD}"/>
          </ac:spMkLst>
        </pc:spChg>
        <pc:spChg chg="mod">
          <ac:chgData name="Laise Eduarda Paixão de Moraes" userId="ed9e5288-1c22-4d51-b69f-ec30695ef7d2" providerId="ADAL" clId="{121E0C3F-27A0-43CF-81A6-B1BCE706AA80}" dt="2023-09-10T14:55:51.431" v="19934"/>
          <ac:spMkLst>
            <pc:docMk/>
            <pc:sldMk cId="845748895" sldId="1006"/>
            <ac:spMk id="25" creationId="{344E3E33-4CF9-3ED5-F59D-1FC0F6B72610}"/>
          </ac:spMkLst>
        </pc:spChg>
        <pc:grpChg chg="add del mod">
          <ac:chgData name="Laise Eduarda Paixão de Moraes" userId="ed9e5288-1c22-4d51-b69f-ec30695ef7d2" providerId="ADAL" clId="{121E0C3F-27A0-43CF-81A6-B1BCE706AA80}" dt="2023-09-09T21:01:38.178" v="7608" actId="478"/>
          <ac:grpSpMkLst>
            <pc:docMk/>
            <pc:sldMk cId="845748895" sldId="1006"/>
            <ac:grpSpMk id="3" creationId="{342E134F-37F5-C428-5BC3-9D5F2BE66AE9}"/>
          </ac:grpSpMkLst>
        </pc:grpChg>
        <pc:grpChg chg="add mod">
          <ac:chgData name="Laise Eduarda Paixão de Moraes" userId="ed9e5288-1c22-4d51-b69f-ec30695ef7d2" providerId="ADAL" clId="{121E0C3F-27A0-43CF-81A6-B1BCE706AA80}" dt="2023-09-09T21:01:38.460" v="7609"/>
          <ac:grpSpMkLst>
            <pc:docMk/>
            <pc:sldMk cId="845748895" sldId="1006"/>
            <ac:grpSpMk id="5" creationId="{CA5D4C8B-6D39-4E12-FD77-62D08CF4D3E9}"/>
          </ac:grpSpMkLst>
        </pc:grpChg>
        <pc:grpChg chg="del">
          <ac:chgData name="Laise Eduarda Paixão de Moraes" userId="ed9e5288-1c22-4d51-b69f-ec30695ef7d2" providerId="ADAL" clId="{121E0C3F-27A0-43CF-81A6-B1BCE706AA80}" dt="2023-09-09T20:58:32.992" v="7512" actId="165"/>
          <ac:grpSpMkLst>
            <pc:docMk/>
            <pc:sldMk cId="845748895" sldId="1006"/>
            <ac:grpSpMk id="26" creationId="{68A078D2-35A1-212F-AB31-20D4C77CC353}"/>
          </ac:grpSpMkLst>
        </pc:grpChg>
        <pc:picChg chg="add del mod">
          <ac:chgData name="Laise Eduarda Paixão de Moraes" userId="ed9e5288-1c22-4d51-b69f-ec30695ef7d2" providerId="ADAL" clId="{121E0C3F-27A0-43CF-81A6-B1BCE706AA80}" dt="2023-09-09T02:19:45.826" v="1367" actId="21"/>
          <ac:picMkLst>
            <pc:docMk/>
            <pc:sldMk cId="845748895" sldId="1006"/>
            <ac:picMk id="2" creationId="{2B8E9B38-5CBA-41B0-4308-3F9317DDE3BA}"/>
          </ac:picMkLst>
        </pc:picChg>
        <pc:picChg chg="add mod">
          <ac:chgData name="Laise Eduarda Paixão de Moraes" userId="ed9e5288-1c22-4d51-b69f-ec30695ef7d2" providerId="ADAL" clId="{121E0C3F-27A0-43CF-81A6-B1BCE706AA80}" dt="2023-09-09T20:58:35.926" v="7513" actId="164"/>
          <ac:picMkLst>
            <pc:docMk/>
            <pc:sldMk cId="845748895" sldId="1006"/>
            <ac:picMk id="2" creationId="{C55A9925-A3C1-1125-851F-F49805BAE284}"/>
          </ac:picMkLst>
        </pc:picChg>
        <pc:picChg chg="mod">
          <ac:chgData name="Laise Eduarda Paixão de Moraes" userId="ed9e5288-1c22-4d51-b69f-ec30695ef7d2" providerId="ADAL" clId="{121E0C3F-27A0-43CF-81A6-B1BCE706AA80}" dt="2023-09-09T21:01:38.460" v="7609"/>
          <ac:picMkLst>
            <pc:docMk/>
            <pc:sldMk cId="845748895" sldId="1006"/>
            <ac:picMk id="6" creationId="{BA4E339E-D52E-7FDC-F915-D9242F30954D}"/>
          </ac:picMkLst>
        </pc:picChg>
        <pc:picChg chg="mod">
          <ac:chgData name="Laise Eduarda Paixão de Moraes" userId="ed9e5288-1c22-4d51-b69f-ec30695ef7d2" providerId="ADAL" clId="{121E0C3F-27A0-43CF-81A6-B1BCE706AA80}" dt="2023-09-09T21:01:38.460" v="7609"/>
          <ac:picMkLst>
            <pc:docMk/>
            <pc:sldMk cId="845748895" sldId="1006"/>
            <ac:picMk id="7" creationId="{64201A3B-35A6-E320-E8DB-29A9EA3D7DC1}"/>
          </ac:picMkLst>
        </pc:picChg>
        <pc:picChg chg="mod">
          <ac:chgData name="Laise Eduarda Paixão de Moraes" userId="ed9e5288-1c22-4d51-b69f-ec30695ef7d2" providerId="ADAL" clId="{121E0C3F-27A0-43CF-81A6-B1BCE706AA80}" dt="2023-09-10T14:54:53.164" v="19899"/>
          <ac:picMkLst>
            <pc:docMk/>
            <pc:sldMk cId="845748895" sldId="1006"/>
            <ac:picMk id="8" creationId="{6C33711D-EDDD-782F-EF12-ED7F0CBF5E83}"/>
          </ac:picMkLst>
        </pc:picChg>
        <pc:picChg chg="mod topLvl">
          <ac:chgData name="Laise Eduarda Paixão de Moraes" userId="ed9e5288-1c22-4d51-b69f-ec30695ef7d2" providerId="ADAL" clId="{121E0C3F-27A0-43CF-81A6-B1BCE706AA80}" dt="2023-09-09T20:58:35.926" v="7513" actId="164"/>
          <ac:picMkLst>
            <pc:docMk/>
            <pc:sldMk cId="845748895" sldId="1006"/>
            <ac:picMk id="27" creationId="{40BE47D0-AADC-2576-D049-5EE15AAFEFC7}"/>
          </ac:picMkLst>
        </pc:picChg>
        <pc:picChg chg="mod topLvl">
          <ac:chgData name="Laise Eduarda Paixão de Moraes" userId="ed9e5288-1c22-4d51-b69f-ec30695ef7d2" providerId="ADAL" clId="{121E0C3F-27A0-43CF-81A6-B1BCE706AA80}" dt="2023-09-09T20:58:35.926" v="7513" actId="164"/>
          <ac:picMkLst>
            <pc:docMk/>
            <pc:sldMk cId="845748895" sldId="1006"/>
            <ac:picMk id="28" creationId="{BEF6633C-56D9-D174-4BF2-73F0014D4C94}"/>
          </ac:picMkLst>
        </pc:picChg>
        <pc:picChg chg="del mod">
          <ac:chgData name="Laise Eduarda Paixão de Moraes" userId="ed9e5288-1c22-4d51-b69f-ec30695ef7d2" providerId="ADAL" clId="{121E0C3F-27A0-43CF-81A6-B1BCE706AA80}" dt="2023-09-09T20:58:28.544" v="7510" actId="478"/>
          <ac:picMkLst>
            <pc:docMk/>
            <pc:sldMk cId="845748895" sldId="1006"/>
            <ac:picMk id="29" creationId="{F48C41F2-CACF-6799-5FD3-5FC63A0F974D}"/>
          </ac:picMkLst>
        </pc:picChg>
        <pc:picChg chg="ord">
          <ac:chgData name="Laise Eduarda Paixão de Moraes" userId="ed9e5288-1c22-4d51-b69f-ec30695ef7d2" providerId="ADAL" clId="{121E0C3F-27A0-43CF-81A6-B1BCE706AA80}" dt="2023-09-09T14:41:18.722" v="1631" actId="167"/>
          <ac:picMkLst>
            <pc:docMk/>
            <pc:sldMk cId="845748895" sldId="1006"/>
            <ac:picMk id="35" creationId="{218F6FB4-EA58-10AE-D6FF-11F83C906079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02:09:20.772" v="1287" actId="47"/>
        <pc:sldMkLst>
          <pc:docMk/>
          <pc:sldMk cId="3640009448" sldId="1006"/>
        </pc:sldMkLst>
        <pc:spChg chg="del mod">
          <ac:chgData name="Laise Eduarda Paixão de Moraes" userId="ed9e5288-1c22-4d51-b69f-ec30695ef7d2" providerId="ADAL" clId="{121E0C3F-27A0-43CF-81A6-B1BCE706AA80}" dt="2023-09-09T02:06:15.157" v="1225" actId="21"/>
          <ac:spMkLst>
            <pc:docMk/>
            <pc:sldMk cId="3640009448" sldId="1006"/>
            <ac:spMk id="7" creationId="{BA0D9F56-DC21-C55C-3644-294C478FD754}"/>
          </ac:spMkLst>
        </pc:spChg>
        <pc:spChg chg="del">
          <ac:chgData name="Laise Eduarda Paixão de Moraes" userId="ed9e5288-1c22-4d51-b69f-ec30695ef7d2" providerId="ADAL" clId="{121E0C3F-27A0-43CF-81A6-B1BCE706AA80}" dt="2023-09-09T02:06:15.157" v="1225" actId="21"/>
          <ac:spMkLst>
            <pc:docMk/>
            <pc:sldMk cId="3640009448" sldId="1006"/>
            <ac:spMk id="8" creationId="{305B8AC0-AEC8-E4D0-6DCA-CDB8E2879ED0}"/>
          </ac:spMkLst>
        </pc:spChg>
        <pc:spChg chg="add mod">
          <ac:chgData name="Laise Eduarda Paixão de Moraes" userId="ed9e5288-1c22-4d51-b69f-ec30695ef7d2" providerId="ADAL" clId="{121E0C3F-27A0-43CF-81A6-B1BCE706AA80}" dt="2023-09-09T02:06:15.157" v="1225" actId="21"/>
          <ac:spMkLst>
            <pc:docMk/>
            <pc:sldMk cId="3640009448" sldId="1006"/>
            <ac:spMk id="12" creationId="{5F44EE8D-4776-14D6-68F6-0755C9CA5C5D}"/>
          </ac:spMkLst>
        </pc:spChg>
        <pc:spChg chg="add mod">
          <ac:chgData name="Laise Eduarda Paixão de Moraes" userId="ed9e5288-1c22-4d51-b69f-ec30695ef7d2" providerId="ADAL" clId="{121E0C3F-27A0-43CF-81A6-B1BCE706AA80}" dt="2023-09-09T02:06:15.157" v="1225" actId="21"/>
          <ac:spMkLst>
            <pc:docMk/>
            <pc:sldMk cId="3640009448" sldId="1006"/>
            <ac:spMk id="16" creationId="{8F7C3CE3-61E9-3227-1905-E7952DBA0E19}"/>
          </ac:spMkLst>
        </pc:spChg>
        <pc:grpChg chg="del mod">
          <ac:chgData name="Laise Eduarda Paixão de Moraes" userId="ed9e5288-1c22-4d51-b69f-ec30695ef7d2" providerId="ADAL" clId="{121E0C3F-27A0-43CF-81A6-B1BCE706AA80}" dt="2023-09-09T02:06:15.157" v="1225" actId="21"/>
          <ac:grpSpMkLst>
            <pc:docMk/>
            <pc:sldMk cId="3640009448" sldId="1006"/>
            <ac:grpSpMk id="14" creationId="{500E7E01-38C8-0EC4-9BCA-30DDE9087C5B}"/>
          </ac:grpSpMkLst>
        </pc:grpChg>
        <pc:picChg chg="add del mod">
          <ac:chgData name="Laise Eduarda Paixão de Moraes" userId="ed9e5288-1c22-4d51-b69f-ec30695ef7d2" providerId="ADAL" clId="{121E0C3F-27A0-43CF-81A6-B1BCE706AA80}" dt="2023-09-09T02:06:05.593" v="1224" actId="478"/>
          <ac:picMkLst>
            <pc:docMk/>
            <pc:sldMk cId="3640009448" sldId="1006"/>
            <ac:picMk id="3" creationId="{D1884EC8-003C-8DDC-EA7E-6806495243A6}"/>
          </ac:picMkLst>
        </pc:picChg>
        <pc:picChg chg="del">
          <ac:chgData name="Laise Eduarda Paixão de Moraes" userId="ed9e5288-1c22-4d51-b69f-ec30695ef7d2" providerId="ADAL" clId="{121E0C3F-27A0-43CF-81A6-B1BCE706AA80}" dt="2023-09-09T01:57:45.427" v="1177" actId="478"/>
          <ac:picMkLst>
            <pc:docMk/>
            <pc:sldMk cId="3640009448" sldId="1006"/>
            <ac:picMk id="10" creationId="{A65BF8FC-97AE-A3BF-99CB-6127AECC477A}"/>
          </ac:picMkLst>
        </pc:picChg>
        <pc:picChg chg="add del mod">
          <ac:chgData name="Laise Eduarda Paixão de Moraes" userId="ed9e5288-1c22-4d51-b69f-ec30695ef7d2" providerId="ADAL" clId="{121E0C3F-27A0-43CF-81A6-B1BCE706AA80}" dt="2023-09-09T02:09:14.880" v="1284" actId="21"/>
          <ac:picMkLst>
            <pc:docMk/>
            <pc:sldMk cId="3640009448" sldId="1006"/>
            <ac:picMk id="17" creationId="{D8EF20F1-FD8A-5049-D904-4A55BE4382EF}"/>
          </ac:picMkLst>
        </pc:picChg>
        <pc:picChg chg="mod">
          <ac:chgData name="Laise Eduarda Paixão de Moraes" userId="ed9e5288-1c22-4d51-b69f-ec30695ef7d2" providerId="ADAL" clId="{121E0C3F-27A0-43CF-81A6-B1BCE706AA80}" dt="2023-09-09T02:00:00.434" v="1207" actId="1076"/>
          <ac:picMkLst>
            <pc:docMk/>
            <pc:sldMk cId="3640009448" sldId="1006"/>
            <ac:picMk id="66562" creationId="{AC38639A-E1F0-948B-EEE5-A9256F84409B}"/>
          </ac:picMkLst>
        </pc:picChg>
      </pc:sldChg>
      <pc:sldChg chg="delSp modSp add del mod ord">
        <pc:chgData name="Laise Eduarda Paixão de Moraes" userId="ed9e5288-1c22-4d51-b69f-ec30695ef7d2" providerId="ADAL" clId="{121E0C3F-27A0-43CF-81A6-B1BCE706AA80}" dt="2023-09-09T17:43:47.880" v="3532" actId="47"/>
        <pc:sldMkLst>
          <pc:docMk/>
          <pc:sldMk cId="1808051704" sldId="1007"/>
        </pc:sldMkLst>
        <pc:spChg chg="del">
          <ac:chgData name="Laise Eduarda Paixão de Moraes" userId="ed9e5288-1c22-4d51-b69f-ec30695ef7d2" providerId="ADAL" clId="{121E0C3F-27A0-43CF-81A6-B1BCE706AA80}" dt="2023-09-09T15:31:54.388" v="2408" actId="478"/>
          <ac:spMkLst>
            <pc:docMk/>
            <pc:sldMk cId="1808051704" sldId="1007"/>
            <ac:spMk id="4" creationId="{1C23001E-F2D7-F1B8-80C7-97757AA61EF7}"/>
          </ac:spMkLst>
        </pc:spChg>
        <pc:picChg chg="del">
          <ac:chgData name="Laise Eduarda Paixão de Moraes" userId="ed9e5288-1c22-4d51-b69f-ec30695ef7d2" providerId="ADAL" clId="{121E0C3F-27A0-43CF-81A6-B1BCE706AA80}" dt="2023-09-09T15:31:55.946" v="2410" actId="478"/>
          <ac:picMkLst>
            <pc:docMk/>
            <pc:sldMk cId="1808051704" sldId="1007"/>
            <ac:picMk id="12" creationId="{C0D3548B-9D58-9112-050A-C611E9C00171}"/>
          </ac:picMkLst>
        </pc:picChg>
        <pc:picChg chg="del">
          <ac:chgData name="Laise Eduarda Paixão de Moraes" userId="ed9e5288-1c22-4d51-b69f-ec30695ef7d2" providerId="ADAL" clId="{121E0C3F-27A0-43CF-81A6-B1BCE706AA80}" dt="2023-09-09T15:31:52.308" v="2407" actId="478"/>
          <ac:picMkLst>
            <pc:docMk/>
            <pc:sldMk cId="1808051704" sldId="1007"/>
            <ac:picMk id="13" creationId="{2938CBD6-BE49-BF0B-B66E-35168447B70F}"/>
          </ac:picMkLst>
        </pc:picChg>
        <pc:picChg chg="del">
          <ac:chgData name="Laise Eduarda Paixão de Moraes" userId="ed9e5288-1c22-4d51-b69f-ec30695ef7d2" providerId="ADAL" clId="{121E0C3F-27A0-43CF-81A6-B1BCE706AA80}" dt="2023-09-09T15:26:17.306" v="2338" actId="478"/>
          <ac:picMkLst>
            <pc:docMk/>
            <pc:sldMk cId="1808051704" sldId="1007"/>
            <ac:picMk id="15" creationId="{5C8315F1-0316-C4AA-5DE7-4B512B6CBC55}"/>
          </ac:picMkLst>
        </pc:picChg>
        <pc:picChg chg="del">
          <ac:chgData name="Laise Eduarda Paixão de Moraes" userId="ed9e5288-1c22-4d51-b69f-ec30695ef7d2" providerId="ADAL" clId="{121E0C3F-27A0-43CF-81A6-B1BCE706AA80}" dt="2023-09-09T15:31:51.447" v="2406" actId="478"/>
          <ac:picMkLst>
            <pc:docMk/>
            <pc:sldMk cId="1808051704" sldId="1007"/>
            <ac:picMk id="16" creationId="{6ED7AF59-24EB-530A-9021-4DD72A6C6BB1}"/>
          </ac:picMkLst>
        </pc:picChg>
        <pc:picChg chg="mod">
          <ac:chgData name="Laise Eduarda Paixão de Moraes" userId="ed9e5288-1c22-4d51-b69f-ec30695ef7d2" providerId="ADAL" clId="{121E0C3F-27A0-43CF-81A6-B1BCE706AA80}" dt="2023-09-09T15:32:00.824" v="2412" actId="1076"/>
          <ac:picMkLst>
            <pc:docMk/>
            <pc:sldMk cId="1808051704" sldId="1007"/>
            <ac:picMk id="17" creationId="{B3EB0BCF-953B-9D4D-DF2D-F53659561DBE}"/>
          </ac:picMkLst>
        </pc:picChg>
        <pc:picChg chg="del">
          <ac:chgData name="Laise Eduarda Paixão de Moraes" userId="ed9e5288-1c22-4d51-b69f-ec30695ef7d2" providerId="ADAL" clId="{121E0C3F-27A0-43CF-81A6-B1BCE706AA80}" dt="2023-09-09T15:26:18.308" v="2339" actId="478"/>
          <ac:picMkLst>
            <pc:docMk/>
            <pc:sldMk cId="1808051704" sldId="1007"/>
            <ac:picMk id="18" creationId="{09E093ED-AE62-9FE4-2B97-44AB8928924E}"/>
          </ac:picMkLst>
        </pc:picChg>
      </pc:sldChg>
      <pc:sldChg chg="addSp delSp modSp add del mod setBg">
        <pc:chgData name="Laise Eduarda Paixão de Moraes" userId="ed9e5288-1c22-4d51-b69f-ec30695ef7d2" providerId="ADAL" clId="{121E0C3F-27A0-43CF-81A6-B1BCE706AA80}" dt="2023-09-09T14:42:03.757" v="1648" actId="47"/>
        <pc:sldMkLst>
          <pc:docMk/>
          <pc:sldMk cId="3460236065" sldId="1007"/>
        </pc:sldMkLst>
        <pc:spChg chg="add mod">
          <ac:chgData name="Laise Eduarda Paixão de Moraes" userId="ed9e5288-1c22-4d51-b69f-ec30695ef7d2" providerId="ADAL" clId="{121E0C3F-27A0-43CF-81A6-B1BCE706AA80}" dt="2023-09-09T14:35:54.901" v="1507" actId="21"/>
          <ac:spMkLst>
            <pc:docMk/>
            <pc:sldMk cId="3460236065" sldId="1007"/>
            <ac:spMk id="5" creationId="{45CDAFF3-1409-4A06-BF48-A6EBD762DB53}"/>
          </ac:spMkLst>
        </pc:spChg>
        <pc:spChg chg="del">
          <ac:chgData name="Laise Eduarda Paixão de Moraes" userId="ed9e5288-1c22-4d51-b69f-ec30695ef7d2" providerId="ADAL" clId="{121E0C3F-27A0-43CF-81A6-B1BCE706AA80}" dt="2023-09-09T14:35:54.901" v="1507" actId="21"/>
          <ac:spMkLst>
            <pc:docMk/>
            <pc:sldMk cId="3460236065" sldId="1007"/>
            <ac:spMk id="6" creationId="{3665717F-C92C-F89B-941B-8C060C2EC448}"/>
          </ac:spMkLst>
        </pc:spChg>
        <pc:spChg chg="del">
          <ac:chgData name="Laise Eduarda Paixão de Moraes" userId="ed9e5288-1c22-4d51-b69f-ec30695ef7d2" providerId="ADAL" clId="{121E0C3F-27A0-43CF-81A6-B1BCE706AA80}" dt="2023-09-09T14:35:54.901" v="1507" actId="21"/>
          <ac:spMkLst>
            <pc:docMk/>
            <pc:sldMk cId="3460236065" sldId="1007"/>
            <ac:spMk id="10" creationId="{CE8C6555-C055-ECCE-487A-CF0DC9D3D4BE}"/>
          </ac:spMkLst>
        </pc:spChg>
        <pc:spChg chg="del">
          <ac:chgData name="Laise Eduarda Paixão de Moraes" userId="ed9e5288-1c22-4d51-b69f-ec30695ef7d2" providerId="ADAL" clId="{121E0C3F-27A0-43CF-81A6-B1BCE706AA80}" dt="2023-09-09T14:35:54.901" v="1507" actId="21"/>
          <ac:spMkLst>
            <pc:docMk/>
            <pc:sldMk cId="3460236065" sldId="1007"/>
            <ac:spMk id="16" creationId="{18AE024A-4301-E01C-8E14-D631B54DB78A}"/>
          </ac:spMkLst>
        </pc:spChg>
      </pc:sldChg>
      <pc:sldChg chg="add del ord">
        <pc:chgData name="Laise Eduarda Paixão de Moraes" userId="ed9e5288-1c22-4d51-b69f-ec30695ef7d2" providerId="ADAL" clId="{121E0C3F-27A0-43CF-81A6-B1BCE706AA80}" dt="2023-09-09T02:14:53.136" v="1317" actId="47"/>
        <pc:sldMkLst>
          <pc:docMk/>
          <pc:sldMk cId="3697979534" sldId="1007"/>
        </pc:sldMkLst>
      </pc:sldChg>
      <pc:sldChg chg="addSp delSp modSp add mod ord modShow">
        <pc:chgData name="Laise Eduarda Paixão de Moraes" userId="ed9e5288-1c22-4d51-b69f-ec30695ef7d2" providerId="ADAL" clId="{121E0C3F-27A0-43CF-81A6-B1BCE706AA80}" dt="2023-09-10T15:38:01.187" v="21013"/>
        <pc:sldMkLst>
          <pc:docMk/>
          <pc:sldMk cId="3920589565" sldId="1008"/>
        </pc:sldMkLst>
        <pc:spChg chg="mod">
          <ac:chgData name="Laise Eduarda Paixão de Moraes" userId="ed9e5288-1c22-4d51-b69f-ec30695ef7d2" providerId="ADAL" clId="{121E0C3F-27A0-43CF-81A6-B1BCE706AA80}" dt="2023-09-10T12:57:47.033" v="17714"/>
          <ac:spMkLst>
            <pc:docMk/>
            <pc:sldMk cId="3920589565" sldId="1008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15:28:57.885" v="2399" actId="1038"/>
          <ac:spMkLst>
            <pc:docMk/>
            <pc:sldMk cId="3920589565" sldId="1008"/>
            <ac:spMk id="6" creationId="{C2894EC5-EA1C-9B91-1DD5-54D8C2DEB218}"/>
          </ac:spMkLst>
        </pc:spChg>
        <pc:picChg chg="add del mod">
          <ac:chgData name="Laise Eduarda Paixão de Moraes" userId="ed9e5288-1c22-4d51-b69f-ec30695ef7d2" providerId="ADAL" clId="{121E0C3F-27A0-43CF-81A6-B1BCE706AA80}" dt="2023-09-09T15:26:15.280" v="2337" actId="478"/>
          <ac:picMkLst>
            <pc:docMk/>
            <pc:sldMk cId="3920589565" sldId="1008"/>
            <ac:picMk id="5" creationId="{4610B76B-4BBF-CB54-D095-8E56140BBE32}"/>
          </ac:picMkLst>
        </pc:picChg>
        <pc:picChg chg="mod">
          <ac:chgData name="Laise Eduarda Paixão de Moraes" userId="ed9e5288-1c22-4d51-b69f-ec30695ef7d2" providerId="ADAL" clId="{121E0C3F-27A0-43CF-81A6-B1BCE706AA80}" dt="2023-09-09T15:30:08.839" v="2400"/>
          <ac:picMkLst>
            <pc:docMk/>
            <pc:sldMk cId="3920589565" sldId="1008"/>
            <ac:picMk id="12" creationId="{C0D3548B-9D58-9112-050A-C611E9C00171}"/>
          </ac:picMkLst>
        </pc:picChg>
        <pc:picChg chg="mod">
          <ac:chgData name="Laise Eduarda Paixão de Moraes" userId="ed9e5288-1c22-4d51-b69f-ec30695ef7d2" providerId="ADAL" clId="{121E0C3F-27A0-43CF-81A6-B1BCE706AA80}" dt="2023-09-09T15:31:33.285" v="2403"/>
          <ac:picMkLst>
            <pc:docMk/>
            <pc:sldMk cId="3920589565" sldId="1008"/>
            <ac:picMk id="13" creationId="{2938CBD6-BE49-BF0B-B66E-35168447B70F}"/>
          </ac:picMkLst>
        </pc:picChg>
        <pc:picChg chg="add del">
          <ac:chgData name="Laise Eduarda Paixão de Moraes" userId="ed9e5288-1c22-4d51-b69f-ec30695ef7d2" providerId="ADAL" clId="{121E0C3F-27A0-43CF-81A6-B1BCE706AA80}" dt="2023-09-09T15:26:13.253" v="2335" actId="478"/>
          <ac:picMkLst>
            <pc:docMk/>
            <pc:sldMk cId="3920589565" sldId="1008"/>
            <ac:picMk id="15" creationId="{5C8315F1-0316-C4AA-5DE7-4B512B6CBC55}"/>
          </ac:picMkLst>
        </pc:picChg>
        <pc:picChg chg="add del mod">
          <ac:chgData name="Laise Eduarda Paixão de Moraes" userId="ed9e5288-1c22-4d51-b69f-ec30695ef7d2" providerId="ADAL" clId="{121E0C3F-27A0-43CF-81A6-B1BCE706AA80}" dt="2023-09-09T15:27:49.303" v="2362" actId="478"/>
          <ac:picMkLst>
            <pc:docMk/>
            <pc:sldMk cId="3920589565" sldId="1008"/>
            <ac:picMk id="16" creationId="{6ED7AF59-24EB-530A-9021-4DD72A6C6BB1}"/>
          </ac:picMkLst>
        </pc:picChg>
      </pc:sldChg>
      <pc:sldChg chg="addSp delSp modSp new add del mod">
        <pc:chgData name="Laise Eduarda Paixão de Moraes" userId="ed9e5288-1c22-4d51-b69f-ec30695ef7d2" providerId="ADAL" clId="{121E0C3F-27A0-43CF-81A6-B1BCE706AA80}" dt="2023-09-09T16:35:20.701" v="2672" actId="47"/>
        <pc:sldMkLst>
          <pc:docMk/>
          <pc:sldMk cId="1019045603" sldId="1009"/>
        </pc:sldMkLst>
        <pc:spChg chg="del">
          <ac:chgData name="Laise Eduarda Paixão de Moraes" userId="ed9e5288-1c22-4d51-b69f-ec30695ef7d2" providerId="ADAL" clId="{121E0C3F-27A0-43CF-81A6-B1BCE706AA80}" dt="2023-09-09T16:20:33.572" v="2493" actId="478"/>
          <ac:spMkLst>
            <pc:docMk/>
            <pc:sldMk cId="1019045603" sldId="1009"/>
            <ac:spMk id="2" creationId="{EB1AB2A6-FE37-CBC9-E811-8F779FC32DFC}"/>
          </ac:spMkLst>
        </pc:spChg>
        <pc:spChg chg="del">
          <ac:chgData name="Laise Eduarda Paixão de Moraes" userId="ed9e5288-1c22-4d51-b69f-ec30695ef7d2" providerId="ADAL" clId="{121E0C3F-27A0-43CF-81A6-B1BCE706AA80}" dt="2023-09-09T16:20:33.572" v="2493" actId="478"/>
          <ac:spMkLst>
            <pc:docMk/>
            <pc:sldMk cId="1019045603" sldId="1009"/>
            <ac:spMk id="3" creationId="{AB81378A-6A89-A2AB-272B-64A5FEC29658}"/>
          </ac:spMkLst>
        </pc:spChg>
        <pc:spChg chg="add del">
          <ac:chgData name="Laise Eduarda Paixão de Moraes" userId="ed9e5288-1c22-4d51-b69f-ec30695ef7d2" providerId="ADAL" clId="{121E0C3F-27A0-43CF-81A6-B1BCE706AA80}" dt="2023-09-09T16:20:34.652" v="2495" actId="22"/>
          <ac:spMkLst>
            <pc:docMk/>
            <pc:sldMk cId="1019045603" sldId="1009"/>
            <ac:spMk id="6" creationId="{11B3F2AB-D768-31F5-B0E3-595A194D2BB0}"/>
          </ac:spMkLst>
        </pc:spChg>
        <pc:picChg chg="add del mod">
          <ac:chgData name="Laise Eduarda Paixão de Moraes" userId="ed9e5288-1c22-4d51-b69f-ec30695ef7d2" providerId="ADAL" clId="{121E0C3F-27A0-43CF-81A6-B1BCE706AA80}" dt="2023-09-09T16:22:14.531" v="2499" actId="21"/>
          <ac:picMkLst>
            <pc:docMk/>
            <pc:sldMk cId="1019045603" sldId="1009"/>
            <ac:picMk id="1026" creationId="{3F982D0B-40DB-81C0-038C-33F183FAF63E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16:02:30.105" v="2487" actId="47"/>
        <pc:sldMkLst>
          <pc:docMk/>
          <pc:sldMk cId="3231750874" sldId="1009"/>
        </pc:sldMkLst>
        <pc:picChg chg="add del mod">
          <ac:chgData name="Laise Eduarda Paixão de Moraes" userId="ed9e5288-1c22-4d51-b69f-ec30695ef7d2" providerId="ADAL" clId="{121E0C3F-27A0-43CF-81A6-B1BCE706AA80}" dt="2023-09-09T16:02:08.456" v="2482" actId="478"/>
          <ac:picMkLst>
            <pc:docMk/>
            <pc:sldMk cId="3231750874" sldId="1009"/>
            <ac:picMk id="34" creationId="{285C3C0B-2603-A67D-9AD5-81A8A71312A6}"/>
          </ac:picMkLst>
        </pc:picChg>
        <pc:picChg chg="del mod">
          <ac:chgData name="Laise Eduarda Paixão de Moraes" userId="ed9e5288-1c22-4d51-b69f-ec30695ef7d2" providerId="ADAL" clId="{121E0C3F-27A0-43CF-81A6-B1BCE706AA80}" dt="2023-09-09T15:34:26.347" v="2451" actId="21"/>
          <ac:picMkLst>
            <pc:docMk/>
            <pc:sldMk cId="3231750874" sldId="1009"/>
            <ac:picMk id="35" creationId="{2204BAA9-A7E6-5DC2-2388-8BCEDC031980}"/>
          </ac:picMkLst>
        </pc:picChg>
        <pc:picChg chg="del mod">
          <ac:chgData name="Laise Eduarda Paixão de Moraes" userId="ed9e5288-1c22-4d51-b69f-ec30695ef7d2" providerId="ADAL" clId="{121E0C3F-27A0-43CF-81A6-B1BCE706AA80}" dt="2023-09-09T15:34:11.226" v="2446" actId="478"/>
          <ac:picMkLst>
            <pc:docMk/>
            <pc:sldMk cId="3231750874" sldId="1009"/>
            <ac:picMk id="36" creationId="{615935CD-ED5D-52FA-4004-1A8BB088947E}"/>
          </ac:picMkLst>
        </pc:picChg>
        <pc:picChg chg="del mod">
          <ac:chgData name="Laise Eduarda Paixão de Moraes" userId="ed9e5288-1c22-4d51-b69f-ec30695ef7d2" providerId="ADAL" clId="{121E0C3F-27A0-43CF-81A6-B1BCE706AA80}" dt="2023-09-09T16:02:27.128" v="2486" actId="478"/>
          <ac:picMkLst>
            <pc:docMk/>
            <pc:sldMk cId="3231750874" sldId="1009"/>
            <ac:picMk id="38" creationId="{2A355CA7-F994-ACD7-1475-9A59954C2EC6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10T12:58:48.283" v="17758" actId="20577"/>
        <pc:sldMkLst>
          <pc:docMk/>
          <pc:sldMk cId="1366581718" sldId="1010"/>
        </pc:sldMkLst>
        <pc:spChg chg="mod">
          <ac:chgData name="Laise Eduarda Paixão de Moraes" userId="ed9e5288-1c22-4d51-b69f-ec30695ef7d2" providerId="ADAL" clId="{121E0C3F-27A0-43CF-81A6-B1BCE706AA80}" dt="2023-09-10T12:58:48.283" v="17758" actId="20577"/>
          <ac:spMkLst>
            <pc:docMk/>
            <pc:sldMk cId="1366581718" sldId="1010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6:32:10.492" v="2627" actId="478"/>
          <ac:spMkLst>
            <pc:docMk/>
            <pc:sldMk cId="1366581718" sldId="1010"/>
            <ac:spMk id="4" creationId="{353DD6DB-0165-C20D-B39B-61E2CC83CBE0}"/>
          </ac:spMkLst>
        </pc:spChg>
        <pc:spChg chg="add del">
          <ac:chgData name="Laise Eduarda Paixão de Moraes" userId="ed9e5288-1c22-4d51-b69f-ec30695ef7d2" providerId="ADAL" clId="{121E0C3F-27A0-43CF-81A6-B1BCE706AA80}" dt="2023-09-09T16:33:08.686" v="2631" actId="22"/>
          <ac:spMkLst>
            <pc:docMk/>
            <pc:sldMk cId="1366581718" sldId="1010"/>
            <ac:spMk id="7" creationId="{18B4B1E1-0805-B6DE-A751-EA3945F92BBA}"/>
          </ac:spMkLst>
        </pc:spChg>
        <pc:spChg chg="add mod">
          <ac:chgData name="Laise Eduarda Paixão de Moraes" userId="ed9e5288-1c22-4d51-b69f-ec30695ef7d2" providerId="ADAL" clId="{121E0C3F-27A0-43CF-81A6-B1BCE706AA80}" dt="2023-09-09T16:35:07.581" v="2670" actId="1076"/>
          <ac:spMkLst>
            <pc:docMk/>
            <pc:sldMk cId="1366581718" sldId="1010"/>
            <ac:spMk id="9" creationId="{7FC09724-3DA9-ECC9-BB1C-6BC8F1D57FAB}"/>
          </ac:spMkLst>
        </pc:spChg>
        <pc:spChg chg="mod">
          <ac:chgData name="Laise Eduarda Paixão de Moraes" userId="ed9e5288-1c22-4d51-b69f-ec30695ef7d2" providerId="ADAL" clId="{121E0C3F-27A0-43CF-81A6-B1BCE706AA80}" dt="2023-09-09T16:34:25.898" v="2648" actId="1076"/>
          <ac:spMkLst>
            <pc:docMk/>
            <pc:sldMk cId="1366581718" sldId="1010"/>
            <ac:spMk id="37" creationId="{D4B32877-B834-80AD-8CA4-68A7FF99BFE0}"/>
          </ac:spMkLst>
        </pc:spChg>
        <pc:spChg chg="mod">
          <ac:chgData name="Laise Eduarda Paixão de Moraes" userId="ed9e5288-1c22-4d51-b69f-ec30695ef7d2" providerId="ADAL" clId="{121E0C3F-27A0-43CF-81A6-B1BCE706AA80}" dt="2023-09-09T16:34:29.049" v="2649" actId="1076"/>
          <ac:spMkLst>
            <pc:docMk/>
            <pc:sldMk cId="1366581718" sldId="1010"/>
            <ac:spMk id="38" creationId="{AC117B2A-E46B-27BE-8F3E-97D6C94C99FD}"/>
          </ac:spMkLst>
        </pc:spChg>
        <pc:spChg chg="mod">
          <ac:chgData name="Laise Eduarda Paixão de Moraes" userId="ed9e5288-1c22-4d51-b69f-ec30695ef7d2" providerId="ADAL" clId="{121E0C3F-27A0-43CF-81A6-B1BCE706AA80}" dt="2023-09-09T16:34:32.162" v="2650" actId="1076"/>
          <ac:spMkLst>
            <pc:docMk/>
            <pc:sldMk cId="1366581718" sldId="1010"/>
            <ac:spMk id="39" creationId="{3C210A90-CC9A-5530-0EBD-08D79BF4A6A8}"/>
          </ac:spMkLst>
        </pc:spChg>
        <pc:picChg chg="add del mod">
          <ac:chgData name="Laise Eduarda Paixão de Moraes" userId="ed9e5288-1c22-4d51-b69f-ec30695ef7d2" providerId="ADAL" clId="{121E0C3F-27A0-43CF-81A6-B1BCE706AA80}" dt="2023-09-09T16:31:09.821" v="2626" actId="478"/>
          <ac:picMkLst>
            <pc:docMk/>
            <pc:sldMk cId="1366581718" sldId="1010"/>
            <ac:picMk id="5" creationId="{BE818BEE-C118-03B4-FAE1-3E574AC3ED68}"/>
          </ac:picMkLst>
        </pc:picChg>
        <pc:picChg chg="add mod">
          <ac:chgData name="Laise Eduarda Paixão de Moraes" userId="ed9e5288-1c22-4d51-b69f-ec30695ef7d2" providerId="ADAL" clId="{121E0C3F-27A0-43CF-81A6-B1BCE706AA80}" dt="2023-09-09T16:36:47.142" v="2673"/>
          <ac:picMkLst>
            <pc:docMk/>
            <pc:sldMk cId="1366581718" sldId="1010"/>
            <ac:picMk id="8" creationId="{E517568B-6ACA-1C19-87B9-EE1EBFBE62CB}"/>
          </ac:picMkLst>
        </pc:picChg>
        <pc:picChg chg="mod">
          <ac:chgData name="Laise Eduarda Paixão de Moraes" userId="ed9e5288-1c22-4d51-b69f-ec30695ef7d2" providerId="ADAL" clId="{121E0C3F-27A0-43CF-81A6-B1BCE706AA80}" dt="2023-09-09T16:37:12.013" v="2674"/>
          <ac:picMkLst>
            <pc:docMk/>
            <pc:sldMk cId="1366581718" sldId="1010"/>
            <ac:picMk id="30" creationId="{E51CAC44-240F-3CF5-C0CA-DEC4E031FC3E}"/>
          </ac:picMkLst>
        </pc:picChg>
        <pc:picChg chg="add del mod">
          <ac:chgData name="Laise Eduarda Paixão de Moraes" userId="ed9e5288-1c22-4d51-b69f-ec30695ef7d2" providerId="ADAL" clId="{121E0C3F-27A0-43CF-81A6-B1BCE706AA80}" dt="2023-09-09T16:33:56.743" v="2643" actId="478"/>
          <ac:picMkLst>
            <pc:docMk/>
            <pc:sldMk cId="1366581718" sldId="1010"/>
            <ac:picMk id="2050" creationId="{AC9D3DB6-D00A-AAE8-3423-851C0B10271C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1:12:12.314" v="8578" actId="47"/>
        <pc:sldMkLst>
          <pc:docMk/>
          <pc:sldMk cId="537120048" sldId="1011"/>
        </pc:sldMkLst>
      </pc:sldChg>
      <pc:sldChg chg="add del">
        <pc:chgData name="Laise Eduarda Paixão de Moraes" userId="ed9e5288-1c22-4d51-b69f-ec30695ef7d2" providerId="ADAL" clId="{121E0C3F-27A0-43CF-81A6-B1BCE706AA80}" dt="2023-09-09T21:12:12.314" v="8578" actId="47"/>
        <pc:sldMkLst>
          <pc:docMk/>
          <pc:sldMk cId="3118128020" sldId="1012"/>
        </pc:sldMkLst>
      </pc:sldChg>
      <pc:sldChg chg="addSp delSp modSp add del mod ord">
        <pc:chgData name="Laise Eduarda Paixão de Moraes" userId="ed9e5288-1c22-4d51-b69f-ec30695ef7d2" providerId="ADAL" clId="{121E0C3F-27A0-43CF-81A6-B1BCE706AA80}" dt="2023-09-10T15:37:56.447" v="20973" actId="2696"/>
        <pc:sldMkLst>
          <pc:docMk/>
          <pc:sldMk cId="270335569" sldId="1013"/>
        </pc:sldMkLst>
        <pc:spChg chg="mod">
          <ac:chgData name="Laise Eduarda Paixão de Moraes" userId="ed9e5288-1c22-4d51-b69f-ec30695ef7d2" providerId="ADAL" clId="{121E0C3F-27A0-43CF-81A6-B1BCE706AA80}" dt="2023-09-10T12:57:45.459" v="17713"/>
          <ac:spMkLst>
            <pc:docMk/>
            <pc:sldMk cId="270335569" sldId="1013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17:38:18.908" v="3214" actId="478"/>
          <ac:spMkLst>
            <pc:docMk/>
            <pc:sldMk cId="270335569" sldId="1013"/>
            <ac:spMk id="4" creationId="{B560EA8E-F3AB-EA17-12C1-D75734180FDE}"/>
          </ac:spMkLst>
        </pc:spChg>
        <pc:spChg chg="del mod">
          <ac:chgData name="Laise Eduarda Paixão de Moraes" userId="ed9e5288-1c22-4d51-b69f-ec30695ef7d2" providerId="ADAL" clId="{121E0C3F-27A0-43CF-81A6-B1BCE706AA80}" dt="2023-09-09T17:38:21.993" v="3215" actId="478"/>
          <ac:spMkLst>
            <pc:docMk/>
            <pc:sldMk cId="270335569" sldId="1013"/>
            <ac:spMk id="5" creationId="{9B5A1518-01FC-B8AC-1C4A-D5F3FAECD6F1}"/>
          </ac:spMkLst>
        </pc:spChg>
        <pc:spChg chg="mod">
          <ac:chgData name="Laise Eduarda Paixão de Moraes" userId="ed9e5288-1c22-4d51-b69f-ec30695ef7d2" providerId="ADAL" clId="{121E0C3F-27A0-43CF-81A6-B1BCE706AA80}" dt="2023-09-09T17:41:40.073" v="3477" actId="6549"/>
          <ac:spMkLst>
            <pc:docMk/>
            <pc:sldMk cId="270335569" sldId="1013"/>
            <ac:spMk id="33" creationId="{1A203125-341C-0D41-1ADF-554E1CED0A78}"/>
          </ac:spMkLst>
        </pc:spChg>
        <pc:spChg chg="add mod">
          <ac:chgData name="Laise Eduarda Paixão de Moraes" userId="ed9e5288-1c22-4d51-b69f-ec30695ef7d2" providerId="ADAL" clId="{121E0C3F-27A0-43CF-81A6-B1BCE706AA80}" dt="2023-09-09T17:41:08.827" v="3473" actId="20577"/>
          <ac:spMkLst>
            <pc:docMk/>
            <pc:sldMk cId="270335569" sldId="1013"/>
            <ac:spMk id="34" creationId="{B9B95CC6-939F-A750-E614-13829E5C1A03}"/>
          </ac:spMkLst>
        </pc:spChg>
        <pc:grpChg chg="del">
          <ac:chgData name="Laise Eduarda Paixão de Moraes" userId="ed9e5288-1c22-4d51-b69f-ec30695ef7d2" providerId="ADAL" clId="{121E0C3F-27A0-43CF-81A6-B1BCE706AA80}" dt="2023-09-09T17:38:16.197" v="3211" actId="478"/>
          <ac:grpSpMkLst>
            <pc:docMk/>
            <pc:sldMk cId="270335569" sldId="1013"/>
            <ac:grpSpMk id="6" creationId="{2ABD4A4C-80B1-4007-AB06-3FEA847ECAC0}"/>
          </ac:grpSpMkLst>
        </pc:grpChg>
        <pc:grpChg chg="del">
          <ac:chgData name="Laise Eduarda Paixão de Moraes" userId="ed9e5288-1c22-4d51-b69f-ec30695ef7d2" providerId="ADAL" clId="{121E0C3F-27A0-43CF-81A6-B1BCE706AA80}" dt="2023-09-09T17:38:16.920" v="3212" actId="478"/>
          <ac:grpSpMkLst>
            <pc:docMk/>
            <pc:sldMk cId="270335569" sldId="1013"/>
            <ac:grpSpMk id="15" creationId="{80A75EB8-57E8-7FCE-9CBB-B9040A5335F1}"/>
          </ac:grpSpMkLst>
        </pc:grpChg>
        <pc:grpChg chg="del">
          <ac:chgData name="Laise Eduarda Paixão de Moraes" userId="ed9e5288-1c22-4d51-b69f-ec30695ef7d2" providerId="ADAL" clId="{121E0C3F-27A0-43CF-81A6-B1BCE706AA80}" dt="2023-09-09T17:38:22.946" v="3216" actId="478"/>
          <ac:grpSpMkLst>
            <pc:docMk/>
            <pc:sldMk cId="270335569" sldId="1013"/>
            <ac:grpSpMk id="18" creationId="{BC094B7F-68E9-137C-9DA1-BC6BD40A07E0}"/>
          </ac:grpSpMkLst>
        </pc:grpChg>
        <pc:picChg chg="add mod">
          <ac:chgData name="Laise Eduarda Paixão de Moraes" userId="ed9e5288-1c22-4d51-b69f-ec30695ef7d2" providerId="ADAL" clId="{121E0C3F-27A0-43CF-81A6-B1BCE706AA80}" dt="2023-09-09T17:41:32.217" v="3474"/>
          <ac:picMkLst>
            <pc:docMk/>
            <pc:sldMk cId="270335569" sldId="1013"/>
            <ac:picMk id="7170" creationId="{CB8664A8-CA70-886B-1CD1-C39E5AF0B336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10T16:05:35.507" v="21919" actId="47"/>
        <pc:sldMkLst>
          <pc:docMk/>
          <pc:sldMk cId="859152266" sldId="1013"/>
        </pc:sldMkLst>
        <pc:spChg chg="mod">
          <ac:chgData name="Laise Eduarda Paixão de Moraes" userId="ed9e5288-1c22-4d51-b69f-ec30695ef7d2" providerId="ADAL" clId="{121E0C3F-27A0-43CF-81A6-B1BCE706AA80}" dt="2023-09-10T16:04:54.719" v="21904" actId="21"/>
          <ac:spMkLst>
            <pc:docMk/>
            <pc:sldMk cId="859152266" sldId="1013"/>
            <ac:spMk id="33" creationId="{1A203125-341C-0D41-1ADF-554E1CED0A78}"/>
          </ac:spMkLst>
        </pc:spChg>
        <pc:picChg chg="add del mod">
          <ac:chgData name="Laise Eduarda Paixão de Moraes" userId="ed9e5288-1c22-4d51-b69f-ec30695ef7d2" providerId="ADAL" clId="{121E0C3F-27A0-43CF-81A6-B1BCE706AA80}" dt="2023-09-10T15:55:47.450" v="21653" actId="21"/>
          <ac:picMkLst>
            <pc:docMk/>
            <pc:sldMk cId="859152266" sldId="1013"/>
            <ac:picMk id="7170" creationId="{CB8664A8-CA70-886B-1CD1-C39E5AF0B336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8:06:12.807" v="3899" actId="47"/>
        <pc:sldMkLst>
          <pc:docMk/>
          <pc:sldMk cId="1037516897" sldId="1014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922818595" sldId="1014"/>
        </pc:sldMkLst>
      </pc:sldChg>
      <pc:sldChg chg="add del mod ord modShow">
        <pc:chgData name="Laise Eduarda Paixão de Moraes" userId="ed9e5288-1c22-4d51-b69f-ec30695ef7d2" providerId="ADAL" clId="{121E0C3F-27A0-43CF-81A6-B1BCE706AA80}" dt="2023-09-09T18:17:44.982" v="4312" actId="47"/>
        <pc:sldMkLst>
          <pc:docMk/>
          <pc:sldMk cId="84188826" sldId="1015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226347551" sldId="1015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221955455" sldId="1016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8:29:07.838" v="5127" actId="47"/>
        <pc:sldMkLst>
          <pc:docMk/>
          <pc:sldMk cId="3120458612" sldId="1016"/>
        </pc:sldMkLst>
        <pc:spChg chg="del">
          <ac:chgData name="Laise Eduarda Paixão de Moraes" userId="ed9e5288-1c22-4d51-b69f-ec30695ef7d2" providerId="ADAL" clId="{121E0C3F-27A0-43CF-81A6-B1BCE706AA80}" dt="2023-09-09T18:21:21.770" v="4491" actId="478"/>
          <ac:spMkLst>
            <pc:docMk/>
            <pc:sldMk cId="3120458612" sldId="1016"/>
            <ac:spMk id="2" creationId="{00000000-0000-0000-0000-000000000000}"/>
          </ac:spMkLst>
        </pc:spChg>
        <pc:spChg chg="mod">
          <ac:chgData name="Laise Eduarda Paixão de Moraes" userId="ed9e5288-1c22-4d51-b69f-ec30695ef7d2" providerId="ADAL" clId="{121E0C3F-27A0-43CF-81A6-B1BCE706AA80}" dt="2023-09-09T18:24:21.473" v="4634" actId="21"/>
          <ac:spMkLst>
            <pc:docMk/>
            <pc:sldMk cId="3120458612" sldId="1016"/>
            <ac:spMk id="3" creationId="{00000000-0000-0000-0000-000000000000}"/>
          </ac:spMkLst>
        </pc:spChg>
        <pc:spChg chg="del">
          <ac:chgData name="Laise Eduarda Paixão de Moraes" userId="ed9e5288-1c22-4d51-b69f-ec30695ef7d2" providerId="ADAL" clId="{121E0C3F-27A0-43CF-81A6-B1BCE706AA80}" dt="2023-09-09T18:21:17.301" v="4487" actId="478"/>
          <ac:spMkLst>
            <pc:docMk/>
            <pc:sldMk cId="3120458612" sldId="1016"/>
            <ac:spMk id="6" creationId="{00000000-0000-0000-0000-000000000000}"/>
          </ac:spMkLst>
        </pc:spChg>
        <pc:spChg chg="del">
          <ac:chgData name="Laise Eduarda Paixão de Moraes" userId="ed9e5288-1c22-4d51-b69f-ec30695ef7d2" providerId="ADAL" clId="{121E0C3F-27A0-43CF-81A6-B1BCE706AA80}" dt="2023-09-09T18:21:18.795" v="4488" actId="478"/>
          <ac:spMkLst>
            <pc:docMk/>
            <pc:sldMk cId="3120458612" sldId="1016"/>
            <ac:spMk id="7" creationId="{00000000-0000-0000-0000-000000000000}"/>
          </ac:spMkLst>
        </pc:spChg>
        <pc:spChg chg="del">
          <ac:chgData name="Laise Eduarda Paixão de Moraes" userId="ed9e5288-1c22-4d51-b69f-ec30695ef7d2" providerId="ADAL" clId="{121E0C3F-27A0-43CF-81A6-B1BCE706AA80}" dt="2023-09-09T18:21:20.671" v="4490" actId="478"/>
          <ac:spMkLst>
            <pc:docMk/>
            <pc:sldMk cId="3120458612" sldId="1016"/>
            <ac:spMk id="9" creationId="{00000000-0000-0000-0000-000000000000}"/>
          </ac:spMkLst>
        </pc:spChg>
        <pc:spChg chg="add del mod">
          <ac:chgData name="Laise Eduarda Paixão de Moraes" userId="ed9e5288-1c22-4d51-b69f-ec30695ef7d2" providerId="ADAL" clId="{121E0C3F-27A0-43CF-81A6-B1BCE706AA80}" dt="2023-09-09T18:21:24.126" v="4492" actId="478"/>
          <ac:spMkLst>
            <pc:docMk/>
            <pc:sldMk cId="3120458612" sldId="1016"/>
            <ac:spMk id="10" creationId="{CB20271F-82D9-8A97-3836-C8E5E3262774}"/>
          </ac:spMkLst>
        </pc:spChg>
        <pc:picChg chg="del">
          <ac:chgData name="Laise Eduarda Paixão de Moraes" userId="ed9e5288-1c22-4d51-b69f-ec30695ef7d2" providerId="ADAL" clId="{121E0C3F-27A0-43CF-81A6-B1BCE706AA80}" dt="2023-09-09T18:21:15.383" v="4485" actId="478"/>
          <ac:picMkLst>
            <pc:docMk/>
            <pc:sldMk cId="3120458612" sldId="1016"/>
            <ac:picMk id="4" creationId="{00000000-0000-0000-0000-000000000000}"/>
          </ac:picMkLst>
        </pc:picChg>
        <pc:picChg chg="del">
          <ac:chgData name="Laise Eduarda Paixão de Moraes" userId="ed9e5288-1c22-4d51-b69f-ec30695ef7d2" providerId="ADAL" clId="{121E0C3F-27A0-43CF-81A6-B1BCE706AA80}" dt="2023-09-09T18:21:15.834" v="4486" actId="478"/>
          <ac:picMkLst>
            <pc:docMk/>
            <pc:sldMk cId="3120458612" sldId="1016"/>
            <ac:picMk id="5" creationId="{00000000-0000-0000-0000-000000000000}"/>
          </ac:picMkLst>
        </pc:picChg>
        <pc:picChg chg="del">
          <ac:chgData name="Laise Eduarda Paixão de Moraes" userId="ed9e5288-1c22-4d51-b69f-ec30695ef7d2" providerId="ADAL" clId="{121E0C3F-27A0-43CF-81A6-B1BCE706AA80}" dt="2023-09-09T18:21:19.251" v="4489" actId="478"/>
          <ac:picMkLst>
            <pc:docMk/>
            <pc:sldMk cId="3120458612" sldId="1016"/>
            <ac:picMk id="11" creationId="{00000000-0000-0000-0000-000000000000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332348850" sldId="1017"/>
        </pc:sldMkLst>
      </pc:sldChg>
      <pc:sldChg chg="add del mod ord modShow">
        <pc:chgData name="Laise Eduarda Paixão de Moraes" userId="ed9e5288-1c22-4d51-b69f-ec30695ef7d2" providerId="ADAL" clId="{121E0C3F-27A0-43CF-81A6-B1BCE706AA80}" dt="2023-09-09T18:37:40.720" v="5268" actId="47"/>
        <pc:sldMkLst>
          <pc:docMk/>
          <pc:sldMk cId="2175570744" sldId="1017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659593140" sldId="1018"/>
        </pc:sldMkLst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843447682" sldId="1018"/>
        </pc:sldMkLst>
      </pc:sldChg>
      <pc:sldChg chg="modSp add del mod ord modShow">
        <pc:chgData name="Laise Eduarda Paixão de Moraes" userId="ed9e5288-1c22-4d51-b69f-ec30695ef7d2" providerId="ADAL" clId="{121E0C3F-27A0-43CF-81A6-B1BCE706AA80}" dt="2023-09-09T20:18:02.857" v="6450" actId="47"/>
        <pc:sldMkLst>
          <pc:docMk/>
          <pc:sldMk cId="1903841810" sldId="1018"/>
        </pc:sldMkLst>
        <pc:spChg chg="mod">
          <ac:chgData name="Laise Eduarda Paixão de Moraes" userId="ed9e5288-1c22-4d51-b69f-ec30695ef7d2" providerId="ADAL" clId="{121E0C3F-27A0-43CF-81A6-B1BCE706AA80}" dt="2023-09-09T20:16:47.047" v="6439" actId="27636"/>
          <ac:spMkLst>
            <pc:docMk/>
            <pc:sldMk cId="1903841810" sldId="1018"/>
            <ac:spMk id="5" creationId="{C9D0B2B0-450A-D3BD-D8AA-AFB24D1A6704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260004587" sldId="1019"/>
        </pc:sldMkLst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1378500904" sldId="1019"/>
        </pc:sldMkLst>
      </pc:sldChg>
      <pc:sldChg chg="add del mod ord modShow">
        <pc:chgData name="Laise Eduarda Paixão de Moraes" userId="ed9e5288-1c22-4d51-b69f-ec30695ef7d2" providerId="ADAL" clId="{121E0C3F-27A0-43CF-81A6-B1BCE706AA80}" dt="2023-09-09T20:18:06.130" v="6451" actId="47"/>
        <pc:sldMkLst>
          <pc:docMk/>
          <pc:sldMk cId="2114834346" sldId="1019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12.715" v="3848" actId="47"/>
        <pc:sldMkLst>
          <pc:docMk/>
          <pc:sldMk cId="81013364" sldId="1020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3658432565" sldId="1020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161324334" sldId="1021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11.247" v="3847" actId="47"/>
        <pc:sldMkLst>
          <pc:docMk/>
          <pc:sldMk cId="2701860952" sldId="1021"/>
        </pc:sldMkLst>
      </pc:sldChg>
      <pc:sldChg chg="addSp modSp add del mod modShow">
        <pc:chgData name="Laise Eduarda Paixão de Moraes" userId="ed9e5288-1c22-4d51-b69f-ec30695ef7d2" providerId="ADAL" clId="{121E0C3F-27A0-43CF-81A6-B1BCE706AA80}" dt="2023-09-09T17:58:17.856" v="3849" actId="2696"/>
        <pc:sldMkLst>
          <pc:docMk/>
          <pc:sldMk cId="603039589" sldId="1022"/>
        </pc:sldMkLst>
        <pc:spChg chg="add mod">
          <ac:chgData name="Laise Eduarda Paixão de Moraes" userId="ed9e5288-1c22-4d51-b69f-ec30695ef7d2" providerId="ADAL" clId="{121E0C3F-27A0-43CF-81A6-B1BCE706AA80}" dt="2023-09-09T17:58:07.418" v="3846"/>
          <ac:spMkLst>
            <pc:docMk/>
            <pc:sldMk cId="603039589" sldId="1022"/>
            <ac:spMk id="4" creationId="{E5D1E156-021F-27D2-D739-C931C76C8E25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779423864" sldId="1022"/>
        </pc:sldMkLst>
      </pc:sldChg>
      <pc:sldChg chg="delSp modSp add del mod">
        <pc:chgData name="Laise Eduarda Paixão de Moraes" userId="ed9e5288-1c22-4d51-b69f-ec30695ef7d2" providerId="ADAL" clId="{121E0C3F-27A0-43CF-81A6-B1BCE706AA80}" dt="2023-09-09T21:43:45.785" v="9268" actId="47"/>
        <pc:sldMkLst>
          <pc:docMk/>
          <pc:sldMk cId="3735117906" sldId="1022"/>
        </pc:sldMkLst>
        <pc:spChg chg="mod">
          <ac:chgData name="Laise Eduarda Paixão de Moraes" userId="ed9e5288-1c22-4d51-b69f-ec30695ef7d2" providerId="ADAL" clId="{121E0C3F-27A0-43CF-81A6-B1BCE706AA80}" dt="2023-09-09T21:27:29.056" v="8606" actId="20577"/>
          <ac:spMkLst>
            <pc:docMk/>
            <pc:sldMk cId="3735117906" sldId="1022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1:34:31.555" v="8942" actId="478"/>
          <ac:spMkLst>
            <pc:docMk/>
            <pc:sldMk cId="3735117906" sldId="1022"/>
            <ac:spMk id="4" creationId="{E5D1E156-021F-27D2-D739-C931C76C8E25}"/>
          </ac:spMkLst>
        </pc:spChg>
        <pc:spChg chg="mod">
          <ac:chgData name="Laise Eduarda Paixão de Moraes" userId="ed9e5288-1c22-4d51-b69f-ec30695ef7d2" providerId="ADAL" clId="{121E0C3F-27A0-43CF-81A6-B1BCE706AA80}" dt="2023-09-09T21:43:41.463" v="9266" actId="20577"/>
          <ac:spMkLst>
            <pc:docMk/>
            <pc:sldMk cId="3735117906" sldId="1022"/>
            <ac:spMk id="5" creationId="{8A15406D-5576-167F-6F10-5BDFD2D35D13}"/>
          </ac:spMkLst>
        </pc:spChg>
        <pc:spChg chg="del">
          <ac:chgData name="Laise Eduarda Paixão de Moraes" userId="ed9e5288-1c22-4d51-b69f-ec30695ef7d2" providerId="ADAL" clId="{121E0C3F-27A0-43CF-81A6-B1BCE706AA80}" dt="2023-09-09T21:33:11.017" v="8933" actId="478"/>
          <ac:spMkLst>
            <pc:docMk/>
            <pc:sldMk cId="3735117906" sldId="1022"/>
            <ac:spMk id="6" creationId="{8DA5FBD2-72CB-5FEE-8464-97DE1F80A514}"/>
          </ac:spMkLst>
        </pc:spChg>
        <pc:spChg chg="del">
          <ac:chgData name="Laise Eduarda Paixão de Moraes" userId="ed9e5288-1c22-4d51-b69f-ec30695ef7d2" providerId="ADAL" clId="{121E0C3F-27A0-43CF-81A6-B1BCE706AA80}" dt="2023-09-09T21:33:12.985" v="8935" actId="478"/>
          <ac:spMkLst>
            <pc:docMk/>
            <pc:sldMk cId="3735117906" sldId="1022"/>
            <ac:spMk id="8" creationId="{09711157-7503-7865-8E3A-780019A529AD}"/>
          </ac:spMkLst>
        </pc:spChg>
        <pc:spChg chg="mod">
          <ac:chgData name="Laise Eduarda Paixão de Moraes" userId="ed9e5288-1c22-4d51-b69f-ec30695ef7d2" providerId="ADAL" clId="{121E0C3F-27A0-43CF-81A6-B1BCE706AA80}" dt="2023-09-09T21:34:26.198" v="8941" actId="6549"/>
          <ac:spMkLst>
            <pc:docMk/>
            <pc:sldMk cId="3735117906" sldId="1022"/>
            <ac:spMk id="11" creationId="{4FCF0ED4-698D-3983-97A8-60E89889241A}"/>
          </ac:spMkLst>
        </pc:spChg>
        <pc:picChg chg="del">
          <ac:chgData name="Laise Eduarda Paixão de Moraes" userId="ed9e5288-1c22-4d51-b69f-ec30695ef7d2" providerId="ADAL" clId="{121E0C3F-27A0-43CF-81A6-B1BCE706AA80}" dt="2023-09-09T21:33:11.745" v="8934" actId="478"/>
          <ac:picMkLst>
            <pc:docMk/>
            <pc:sldMk cId="3735117906" sldId="1022"/>
            <ac:picMk id="7" creationId="{830C6935-C6E6-82BC-51DB-CDECD1B020FE}"/>
          </ac:picMkLst>
        </pc:picChg>
        <pc:picChg chg="del">
          <ac:chgData name="Laise Eduarda Paixão de Moraes" userId="ed9e5288-1c22-4d51-b69f-ec30695ef7d2" providerId="ADAL" clId="{121E0C3F-27A0-43CF-81A6-B1BCE706AA80}" dt="2023-09-09T21:33:15.053" v="8936" actId="478"/>
          <ac:picMkLst>
            <pc:docMk/>
            <pc:sldMk cId="3735117906" sldId="1022"/>
            <ac:picMk id="9" creationId="{2BB16386-7132-2C69-ACE3-615CAC697EDE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833420989" sldId="1023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36.908" v="3852" actId="2696"/>
        <pc:sldMkLst>
          <pc:docMk/>
          <pc:sldMk cId="3351191006" sldId="1023"/>
        </pc:sldMkLst>
      </pc:sldChg>
      <pc:sldChg chg="add del">
        <pc:chgData name="Laise Eduarda Paixão de Moraes" userId="ed9e5288-1c22-4d51-b69f-ec30695ef7d2" providerId="ADAL" clId="{121E0C3F-27A0-43CF-81A6-B1BCE706AA80}" dt="2023-09-09T21:58:29.008" v="9510" actId="47"/>
        <pc:sldMkLst>
          <pc:docMk/>
          <pc:sldMk cId="3714428802" sldId="1023"/>
        </pc:sldMkLst>
      </pc:sldChg>
      <pc:sldChg chg="add del">
        <pc:chgData name="Laise Eduarda Paixão de Moraes" userId="ed9e5288-1c22-4d51-b69f-ec30695ef7d2" providerId="ADAL" clId="{121E0C3F-27A0-43CF-81A6-B1BCE706AA80}" dt="2023-09-09T21:58:32.148" v="9511" actId="47"/>
        <pc:sldMkLst>
          <pc:docMk/>
          <pc:sldMk cId="669594998" sldId="1024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3123352126" sldId="1024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36.908" v="3852" actId="2696"/>
        <pc:sldMkLst>
          <pc:docMk/>
          <pc:sldMk cId="3312675317" sldId="1024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36.908" v="3852" actId="2696"/>
        <pc:sldMkLst>
          <pc:docMk/>
          <pc:sldMk cId="535948006" sldId="1025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22:09:27.697" v="10129" actId="47"/>
        <pc:sldMkLst>
          <pc:docMk/>
          <pc:sldMk cId="2099084919" sldId="1025"/>
        </pc:sldMkLst>
        <pc:grpChg chg="add del mod">
          <ac:chgData name="Laise Eduarda Paixão de Moraes" userId="ed9e5288-1c22-4d51-b69f-ec30695ef7d2" providerId="ADAL" clId="{121E0C3F-27A0-43CF-81A6-B1BCE706AA80}" dt="2023-09-09T22:09:24.515" v="10127" actId="21"/>
          <ac:grpSpMkLst>
            <pc:docMk/>
            <pc:sldMk cId="2099084919" sldId="1025"/>
            <ac:grpSpMk id="8" creationId="{3B006488-D25E-5A66-EB4F-D11521AABA8D}"/>
          </ac:grpSpMkLst>
        </pc:grpChg>
        <pc:picChg chg="add del mod">
          <ac:chgData name="Laise Eduarda Paixão de Moraes" userId="ed9e5288-1c22-4d51-b69f-ec30695ef7d2" providerId="ADAL" clId="{121E0C3F-27A0-43CF-81A6-B1BCE706AA80}" dt="2023-09-09T22:09:18.269" v="10125" actId="478"/>
          <ac:picMkLst>
            <pc:docMk/>
            <pc:sldMk cId="2099084919" sldId="1025"/>
            <ac:picMk id="5" creationId="{5484CB6D-B44A-D22B-A28F-2956044FD802}"/>
          </ac:picMkLst>
        </pc:picChg>
        <pc:picChg chg="add del mod">
          <ac:chgData name="Laise Eduarda Paixão de Moraes" userId="ed9e5288-1c22-4d51-b69f-ec30695ef7d2" providerId="ADAL" clId="{121E0C3F-27A0-43CF-81A6-B1BCE706AA80}" dt="2023-09-09T22:08:55.942" v="10119" actId="478"/>
          <ac:picMkLst>
            <pc:docMk/>
            <pc:sldMk cId="2099084919" sldId="1025"/>
            <ac:picMk id="7" creationId="{EB6555AC-C71D-FFC2-A15D-6C831570BCE3}"/>
          </ac:picMkLst>
        </pc:picChg>
        <pc:picChg chg="mod">
          <ac:chgData name="Laise Eduarda Paixão de Moraes" userId="ed9e5288-1c22-4d51-b69f-ec30695ef7d2" providerId="ADAL" clId="{121E0C3F-27A0-43CF-81A6-B1BCE706AA80}" dt="2023-09-09T22:09:20.097" v="10126" actId="1076"/>
          <ac:picMkLst>
            <pc:docMk/>
            <pc:sldMk cId="2099084919" sldId="1025"/>
            <ac:picMk id="9" creationId="{D214896B-3196-4812-AF14-899369BDE48B}"/>
          </ac:picMkLst>
        </pc:picChg>
        <pc:picChg chg="mod">
          <ac:chgData name="Laise Eduarda Paixão de Moraes" userId="ed9e5288-1c22-4d51-b69f-ec30695ef7d2" providerId="ADAL" clId="{121E0C3F-27A0-43CF-81A6-B1BCE706AA80}" dt="2023-09-09T22:09:20.097" v="10126" actId="1076"/>
          <ac:picMkLst>
            <pc:docMk/>
            <pc:sldMk cId="2099084919" sldId="1025"/>
            <ac:picMk id="11" creationId="{DAE10694-EFD2-B205-21EE-29EF57A7E6C2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2202570311" sldId="1025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153870141" sldId="1026"/>
        </pc:sldMkLst>
      </pc:sldChg>
      <pc:sldChg chg="delSp add del mod">
        <pc:chgData name="Laise Eduarda Paixão de Moraes" userId="ed9e5288-1c22-4d51-b69f-ec30695ef7d2" providerId="ADAL" clId="{121E0C3F-27A0-43CF-81A6-B1BCE706AA80}" dt="2023-09-09T22:24:32.792" v="10554" actId="47"/>
        <pc:sldMkLst>
          <pc:docMk/>
          <pc:sldMk cId="2196509744" sldId="1026"/>
        </pc:sldMkLst>
        <pc:picChg chg="del">
          <ac:chgData name="Laise Eduarda Paixão de Moraes" userId="ed9e5288-1c22-4d51-b69f-ec30695ef7d2" providerId="ADAL" clId="{121E0C3F-27A0-43CF-81A6-B1BCE706AA80}" dt="2023-09-09T22:24:31.589" v="10553" actId="478"/>
          <ac:picMkLst>
            <pc:docMk/>
            <pc:sldMk cId="2196509744" sldId="1026"/>
            <ac:picMk id="34" creationId="{CBC6D18D-A937-EAA1-FBE6-87335C765341}"/>
          </ac:picMkLst>
        </pc:picChg>
      </pc:sldChg>
      <pc:sldChg chg="addSp delSp modSp add del mod ord modShow">
        <pc:chgData name="Laise Eduarda Paixão de Moraes" userId="ed9e5288-1c22-4d51-b69f-ec30695ef7d2" providerId="ADAL" clId="{121E0C3F-27A0-43CF-81A6-B1BCE706AA80}" dt="2023-09-09T22:17:48.659" v="10446" actId="2696"/>
        <pc:sldMkLst>
          <pc:docMk/>
          <pc:sldMk cId="3797889025" sldId="1026"/>
        </pc:sldMkLst>
        <pc:picChg chg="add mod">
          <ac:chgData name="Laise Eduarda Paixão de Moraes" userId="ed9e5288-1c22-4d51-b69f-ec30695ef7d2" providerId="ADAL" clId="{121E0C3F-27A0-43CF-81A6-B1BCE706AA80}" dt="2023-09-09T17:59:03.542" v="3860"/>
          <ac:picMkLst>
            <pc:docMk/>
            <pc:sldMk cId="3797889025" sldId="1026"/>
            <ac:picMk id="34" creationId="{CBC6D18D-A937-EAA1-FBE6-87335C765341}"/>
          </ac:picMkLst>
        </pc:picChg>
        <pc:picChg chg="add del mod">
          <ac:chgData name="Laise Eduarda Paixão de Moraes" userId="ed9e5288-1c22-4d51-b69f-ec30695ef7d2" providerId="ADAL" clId="{121E0C3F-27A0-43CF-81A6-B1BCE706AA80}" dt="2023-09-09T22:17:41.057" v="10444" actId="478"/>
          <ac:picMkLst>
            <pc:docMk/>
            <pc:sldMk cId="3797889025" sldId="1026"/>
            <ac:picMk id="35" creationId="{08F84636-19B5-BA57-6080-AD9DBC0B820F}"/>
          </ac:picMkLst>
        </pc:picChg>
        <pc:picChg chg="add del mod">
          <ac:chgData name="Laise Eduarda Paixão de Moraes" userId="ed9e5288-1c22-4d51-b69f-ec30695ef7d2" providerId="ADAL" clId="{121E0C3F-27A0-43CF-81A6-B1BCE706AA80}" dt="2023-09-09T22:17:43.249" v="10445" actId="478"/>
          <ac:picMkLst>
            <pc:docMk/>
            <pc:sldMk cId="3797889025" sldId="1026"/>
            <ac:picMk id="36" creationId="{67FDF3F2-B34C-F07F-7E77-371A916A1139}"/>
          </ac:picMkLst>
        </pc:picChg>
      </pc:sldChg>
      <pc:sldChg chg="addSp delSp modSp add del mod ord modShow">
        <pc:chgData name="Laise Eduarda Paixão de Moraes" userId="ed9e5288-1c22-4d51-b69f-ec30695ef7d2" providerId="ADAL" clId="{121E0C3F-27A0-43CF-81A6-B1BCE706AA80}" dt="2023-09-09T22:56:46.041" v="11672" actId="47"/>
        <pc:sldMkLst>
          <pc:docMk/>
          <pc:sldMk cId="1755445077" sldId="1027"/>
        </pc:sldMkLst>
        <pc:picChg chg="add del mod">
          <ac:chgData name="Laise Eduarda Paixão de Moraes" userId="ed9e5288-1c22-4d51-b69f-ec30695ef7d2" providerId="ADAL" clId="{121E0C3F-27A0-43CF-81A6-B1BCE706AA80}" dt="2023-09-09T22:56:39.799" v="11671" actId="478"/>
          <ac:picMkLst>
            <pc:docMk/>
            <pc:sldMk cId="1755445077" sldId="1027"/>
            <ac:picMk id="9" creationId="{69D18C7B-15BE-86A2-25AC-0F26EBD6D94A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3649636537" sldId="1027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3159716147" sldId="1028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2:54:47.207" v="17616" actId="20577"/>
        <pc:sldMkLst>
          <pc:docMk/>
          <pc:sldMk cId="3450372074" sldId="1028"/>
        </pc:sldMkLst>
        <pc:spChg chg="mod">
          <ac:chgData name="Laise Eduarda Paixão de Moraes" userId="ed9e5288-1c22-4d51-b69f-ec30695ef7d2" providerId="ADAL" clId="{121E0C3F-27A0-43CF-81A6-B1BCE706AA80}" dt="2023-09-09T23:00:59.105" v="11733" actId="207"/>
          <ac:spMkLst>
            <pc:docMk/>
            <pc:sldMk cId="3450372074" sldId="102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4:47.207" v="17616" actId="20577"/>
          <ac:spMkLst>
            <pc:docMk/>
            <pc:sldMk cId="3450372074" sldId="1028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3:08:24.567" v="11806" actId="478"/>
          <ac:spMkLst>
            <pc:docMk/>
            <pc:sldMk cId="3450372074" sldId="1028"/>
            <ac:spMk id="9" creationId="{7FC09724-3DA9-ECC9-BB1C-6BC8F1D57FAB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16" creationId="{86E9A2CF-F6F9-AFE9-DB76-E951C023C9FF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17" creationId="{FB491A46-002E-2156-019A-C051D1D694C2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18" creationId="{BDEF58E3-5A35-0881-2C51-CE4F665B376B}"/>
          </ac:spMkLst>
        </pc:spChg>
        <pc:spChg chg="add del mod">
          <ac:chgData name="Laise Eduarda Paixão de Moraes" userId="ed9e5288-1c22-4d51-b69f-ec30695ef7d2" providerId="ADAL" clId="{121E0C3F-27A0-43CF-81A6-B1BCE706AA80}" dt="2023-09-09T23:21:06.754" v="12090"/>
          <ac:spMkLst>
            <pc:docMk/>
            <pc:sldMk cId="3450372074" sldId="1028"/>
            <ac:spMk id="19" creationId="{0F1882B7-997E-2A6F-FEB7-7041098F410A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20" creationId="{6FFBD544-DEAB-06E6-C56A-A44FA90C161D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21" creationId="{8CDB28FA-A2E1-0656-5940-CF0D2A4C3BD2}"/>
          </ac:spMkLst>
        </pc:spChg>
        <pc:spChg chg="add mod or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22" creationId="{3F9D5399-81C7-70BF-C1B3-CAF10E8AA9F6}"/>
          </ac:spMkLst>
        </pc:spChg>
        <pc:spChg chg="add del mod">
          <ac:chgData name="Laise Eduarda Paixão de Moraes" userId="ed9e5288-1c22-4d51-b69f-ec30695ef7d2" providerId="ADAL" clId="{121E0C3F-27A0-43CF-81A6-B1BCE706AA80}" dt="2023-09-09T23:23:11.829" v="12195" actId="478"/>
          <ac:spMkLst>
            <pc:docMk/>
            <pc:sldMk cId="3450372074" sldId="1028"/>
            <ac:spMk id="23" creationId="{F569FF89-975F-E620-923A-E48714FCE023}"/>
          </ac:spMkLst>
        </pc:spChg>
        <pc:spChg chg="mod">
          <ac:chgData name="Laise Eduarda Paixão de Moraes" userId="ed9e5288-1c22-4d51-b69f-ec30695ef7d2" providerId="ADAL" clId="{121E0C3F-27A0-43CF-81A6-B1BCE706AA80}" dt="2023-09-09T23:42:44.183" v="12756" actId="1076"/>
          <ac:spMkLst>
            <pc:docMk/>
            <pc:sldMk cId="3450372074" sldId="1028"/>
            <ac:spMk id="29" creationId="{B34DB2F9-BA30-9C10-2F34-59C801AF9C85}"/>
          </ac:spMkLst>
        </pc:spChg>
        <pc:spChg chg="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31" creationId="{181BBBC3-F1F2-2DB9-01B3-2B8AB05AFDAB}"/>
          </ac:spMkLst>
        </pc:spChg>
        <pc:spChg chg="del">
          <ac:chgData name="Laise Eduarda Paixão de Moraes" userId="ed9e5288-1c22-4d51-b69f-ec30695ef7d2" providerId="ADAL" clId="{121E0C3F-27A0-43CF-81A6-B1BCE706AA80}" dt="2023-09-09T23:13:59.833" v="11864" actId="478"/>
          <ac:spMkLst>
            <pc:docMk/>
            <pc:sldMk cId="3450372074" sldId="1028"/>
            <ac:spMk id="32" creationId="{42C23620-6329-3F2F-3D24-77DE263DF73E}"/>
          </ac:spMkLst>
        </pc:spChg>
        <pc:spChg chg="del">
          <ac:chgData name="Laise Eduarda Paixão de Moraes" userId="ed9e5288-1c22-4d51-b69f-ec30695ef7d2" providerId="ADAL" clId="{121E0C3F-27A0-43CF-81A6-B1BCE706AA80}" dt="2023-09-09T23:13:47.800" v="11860" actId="478"/>
          <ac:spMkLst>
            <pc:docMk/>
            <pc:sldMk cId="3450372074" sldId="1028"/>
            <ac:spMk id="33" creationId="{695FA69E-3CE9-FA87-7DFD-343A63471C38}"/>
          </ac:spMkLst>
        </pc:spChg>
        <pc:spChg chg="del">
          <ac:chgData name="Laise Eduarda Paixão de Moraes" userId="ed9e5288-1c22-4d51-b69f-ec30695ef7d2" providerId="ADAL" clId="{121E0C3F-27A0-43CF-81A6-B1BCE706AA80}" dt="2023-09-09T23:13:47.800" v="11860" actId="478"/>
          <ac:spMkLst>
            <pc:docMk/>
            <pc:sldMk cId="3450372074" sldId="1028"/>
            <ac:spMk id="34" creationId="{FC6009B0-1608-18EC-4776-2F7ED8C803AF}"/>
          </ac:spMkLst>
        </pc:spChg>
        <pc:spChg chg="del">
          <ac:chgData name="Laise Eduarda Paixão de Moraes" userId="ed9e5288-1c22-4d51-b69f-ec30695ef7d2" providerId="ADAL" clId="{121E0C3F-27A0-43CF-81A6-B1BCE706AA80}" dt="2023-09-09T23:13:47.800" v="11860" actId="478"/>
          <ac:spMkLst>
            <pc:docMk/>
            <pc:sldMk cId="3450372074" sldId="1028"/>
            <ac:spMk id="35" creationId="{7B63A67A-5DAD-B516-2A68-CF5B1A3FB6C1}"/>
          </ac:spMkLst>
        </pc:spChg>
        <pc:spChg chg="del">
          <ac:chgData name="Laise Eduarda Paixão de Moraes" userId="ed9e5288-1c22-4d51-b69f-ec30695ef7d2" providerId="ADAL" clId="{121E0C3F-27A0-43CF-81A6-B1BCE706AA80}" dt="2023-09-09T23:13:47.800" v="11860" actId="478"/>
          <ac:spMkLst>
            <pc:docMk/>
            <pc:sldMk cId="3450372074" sldId="1028"/>
            <ac:spMk id="36" creationId="{5F5AE5DF-F3B6-5682-E1D9-9829C9CB6F65}"/>
          </ac:spMkLst>
        </pc:spChg>
        <pc:spChg chg="del">
          <ac:chgData name="Laise Eduarda Paixão de Moraes" userId="ed9e5288-1c22-4d51-b69f-ec30695ef7d2" providerId="ADAL" clId="{121E0C3F-27A0-43CF-81A6-B1BCE706AA80}" dt="2023-09-09T23:08:23.420" v="11805" actId="478"/>
          <ac:spMkLst>
            <pc:docMk/>
            <pc:sldMk cId="3450372074" sldId="1028"/>
            <ac:spMk id="37" creationId="{D4B32877-B834-80AD-8CA4-68A7FF99BFE0}"/>
          </ac:spMkLst>
        </pc:spChg>
        <pc:spChg chg="del">
          <ac:chgData name="Laise Eduarda Paixão de Moraes" userId="ed9e5288-1c22-4d51-b69f-ec30695ef7d2" providerId="ADAL" clId="{121E0C3F-27A0-43CF-81A6-B1BCE706AA80}" dt="2023-09-09T23:08:26.097" v="11807" actId="478"/>
          <ac:spMkLst>
            <pc:docMk/>
            <pc:sldMk cId="3450372074" sldId="1028"/>
            <ac:spMk id="38" creationId="{AC117B2A-E46B-27BE-8F3E-97D6C94C99FD}"/>
          </ac:spMkLst>
        </pc:spChg>
        <pc:spChg chg="del">
          <ac:chgData name="Laise Eduarda Paixão de Moraes" userId="ed9e5288-1c22-4d51-b69f-ec30695ef7d2" providerId="ADAL" clId="{121E0C3F-27A0-43CF-81A6-B1BCE706AA80}" dt="2023-09-09T23:08:23.420" v="11805" actId="478"/>
          <ac:spMkLst>
            <pc:docMk/>
            <pc:sldMk cId="3450372074" sldId="1028"/>
            <ac:spMk id="39" creationId="{3C210A90-CC9A-5530-0EBD-08D79BF4A6A8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46" creationId="{4FC6CB45-9EEE-E09A-BA21-4DB1AFDEA814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47" creationId="{E17001B3-686C-BD0D-E870-5C1BAA994BFB}"/>
          </ac:spMkLst>
        </pc:spChg>
        <pc:spChg chg="add del mod">
          <ac:chgData name="Laise Eduarda Paixão de Moraes" userId="ed9e5288-1c22-4d51-b69f-ec30695ef7d2" providerId="ADAL" clId="{121E0C3F-27A0-43CF-81A6-B1BCE706AA80}" dt="2023-09-09T23:39:21.815" v="12702" actId="478"/>
          <ac:spMkLst>
            <pc:docMk/>
            <pc:sldMk cId="3450372074" sldId="1028"/>
            <ac:spMk id="51" creationId="{921D1497-EA37-4C96-B50D-46BEBD3A8919}"/>
          </ac:spMkLst>
        </pc:spChg>
        <pc:spChg chg="add del">
          <ac:chgData name="Laise Eduarda Paixão de Moraes" userId="ed9e5288-1c22-4d51-b69f-ec30695ef7d2" providerId="ADAL" clId="{121E0C3F-27A0-43CF-81A6-B1BCE706AA80}" dt="2023-09-09T23:39:33.580" v="12704" actId="11529"/>
          <ac:spMkLst>
            <pc:docMk/>
            <pc:sldMk cId="3450372074" sldId="1028"/>
            <ac:spMk id="52" creationId="{3E2EC74A-1674-4B26-F8EE-0FB1D59A030D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3" creationId="{1E38F84F-0E74-0608-0A78-703E1B78D829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4" creationId="{78A1F1E8-9841-3E2B-4602-BD51D3F6979A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5" creationId="{57AC1D2A-AB7E-A22D-3129-E72B50A4E14C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6" creationId="{51D9442D-E442-9F94-DADD-7D5236CF01A9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7" creationId="{6A25A340-EDC7-A37E-4C99-54965BDEA0BF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8" creationId="{D172B00B-C316-FCA8-4824-F0C530B7E4B6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9" creationId="{866BB3C3-3EF1-2DBA-9975-ADF4E8CC0CBB}"/>
          </ac:spMkLst>
        </pc:spChg>
        <pc:spChg chg="add mod">
          <ac:chgData name="Laise Eduarda Paixão de Moraes" userId="ed9e5288-1c22-4d51-b69f-ec30695ef7d2" providerId="ADAL" clId="{121E0C3F-27A0-43CF-81A6-B1BCE706AA80}" dt="2023-09-09T23:47:29.902" v="12853" actId="164"/>
          <ac:spMkLst>
            <pc:docMk/>
            <pc:sldMk cId="3450372074" sldId="1028"/>
            <ac:spMk id="60" creationId="{AFEE2F49-7C77-A6AD-C59F-A9DC336B2C91}"/>
          </ac:spMkLst>
        </pc:spChg>
        <pc:spChg chg="add mod">
          <ac:chgData name="Laise Eduarda Paixão de Moraes" userId="ed9e5288-1c22-4d51-b69f-ec30695ef7d2" providerId="ADAL" clId="{121E0C3F-27A0-43CF-81A6-B1BCE706AA80}" dt="2023-09-09T23:47:29.902" v="12853" actId="164"/>
          <ac:spMkLst>
            <pc:docMk/>
            <pc:sldMk cId="3450372074" sldId="1028"/>
            <ac:spMk id="61" creationId="{1CEBFEAC-E097-8EED-7E18-7F2292A4015F}"/>
          </ac:spMkLst>
        </pc:spChg>
        <pc:spChg chg="add mod">
          <ac:chgData name="Laise Eduarda Paixão de Moraes" userId="ed9e5288-1c22-4d51-b69f-ec30695ef7d2" providerId="ADAL" clId="{121E0C3F-27A0-43CF-81A6-B1BCE706AA80}" dt="2023-09-09T23:47:29.902" v="12853" actId="164"/>
          <ac:spMkLst>
            <pc:docMk/>
            <pc:sldMk cId="3450372074" sldId="1028"/>
            <ac:spMk id="62" creationId="{AF46FE6A-53E1-4A05-A189-414F3AD8FE17}"/>
          </ac:spMkLst>
        </pc:spChg>
        <pc:spChg chg="add del mod">
          <ac:chgData name="Laise Eduarda Paixão de Moraes" userId="ed9e5288-1c22-4d51-b69f-ec30695ef7d2" providerId="ADAL" clId="{121E0C3F-27A0-43CF-81A6-B1BCE706AA80}" dt="2023-09-09T23:49:52.237" v="12960" actId="1035"/>
          <ac:spMkLst>
            <pc:docMk/>
            <pc:sldMk cId="3450372074" sldId="1028"/>
            <ac:spMk id="17408" creationId="{93A96D76-CC3E-DB4F-1680-F584DD980AFD}"/>
          </ac:spMkLst>
        </pc:spChg>
        <pc:spChg chg="add mod">
          <ac:chgData name="Laise Eduarda Paixão de Moraes" userId="ed9e5288-1c22-4d51-b69f-ec30695ef7d2" providerId="ADAL" clId="{121E0C3F-27A0-43CF-81A6-B1BCE706AA80}" dt="2023-09-09T23:49:52.237" v="12960" actId="1035"/>
          <ac:spMkLst>
            <pc:docMk/>
            <pc:sldMk cId="3450372074" sldId="1028"/>
            <ac:spMk id="17409" creationId="{45515C99-CF9D-5826-0474-48EEB3EA713F}"/>
          </ac:spMkLst>
        </pc:spChg>
        <pc:spChg chg="add mod">
          <ac:chgData name="Laise Eduarda Paixão de Moraes" userId="ed9e5288-1c22-4d51-b69f-ec30695ef7d2" providerId="ADAL" clId="{121E0C3F-27A0-43CF-81A6-B1BCE706AA80}" dt="2023-09-09T23:49:52.237" v="12960" actId="1035"/>
          <ac:spMkLst>
            <pc:docMk/>
            <pc:sldMk cId="3450372074" sldId="1028"/>
            <ac:spMk id="17411" creationId="{8C06C19B-6122-133F-19E4-290F71C88D3B}"/>
          </ac:spMkLst>
        </pc:spChg>
        <pc:grpChg chg="add del mod">
          <ac:chgData name="Laise Eduarda Paixão de Moraes" userId="ed9e5288-1c22-4d51-b69f-ec30695ef7d2" providerId="ADAL" clId="{121E0C3F-27A0-43CF-81A6-B1BCE706AA80}" dt="2023-09-09T23:27:48.222" v="12450" actId="21"/>
          <ac:grpSpMkLst>
            <pc:docMk/>
            <pc:sldMk cId="3450372074" sldId="1028"/>
            <ac:grpSpMk id="15" creationId="{2121B82F-0A6F-207E-AD52-4ADC8E5CBBBC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25" creationId="{9CF2FE9A-B477-84A5-F272-AEF8C49BE74C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27" creationId="{053FDA9D-2827-9025-ACCC-250AB5AC7327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0" creationId="{8BA93D6C-323F-62D0-1718-ADC4DFF25385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2" creationId="{366C20ED-85DF-2EBB-5612-F899AA8BF2CA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4" creationId="{B1D612B8-C754-99AC-5419-7158A2D27AA7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8" creationId="{ECCDF3AF-8C7F-65EC-EB08-92DFBB931C0C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9" creationId="{34C4A37D-1979-28BB-DF9F-BD0E0532B207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50" creationId="{28890850-FA4C-A97F-EA2F-D5FE5D4E2AE4}"/>
          </ac:grpSpMkLst>
        </pc:grpChg>
        <pc:grpChg chg="add mod">
          <ac:chgData name="Laise Eduarda Paixão de Moraes" userId="ed9e5288-1c22-4d51-b69f-ec30695ef7d2" providerId="ADAL" clId="{121E0C3F-27A0-43CF-81A6-B1BCE706AA80}" dt="2023-09-09T23:50:23.152" v="12986" actId="1076"/>
          <ac:grpSpMkLst>
            <pc:docMk/>
            <pc:sldMk cId="3450372074" sldId="1028"/>
            <ac:grpSpMk id="17413" creationId="{33AF005B-F03E-6664-7494-D2D4318F120F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9.466" v="12985" actId="1035"/>
          <ac:grpSpMkLst>
            <pc:docMk/>
            <pc:sldMk cId="3450372074" sldId="1028"/>
            <ac:grpSpMk id="17415" creationId="{E90A7637-E27E-8554-8E76-660B241380CA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3.669" v="12973" actId="1036"/>
          <ac:grpSpMkLst>
            <pc:docMk/>
            <pc:sldMk cId="3450372074" sldId="1028"/>
            <ac:grpSpMk id="17417" creationId="{3ACDB867-FB44-290B-D265-8381FBE78542}"/>
          </ac:grpSpMkLst>
        </pc:grpChg>
        <pc:picChg chg="add del mod">
          <ac:chgData name="Laise Eduarda Paixão de Moraes" userId="ed9e5288-1c22-4d51-b69f-ec30695ef7d2" providerId="ADAL" clId="{121E0C3F-27A0-43CF-81A6-B1BCE706AA80}" dt="2023-09-09T23:01:28.205" v="11737" actId="478"/>
          <ac:picMkLst>
            <pc:docMk/>
            <pc:sldMk cId="3450372074" sldId="1028"/>
            <ac:picMk id="4" creationId="{9E086B8A-75D4-1E2C-6B93-9988A30A8853}"/>
          </ac:picMkLst>
        </pc:picChg>
        <pc:picChg chg="add del mod">
          <ac:chgData name="Laise Eduarda Paixão de Moraes" userId="ed9e5288-1c22-4d51-b69f-ec30695ef7d2" providerId="ADAL" clId="{121E0C3F-27A0-43CF-81A6-B1BCE706AA80}" dt="2023-09-09T23:01:28.844" v="11738" actId="478"/>
          <ac:picMkLst>
            <pc:docMk/>
            <pc:sldMk cId="3450372074" sldId="1028"/>
            <ac:picMk id="5" creationId="{B2692068-9223-64F1-07B1-6BCA33ED5DD1}"/>
          </ac:picMkLst>
        </pc:picChg>
        <pc:picChg chg="add del mod">
          <ac:chgData name="Laise Eduarda Paixão de Moraes" userId="ed9e5288-1c22-4d51-b69f-ec30695ef7d2" providerId="ADAL" clId="{121E0C3F-27A0-43CF-81A6-B1BCE706AA80}" dt="2023-09-09T23:24:56.707" v="12283" actId="21"/>
          <ac:picMkLst>
            <pc:docMk/>
            <pc:sldMk cId="3450372074" sldId="1028"/>
            <ac:picMk id="6" creationId="{8C1BEA35-A8E6-21BA-8D54-C2B6714D58D0}"/>
          </ac:picMkLst>
        </pc:picChg>
        <pc:picChg chg="add del mod">
          <ac:chgData name="Laise Eduarda Paixão de Moraes" userId="ed9e5288-1c22-4d51-b69f-ec30695ef7d2" providerId="ADAL" clId="{121E0C3F-27A0-43CF-81A6-B1BCE706AA80}" dt="2023-09-09T23:27:48.222" v="12450" actId="21"/>
          <ac:picMkLst>
            <pc:docMk/>
            <pc:sldMk cId="3450372074" sldId="1028"/>
            <ac:picMk id="7" creationId="{3A85F5F9-7564-EE8A-6A68-EADD9D274EE2}"/>
          </ac:picMkLst>
        </pc:picChg>
        <pc:picChg chg="del">
          <ac:chgData name="Laise Eduarda Paixão de Moraes" userId="ed9e5288-1c22-4d51-b69f-ec30695ef7d2" providerId="ADAL" clId="{121E0C3F-27A0-43CF-81A6-B1BCE706AA80}" dt="2023-09-09T23:08:23.420" v="11805" actId="478"/>
          <ac:picMkLst>
            <pc:docMk/>
            <pc:sldMk cId="3450372074" sldId="1028"/>
            <ac:picMk id="8" creationId="{E517568B-6ACA-1C19-87B9-EE1EBFBE62CB}"/>
          </ac:picMkLst>
        </pc:picChg>
        <pc:picChg chg="add mod">
          <ac:chgData name="Laise Eduarda Paixão de Moraes" userId="ed9e5288-1c22-4d51-b69f-ec30695ef7d2" providerId="ADAL" clId="{121E0C3F-27A0-43CF-81A6-B1BCE706AA80}" dt="2023-09-10T00:02:30.184" v="13485"/>
          <ac:picMkLst>
            <pc:docMk/>
            <pc:sldMk cId="3450372074" sldId="1028"/>
            <ac:picMk id="11" creationId="{77700598-DCE9-329B-786F-E0971CD2EFBA}"/>
          </ac:picMkLst>
        </pc:picChg>
        <pc:picChg chg="add del mod">
          <ac:chgData name="Laise Eduarda Paixão de Moraes" userId="ed9e5288-1c22-4d51-b69f-ec30695ef7d2" providerId="ADAL" clId="{121E0C3F-27A0-43CF-81A6-B1BCE706AA80}" dt="2023-09-09T23:09:31.547" v="11830" actId="571"/>
          <ac:picMkLst>
            <pc:docMk/>
            <pc:sldMk cId="3450372074" sldId="1028"/>
            <ac:picMk id="12" creationId="{5C5D3DDE-A2BE-248A-91F6-295656972192}"/>
          </ac:picMkLst>
        </pc:picChg>
        <pc:picChg chg="add del mod">
          <ac:chgData name="Laise Eduarda Paixão de Moraes" userId="ed9e5288-1c22-4d51-b69f-ec30695ef7d2" providerId="ADAL" clId="{121E0C3F-27A0-43CF-81A6-B1BCE706AA80}" dt="2023-09-09T23:09:30.797" v="11828"/>
          <ac:picMkLst>
            <pc:docMk/>
            <pc:sldMk cId="3450372074" sldId="1028"/>
            <ac:picMk id="13" creationId="{EF621FEA-E591-AF2E-CF84-27EF638E65D7}"/>
          </ac:picMkLst>
        </pc:picChg>
        <pc:picChg chg="add del mod">
          <ac:chgData name="Laise Eduarda Paixão de Moraes" userId="ed9e5288-1c22-4d51-b69f-ec30695ef7d2" providerId="ADAL" clId="{121E0C3F-27A0-43CF-81A6-B1BCE706AA80}" dt="2023-09-09T23:09:29.433" v="11825"/>
          <ac:picMkLst>
            <pc:docMk/>
            <pc:sldMk cId="3450372074" sldId="1028"/>
            <ac:picMk id="14" creationId="{53C119B7-1A68-E536-3D55-561536D73D2B}"/>
          </ac:picMkLst>
        </pc:picChg>
        <pc:picChg chg="add mod">
          <ac:chgData name="Laise Eduarda Paixão de Moraes" userId="ed9e5288-1c22-4d51-b69f-ec30695ef7d2" providerId="ADAL" clId="{121E0C3F-27A0-43CF-81A6-B1BCE706AA80}" dt="2023-09-10T00:01:41.649" v="13479"/>
          <ac:picMkLst>
            <pc:docMk/>
            <pc:sldMk cId="3450372074" sldId="1028"/>
            <ac:picMk id="24" creationId="{0EAB6C2C-DB7F-C14B-4788-4488ABBF3546}"/>
          </ac:picMkLst>
        </pc:picChg>
        <pc:picChg chg="add mod">
          <ac:chgData name="Laise Eduarda Paixão de Moraes" userId="ed9e5288-1c22-4d51-b69f-ec30695ef7d2" providerId="ADAL" clId="{121E0C3F-27A0-43CF-81A6-B1BCE706AA80}" dt="2023-09-10T00:01:49.387" v="13480"/>
          <ac:picMkLst>
            <pc:docMk/>
            <pc:sldMk cId="3450372074" sldId="1028"/>
            <ac:picMk id="26" creationId="{9263AA34-1727-FB1E-84B5-40C970EE06B0}"/>
          </ac:picMkLst>
        </pc:picChg>
        <pc:picChg chg="add mod">
          <ac:chgData name="Laise Eduarda Paixão de Moraes" userId="ed9e5288-1c22-4d51-b69f-ec30695ef7d2" providerId="ADAL" clId="{121E0C3F-27A0-43CF-81A6-B1BCE706AA80}" dt="2023-09-10T00:01:57.486" v="13481"/>
          <ac:picMkLst>
            <pc:docMk/>
            <pc:sldMk cId="3450372074" sldId="1028"/>
            <ac:picMk id="28" creationId="{C9A177BA-F113-AA44-A502-ADD3D1EE363A}"/>
          </ac:picMkLst>
        </pc:picChg>
        <pc:picChg chg="del">
          <ac:chgData name="Laise Eduarda Paixão de Moraes" userId="ed9e5288-1c22-4d51-b69f-ec30695ef7d2" providerId="ADAL" clId="{121E0C3F-27A0-43CF-81A6-B1BCE706AA80}" dt="2023-09-09T23:01:53.412" v="11739" actId="478"/>
          <ac:picMkLst>
            <pc:docMk/>
            <pc:sldMk cId="3450372074" sldId="1028"/>
            <ac:picMk id="30" creationId="{E51CAC44-240F-3CF5-C0CA-DEC4E031FC3E}"/>
          </ac:picMkLst>
        </pc:picChg>
        <pc:picChg chg="add mod">
          <ac:chgData name="Laise Eduarda Paixão de Moraes" userId="ed9e5288-1c22-4d51-b69f-ec30695ef7d2" providerId="ADAL" clId="{121E0C3F-27A0-43CF-81A6-B1BCE706AA80}" dt="2023-09-10T00:02:05.863" v="13482"/>
          <ac:picMkLst>
            <pc:docMk/>
            <pc:sldMk cId="3450372074" sldId="1028"/>
            <ac:picMk id="41" creationId="{987EC83F-18A2-C6D2-4241-A821A47E8D55}"/>
          </ac:picMkLst>
        </pc:picChg>
        <pc:picChg chg="add mod">
          <ac:chgData name="Laise Eduarda Paixão de Moraes" userId="ed9e5288-1c22-4d51-b69f-ec30695ef7d2" providerId="ADAL" clId="{121E0C3F-27A0-43CF-81A6-B1BCE706AA80}" dt="2023-09-10T00:02:13.840" v="13483"/>
          <ac:picMkLst>
            <pc:docMk/>
            <pc:sldMk cId="3450372074" sldId="1028"/>
            <ac:picMk id="43" creationId="{6B9E9C05-C227-C7DD-2822-4E78D3629308}"/>
          </ac:picMkLst>
        </pc:picChg>
        <pc:picChg chg="add mod">
          <ac:chgData name="Laise Eduarda Paixão de Moraes" userId="ed9e5288-1c22-4d51-b69f-ec30695ef7d2" providerId="ADAL" clId="{121E0C3F-27A0-43CF-81A6-B1BCE706AA80}" dt="2023-09-10T00:02:22.526" v="13484"/>
          <ac:picMkLst>
            <pc:docMk/>
            <pc:sldMk cId="3450372074" sldId="1028"/>
            <ac:picMk id="45" creationId="{EDD0F133-70D2-943B-37F0-4F19C5051F66}"/>
          </ac:picMkLst>
        </pc:picChg>
        <pc:picChg chg="add del mod">
          <ac:chgData name="Laise Eduarda Paixão de Moraes" userId="ed9e5288-1c22-4d51-b69f-ec30695ef7d2" providerId="ADAL" clId="{121E0C3F-27A0-43CF-81A6-B1BCE706AA80}" dt="2023-09-09T23:06:38.859" v="11786" actId="21"/>
          <ac:picMkLst>
            <pc:docMk/>
            <pc:sldMk cId="3450372074" sldId="1028"/>
            <ac:picMk id="17410" creationId="{A52551A9-9231-208C-1C40-4D0F059C5CEF}"/>
          </ac:picMkLst>
        </pc:picChg>
        <pc:picChg chg="add del mod">
          <ac:chgData name="Laise Eduarda Paixão de Moraes" userId="ed9e5288-1c22-4d51-b69f-ec30695ef7d2" providerId="ADAL" clId="{121E0C3F-27A0-43CF-81A6-B1BCE706AA80}" dt="2023-09-09T23:25:04.390" v="12288" actId="21"/>
          <ac:picMkLst>
            <pc:docMk/>
            <pc:sldMk cId="3450372074" sldId="1028"/>
            <ac:picMk id="17412" creationId="{37DAB20C-5CD1-166C-33F8-D98DDAB070A8}"/>
          </ac:picMkLst>
        </pc:picChg>
        <pc:picChg chg="add del mod">
          <ac:chgData name="Laise Eduarda Paixão de Moraes" userId="ed9e5288-1c22-4d51-b69f-ec30695ef7d2" providerId="ADAL" clId="{121E0C3F-27A0-43CF-81A6-B1BCE706AA80}" dt="2023-09-09T23:26:14.373" v="12346" actId="21"/>
          <ac:picMkLst>
            <pc:docMk/>
            <pc:sldMk cId="3450372074" sldId="1028"/>
            <ac:picMk id="17414" creationId="{0CA8CC13-FB22-4A41-59AE-FB49F3B5DAD8}"/>
          </ac:picMkLst>
        </pc:picChg>
        <pc:picChg chg="add del mod">
          <ac:chgData name="Laise Eduarda Paixão de Moraes" userId="ed9e5288-1c22-4d51-b69f-ec30695ef7d2" providerId="ADAL" clId="{121E0C3F-27A0-43CF-81A6-B1BCE706AA80}" dt="2023-09-09T23:25:30.195" v="12315" actId="21"/>
          <ac:picMkLst>
            <pc:docMk/>
            <pc:sldMk cId="3450372074" sldId="1028"/>
            <ac:picMk id="17416" creationId="{E95490D7-4CB3-B8BE-032C-E24C5ACDB743}"/>
          </ac:picMkLst>
        </pc:picChg>
        <pc:picChg chg="add del mod">
          <ac:chgData name="Laise Eduarda Paixão de Moraes" userId="ed9e5288-1c22-4d51-b69f-ec30695ef7d2" providerId="ADAL" clId="{121E0C3F-27A0-43CF-81A6-B1BCE706AA80}" dt="2023-09-09T23:27:01.049" v="12381" actId="21"/>
          <ac:picMkLst>
            <pc:docMk/>
            <pc:sldMk cId="3450372074" sldId="1028"/>
            <ac:picMk id="17418" creationId="{2818C250-776A-536C-7868-8722532B5119}"/>
          </ac:picMkLst>
        </pc:picChg>
        <pc:picChg chg="add del mod">
          <ac:chgData name="Laise Eduarda Paixão de Moraes" userId="ed9e5288-1c22-4d51-b69f-ec30695ef7d2" providerId="ADAL" clId="{121E0C3F-27A0-43CF-81A6-B1BCE706AA80}" dt="2023-09-09T23:03:22.207" v="11768" actId="478"/>
          <ac:picMkLst>
            <pc:docMk/>
            <pc:sldMk cId="3450372074" sldId="1028"/>
            <ac:picMk id="17420" creationId="{AB44994D-B4D7-4F22-B235-595377A8B986}"/>
          </ac:picMkLst>
        </pc:picChg>
        <pc:picChg chg="add del mod">
          <ac:chgData name="Laise Eduarda Paixão de Moraes" userId="ed9e5288-1c22-4d51-b69f-ec30695ef7d2" providerId="ADAL" clId="{121E0C3F-27A0-43CF-81A6-B1BCE706AA80}" dt="2023-09-09T23:08:20.399" v="11804" actId="21"/>
          <ac:picMkLst>
            <pc:docMk/>
            <pc:sldMk cId="3450372074" sldId="1028"/>
            <ac:picMk id="17422" creationId="{052F2E04-73FA-B5EA-B33A-843E6D06318A}"/>
          </ac:picMkLst>
        </pc:picChg>
        <pc:picChg chg="add del mod">
          <ac:chgData name="Laise Eduarda Paixão de Moraes" userId="ed9e5288-1c22-4d51-b69f-ec30695ef7d2" providerId="ADAL" clId="{121E0C3F-27A0-43CF-81A6-B1BCE706AA80}" dt="2023-09-09T23:08:20.399" v="11804" actId="21"/>
          <ac:picMkLst>
            <pc:docMk/>
            <pc:sldMk cId="3450372074" sldId="1028"/>
            <ac:picMk id="17424" creationId="{35399D62-0500-3D67-86A7-1471F0FCE9D6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7:59:40.838" v="3870" actId="47"/>
        <pc:sldMkLst>
          <pc:docMk/>
          <pc:sldMk cId="2945025225" sldId="1029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4224016179" sldId="1029"/>
        </pc:sldMkLst>
      </pc:sldChg>
      <pc:sldChg chg="add del">
        <pc:chgData name="Laise Eduarda Paixão de Moraes" userId="ed9e5288-1c22-4d51-b69f-ec30695ef7d2" providerId="ADAL" clId="{121E0C3F-27A0-43CF-81A6-B1BCE706AA80}" dt="2023-09-09T17:59:42.126" v="3871" actId="47"/>
        <pc:sldMkLst>
          <pc:docMk/>
          <pc:sldMk cId="1276478886" sldId="1030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527873028" sldId="1030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10T14:56:46.405" v="19957" actId="47"/>
        <pc:sldMkLst>
          <pc:docMk/>
          <pc:sldMk cId="1992806060" sldId="1031"/>
        </pc:sldMkLst>
        <pc:spChg chg="mod">
          <ac:chgData name="Laise Eduarda Paixão de Moraes" userId="ed9e5288-1c22-4d51-b69f-ec30695ef7d2" providerId="ADAL" clId="{121E0C3F-27A0-43CF-81A6-B1BCE706AA80}" dt="2023-09-10T00:40:13.099" v="14594" actId="207"/>
          <ac:spMkLst>
            <pc:docMk/>
            <pc:sldMk cId="1992806060" sldId="1031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5:31.952" v="17654" actId="20577"/>
          <ac:spMkLst>
            <pc:docMk/>
            <pc:sldMk cId="1992806060" sldId="1031"/>
            <ac:spMk id="3" creationId="{9BE910C2-7FF8-CC18-84EA-2D19ACBB1AD9}"/>
          </ac:spMkLst>
        </pc:spChg>
        <pc:picChg chg="del">
          <ac:chgData name="Laise Eduarda Paixão de Moraes" userId="ed9e5288-1c22-4d51-b69f-ec30695ef7d2" providerId="ADAL" clId="{121E0C3F-27A0-43CF-81A6-B1BCE706AA80}" dt="2023-09-10T00:44:33.268" v="14597" actId="478"/>
          <ac:picMkLst>
            <pc:docMk/>
            <pc:sldMk cId="1992806060" sldId="1031"/>
            <ac:picMk id="6" creationId="{DB743344-07C1-B7FE-8DB5-0B79CAC1D513}"/>
          </ac:picMkLst>
        </pc:picChg>
        <pc:picChg chg="del">
          <ac:chgData name="Laise Eduarda Paixão de Moraes" userId="ed9e5288-1c22-4d51-b69f-ec30695ef7d2" providerId="ADAL" clId="{121E0C3F-27A0-43CF-81A6-B1BCE706AA80}" dt="2023-09-10T00:39:48.531" v="14589" actId="478"/>
          <ac:picMkLst>
            <pc:docMk/>
            <pc:sldMk cId="1992806060" sldId="1031"/>
            <ac:picMk id="7" creationId="{51A8D2B3-3842-6014-B843-3B3BD4CBB015}"/>
          </ac:picMkLst>
        </pc:picChg>
        <pc:picChg chg="add del">
          <ac:chgData name="Laise Eduarda Paixão de Moraes" userId="ed9e5288-1c22-4d51-b69f-ec30695ef7d2" providerId="ADAL" clId="{121E0C3F-27A0-43CF-81A6-B1BCE706AA80}" dt="2023-09-10T00:44:31.686" v="14596" actId="478"/>
          <ac:picMkLst>
            <pc:docMk/>
            <pc:sldMk cId="1992806060" sldId="1031"/>
            <ac:picMk id="54274" creationId="{B1249F2B-BBB5-77C9-1A17-8543E5496280}"/>
          </ac:picMkLst>
        </pc:picChg>
        <pc:picChg chg="add del mod">
          <ac:chgData name="Laise Eduarda Paixão de Moraes" userId="ed9e5288-1c22-4d51-b69f-ec30695ef7d2" providerId="ADAL" clId="{121E0C3F-27A0-43CF-81A6-B1BCE706AA80}" dt="2023-09-10T14:56:18.774" v="19935" actId="21"/>
          <ac:picMkLst>
            <pc:docMk/>
            <pc:sldMk cId="1992806060" sldId="1031"/>
            <ac:picMk id="54276" creationId="{722B676B-CD82-33F2-57D6-A866117E3E6D}"/>
          </ac:picMkLst>
        </pc:picChg>
        <pc:picChg chg="add del">
          <ac:chgData name="Laise Eduarda Paixão de Moraes" userId="ed9e5288-1c22-4d51-b69f-ec30695ef7d2" providerId="ADAL" clId="{121E0C3F-27A0-43CF-81A6-B1BCE706AA80}" dt="2023-09-10T00:46:13.416" v="14609" actId="478"/>
          <ac:picMkLst>
            <pc:docMk/>
            <pc:sldMk cId="1992806060" sldId="1031"/>
            <ac:picMk id="54278" creationId="{BC39B790-B367-CF7B-BE4B-790A61E815B6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2903718652" sldId="1031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459808454" sldId="1032"/>
        </pc:sldMkLst>
      </pc:sldChg>
      <pc:sldChg chg="add del mod modShow">
        <pc:chgData name="Laise Eduarda Paixão de Moraes" userId="ed9e5288-1c22-4d51-b69f-ec30695ef7d2" providerId="ADAL" clId="{121E0C3F-27A0-43CF-81A6-B1BCE706AA80}" dt="2023-09-10T00:45:58.097" v="14606" actId="47"/>
        <pc:sldMkLst>
          <pc:docMk/>
          <pc:sldMk cId="4212286398" sldId="1032"/>
        </pc:sldMkLst>
      </pc:sldChg>
      <pc:sldChg chg="add del mod modShow">
        <pc:chgData name="Laise Eduarda Paixão de Moraes" userId="ed9e5288-1c22-4d51-b69f-ec30695ef7d2" providerId="ADAL" clId="{121E0C3F-27A0-43CF-81A6-B1BCE706AA80}" dt="2023-09-10T00:47:06.682" v="14620" actId="47"/>
        <pc:sldMkLst>
          <pc:docMk/>
          <pc:sldMk cId="1733904190" sldId="1033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10T14:57:31.391" v="19997" actId="47"/>
        <pc:sldMkLst>
          <pc:docMk/>
          <pc:sldMk cId="962418778" sldId="1034"/>
        </pc:sldMkLst>
        <pc:spChg chg="mod">
          <ac:chgData name="Laise Eduarda Paixão de Moraes" userId="ed9e5288-1c22-4d51-b69f-ec30695ef7d2" providerId="ADAL" clId="{121E0C3F-27A0-43CF-81A6-B1BCE706AA80}" dt="2023-09-10T00:47:19.171" v="14629" actId="207"/>
          <ac:spMkLst>
            <pc:docMk/>
            <pc:sldMk cId="962418778" sldId="1034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5:45.379" v="17659" actId="20577"/>
          <ac:spMkLst>
            <pc:docMk/>
            <pc:sldMk cId="962418778" sldId="1034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10T00:52:25.581" v="14678" actId="478"/>
          <ac:spMkLst>
            <pc:docMk/>
            <pc:sldMk cId="962418778" sldId="1034"/>
            <ac:spMk id="9" creationId="{23DDEE52-8E7F-B392-C43E-958B11C61861}"/>
          </ac:spMkLst>
        </pc:spChg>
        <pc:spChg chg="del">
          <ac:chgData name="Laise Eduarda Paixão de Moraes" userId="ed9e5288-1c22-4d51-b69f-ec30695ef7d2" providerId="ADAL" clId="{121E0C3F-27A0-43CF-81A6-B1BCE706AA80}" dt="2023-09-10T00:49:50.987" v="14669" actId="478"/>
          <ac:spMkLst>
            <pc:docMk/>
            <pc:sldMk cId="962418778" sldId="1034"/>
            <ac:spMk id="11" creationId="{EE03088F-B1A7-8AA0-8957-2F5EA161ECCC}"/>
          </ac:spMkLst>
        </pc:spChg>
        <pc:spChg chg="mod">
          <ac:chgData name="Laise Eduarda Paixão de Moraes" userId="ed9e5288-1c22-4d51-b69f-ec30695ef7d2" providerId="ADAL" clId="{121E0C3F-27A0-43CF-81A6-B1BCE706AA80}" dt="2023-09-10T00:55:30.476" v="14752" actId="20577"/>
          <ac:spMkLst>
            <pc:docMk/>
            <pc:sldMk cId="962418778" sldId="1034"/>
            <ac:spMk id="12" creationId="{EC07B823-2642-8B55-8059-3D638A495B27}"/>
          </ac:spMkLst>
        </pc:spChg>
        <pc:grpChg chg="del">
          <ac:chgData name="Laise Eduarda Paixão de Moraes" userId="ed9e5288-1c22-4d51-b69f-ec30695ef7d2" providerId="ADAL" clId="{121E0C3F-27A0-43CF-81A6-B1BCE706AA80}" dt="2023-09-10T00:48:54.855" v="14667" actId="478"/>
          <ac:grpSpMkLst>
            <pc:docMk/>
            <pc:sldMk cId="962418778" sldId="1034"/>
            <ac:grpSpMk id="5" creationId="{EA91DE40-4BC0-8A29-2222-33657948D197}"/>
          </ac:grpSpMkLst>
        </pc:grpChg>
        <pc:picChg chg="del">
          <ac:chgData name="Laise Eduarda Paixão de Moraes" userId="ed9e5288-1c22-4d51-b69f-ec30695ef7d2" providerId="ADAL" clId="{121E0C3F-27A0-43CF-81A6-B1BCE706AA80}" dt="2023-09-10T00:49:49.623" v="14668" actId="478"/>
          <ac:picMkLst>
            <pc:docMk/>
            <pc:sldMk cId="962418778" sldId="1034"/>
            <ac:picMk id="4" creationId="{D6EDC3B5-83CF-82F6-A6D8-67197F37D5A3}"/>
          </ac:picMkLst>
        </pc:picChg>
        <pc:picChg chg="add mod">
          <ac:chgData name="Laise Eduarda Paixão de Moraes" userId="ed9e5288-1c22-4d51-b69f-ec30695ef7d2" providerId="ADAL" clId="{121E0C3F-27A0-43CF-81A6-B1BCE706AA80}" dt="2023-09-10T00:54:41.321" v="14720" actId="12789"/>
          <ac:picMkLst>
            <pc:docMk/>
            <pc:sldMk cId="962418778" sldId="1034"/>
            <ac:picMk id="13" creationId="{7BC0541F-CC80-9D17-73F5-9845C6F85304}"/>
          </ac:picMkLst>
        </pc:picChg>
        <pc:picChg chg="add del mod">
          <ac:chgData name="Laise Eduarda Paixão de Moraes" userId="ed9e5288-1c22-4d51-b69f-ec30695ef7d2" providerId="ADAL" clId="{121E0C3F-27A0-43CF-81A6-B1BCE706AA80}" dt="2023-09-10T00:52:45.494" v="14683" actId="478"/>
          <ac:picMkLst>
            <pc:docMk/>
            <pc:sldMk cId="962418778" sldId="1034"/>
            <ac:picMk id="58370" creationId="{24E3DB31-3DB3-49DB-61AB-B8DDF16FD523}"/>
          </ac:picMkLst>
        </pc:picChg>
        <pc:picChg chg="add mod">
          <ac:chgData name="Laise Eduarda Paixão de Moraes" userId="ed9e5288-1c22-4d51-b69f-ec30695ef7d2" providerId="ADAL" clId="{121E0C3F-27A0-43CF-81A6-B1BCE706AA80}" dt="2023-09-10T00:54:41.321" v="14720" actId="12789"/>
          <ac:picMkLst>
            <pc:docMk/>
            <pc:sldMk cId="962418778" sldId="1034"/>
            <ac:picMk id="58372" creationId="{CC9EDBDE-0AAB-EE46-BB81-438B63B0E773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00:47:38.353" v="14630" actId="47"/>
        <pc:sldMkLst>
          <pc:docMk/>
          <pc:sldMk cId="3251045934" sldId="1035"/>
        </pc:sldMkLst>
      </pc:sldChg>
      <pc:sldChg chg="add del mod modShow">
        <pc:chgData name="Laise Eduarda Paixão de Moraes" userId="ed9e5288-1c22-4d51-b69f-ec30695ef7d2" providerId="ADAL" clId="{121E0C3F-27A0-43CF-81A6-B1BCE706AA80}" dt="2023-09-10T00:47:39.982" v="14631" actId="47"/>
        <pc:sldMkLst>
          <pc:docMk/>
          <pc:sldMk cId="2084418914" sldId="1036"/>
        </pc:sldMkLst>
      </pc:sldChg>
      <pc:sldChg chg="delSp modSp add mod ord modShow">
        <pc:chgData name="Laise Eduarda Paixão de Moraes" userId="ed9e5288-1c22-4d51-b69f-ec30695ef7d2" providerId="ADAL" clId="{121E0C3F-27A0-43CF-81A6-B1BCE706AA80}" dt="2023-09-10T12:55:57.806" v="17670" actId="20577"/>
        <pc:sldMkLst>
          <pc:docMk/>
          <pc:sldMk cId="397118945" sldId="1037"/>
        </pc:sldMkLst>
        <pc:spChg chg="mod">
          <ac:chgData name="Laise Eduarda Paixão de Moraes" userId="ed9e5288-1c22-4d51-b69f-ec30695ef7d2" providerId="ADAL" clId="{121E0C3F-27A0-43CF-81A6-B1BCE706AA80}" dt="2023-09-10T00:48:43.006" v="14666" actId="207"/>
          <ac:spMkLst>
            <pc:docMk/>
            <pc:sldMk cId="397118945" sldId="103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5:57.806" v="17670" actId="20577"/>
          <ac:spMkLst>
            <pc:docMk/>
            <pc:sldMk cId="397118945" sldId="1037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10T00:47:45.233" v="14632" actId="478"/>
          <ac:spMkLst>
            <pc:docMk/>
            <pc:sldMk cId="397118945" sldId="1037"/>
            <ac:spMk id="9" creationId="{A356689E-8FBB-D0EF-1AE0-DD265D47B078}"/>
          </ac:spMkLst>
        </pc:spChg>
        <pc:spChg chg="del">
          <ac:chgData name="Laise Eduarda Paixão de Moraes" userId="ed9e5288-1c22-4d51-b69f-ec30695ef7d2" providerId="ADAL" clId="{121E0C3F-27A0-43CF-81A6-B1BCE706AA80}" dt="2023-09-10T00:47:45.233" v="14632" actId="478"/>
          <ac:spMkLst>
            <pc:docMk/>
            <pc:sldMk cId="397118945" sldId="1037"/>
            <ac:spMk id="11" creationId="{4E6D2D04-ED52-10D9-87EA-5029EA0D08FF}"/>
          </ac:spMkLst>
        </pc:spChg>
        <pc:graphicFrameChg chg="modGraphic">
          <ac:chgData name="Laise Eduarda Paixão de Moraes" userId="ed9e5288-1c22-4d51-b69f-ec30695ef7d2" providerId="ADAL" clId="{121E0C3F-27A0-43CF-81A6-B1BCE706AA80}" dt="2023-09-10T00:48:19.865" v="14637" actId="207"/>
          <ac:graphicFrameMkLst>
            <pc:docMk/>
            <pc:sldMk cId="397118945" sldId="1037"/>
            <ac:graphicFrameMk id="7" creationId="{5FF941C9-D62D-0448-8333-3B08928BBC2F}"/>
          </ac:graphicFrameMkLst>
        </pc:graphicFrameChg>
      </pc:sldChg>
      <pc:sldChg chg="delSp modSp add del mod modShow">
        <pc:chgData name="Laise Eduarda Paixão de Moraes" userId="ed9e5288-1c22-4d51-b69f-ec30695ef7d2" providerId="ADAL" clId="{121E0C3F-27A0-43CF-81A6-B1BCE706AA80}" dt="2023-09-10T00:54:45.356" v="14721" actId="47"/>
        <pc:sldMkLst>
          <pc:docMk/>
          <pc:sldMk cId="3728097537" sldId="1038"/>
        </pc:sldMkLst>
        <pc:spChg chg="del">
          <ac:chgData name="Laise Eduarda Paixão de Moraes" userId="ed9e5288-1c22-4d51-b69f-ec30695ef7d2" providerId="ADAL" clId="{121E0C3F-27A0-43CF-81A6-B1BCE706AA80}" dt="2023-09-10T00:53:59.376" v="14706" actId="478"/>
          <ac:spMkLst>
            <pc:docMk/>
            <pc:sldMk cId="3728097537" sldId="1038"/>
            <ac:spMk id="13" creationId="{E3C43910-5D68-9EE1-3AD6-68814397D974}"/>
          </ac:spMkLst>
        </pc:spChg>
        <pc:picChg chg="del">
          <ac:chgData name="Laise Eduarda Paixão de Moraes" userId="ed9e5288-1c22-4d51-b69f-ec30695ef7d2" providerId="ADAL" clId="{121E0C3F-27A0-43CF-81A6-B1BCE706AA80}" dt="2023-09-10T00:53:57.937" v="14705" actId="478"/>
          <ac:picMkLst>
            <pc:docMk/>
            <pc:sldMk cId="3728097537" sldId="1038"/>
            <ac:picMk id="7" creationId="{0967864F-E210-D78B-9B48-0D9AADFEF88D}"/>
          </ac:picMkLst>
        </pc:picChg>
        <pc:picChg chg="mod">
          <ac:chgData name="Laise Eduarda Paixão de Moraes" userId="ed9e5288-1c22-4d51-b69f-ec30695ef7d2" providerId="ADAL" clId="{121E0C3F-27A0-43CF-81A6-B1BCE706AA80}" dt="2023-09-10T00:54:08.422" v="14708" actId="14100"/>
          <ac:picMkLst>
            <pc:docMk/>
            <pc:sldMk cId="3728097537" sldId="1038"/>
            <ac:picMk id="14" creationId="{59E728AF-9795-7747-5FD2-C346603253EA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21:43:53.773" v="9269" actId="47"/>
        <pc:sldMkLst>
          <pc:docMk/>
          <pc:sldMk cId="4052958169" sldId="1039"/>
        </pc:sldMkLst>
      </pc:sldChg>
      <pc:sldChg chg="add del mod modShow">
        <pc:chgData name="Laise Eduarda Paixão de Moraes" userId="ed9e5288-1c22-4d51-b69f-ec30695ef7d2" providerId="ADAL" clId="{121E0C3F-27A0-43CF-81A6-B1BCE706AA80}" dt="2023-09-09T21:43:56" v="9270" actId="47"/>
        <pc:sldMkLst>
          <pc:docMk/>
          <pc:sldMk cId="3732654197" sldId="1040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924637115" sldId="1041"/>
        </pc:sldMkLst>
      </pc:sldChg>
      <pc:sldChg chg="delSp modSp add del mod">
        <pc:chgData name="Laise Eduarda Paixão de Moraes" userId="ed9e5288-1c22-4d51-b69f-ec30695ef7d2" providerId="ADAL" clId="{121E0C3F-27A0-43CF-81A6-B1BCE706AA80}" dt="2023-09-10T12:48:28.285" v="17524" actId="47"/>
        <pc:sldMkLst>
          <pc:docMk/>
          <pc:sldMk cId="1336837159" sldId="1041"/>
        </pc:sldMkLst>
        <pc:spChg chg="del mod">
          <ac:chgData name="Laise Eduarda Paixão de Moraes" userId="ed9e5288-1c22-4d51-b69f-ec30695ef7d2" providerId="ADAL" clId="{121E0C3F-27A0-43CF-81A6-B1BCE706AA80}" dt="2023-09-10T12:10:09.040" v="15978" actId="21"/>
          <ac:spMkLst>
            <pc:docMk/>
            <pc:sldMk cId="1336837159" sldId="1041"/>
            <ac:spMk id="2" creationId="{B39CFB50-EADC-D101-D0D0-612FA250C1BF}"/>
          </ac:spMkLst>
        </pc:spChg>
        <pc:spChg chg="del mod">
          <ac:chgData name="Laise Eduarda Paixão de Moraes" userId="ed9e5288-1c22-4d51-b69f-ec30695ef7d2" providerId="ADAL" clId="{121E0C3F-27A0-43CF-81A6-B1BCE706AA80}" dt="2023-09-10T12:10:09.040" v="15978" actId="21"/>
          <ac:spMkLst>
            <pc:docMk/>
            <pc:sldMk cId="1336837159" sldId="1041"/>
            <ac:spMk id="3" creationId="{9BE910C2-7FF8-CC18-84EA-2D19ACBB1AD9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599969463" sldId="1042"/>
        </pc:sldMkLst>
      </pc:sldChg>
      <pc:sldChg chg="add del">
        <pc:chgData name="Laise Eduarda Paixão de Moraes" userId="ed9e5288-1c22-4d51-b69f-ec30695ef7d2" providerId="ADAL" clId="{121E0C3F-27A0-43CF-81A6-B1BCE706AA80}" dt="2023-09-10T13:13:26.890" v="18133" actId="47"/>
        <pc:sldMkLst>
          <pc:docMk/>
          <pc:sldMk cId="2733532234" sldId="1042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933432710" sldId="1043"/>
        </pc:sldMkLst>
      </pc:sldChg>
      <pc:sldChg chg="add del">
        <pc:chgData name="Laise Eduarda Paixão de Moraes" userId="ed9e5288-1c22-4d51-b69f-ec30695ef7d2" providerId="ADAL" clId="{121E0C3F-27A0-43CF-81A6-B1BCE706AA80}" dt="2023-09-10T11:38:37.832" v="14967" actId="47"/>
        <pc:sldMkLst>
          <pc:docMk/>
          <pc:sldMk cId="4014848082" sldId="1043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325347236" sldId="1044"/>
        </pc:sldMkLst>
      </pc:sldChg>
      <pc:sldChg chg="add del ord">
        <pc:chgData name="Laise Eduarda Paixão de Moraes" userId="ed9e5288-1c22-4d51-b69f-ec30695ef7d2" providerId="ADAL" clId="{121E0C3F-27A0-43CF-81A6-B1BCE706AA80}" dt="2023-09-10T13:53:36.521" v="18435" actId="47"/>
        <pc:sldMkLst>
          <pc:docMk/>
          <pc:sldMk cId="3272179931" sldId="1044"/>
        </pc:sldMkLst>
      </pc:sldChg>
      <pc:sldChg chg="add del">
        <pc:chgData name="Laise Eduarda Paixão de Moraes" userId="ed9e5288-1c22-4d51-b69f-ec30695ef7d2" providerId="ADAL" clId="{121E0C3F-27A0-43CF-81A6-B1BCE706AA80}" dt="2023-09-10T13:30:29.613" v="18233" actId="47"/>
        <pc:sldMkLst>
          <pc:docMk/>
          <pc:sldMk cId="1979195869" sldId="1045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499454223" sldId="1045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990225735" sldId="1046"/>
        </pc:sldMkLst>
      </pc:sldChg>
      <pc:sldChg chg="add del">
        <pc:chgData name="Laise Eduarda Paixão de Moraes" userId="ed9e5288-1c22-4d51-b69f-ec30695ef7d2" providerId="ADAL" clId="{121E0C3F-27A0-43CF-81A6-B1BCE706AA80}" dt="2023-09-10T14:05:58.871" v="18701" actId="47"/>
        <pc:sldMkLst>
          <pc:docMk/>
          <pc:sldMk cId="2386914581" sldId="1046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815401168" sldId="1047"/>
        </pc:sldMkLst>
      </pc:sldChg>
      <pc:sldChg chg="add del">
        <pc:chgData name="Laise Eduarda Paixão de Moraes" userId="ed9e5288-1c22-4d51-b69f-ec30695ef7d2" providerId="ADAL" clId="{121E0C3F-27A0-43CF-81A6-B1BCE706AA80}" dt="2023-09-10T14:05:59.840" v="18702" actId="47"/>
        <pc:sldMkLst>
          <pc:docMk/>
          <pc:sldMk cId="4248307173" sldId="1047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299489016" sldId="1048"/>
        </pc:sldMkLst>
      </pc:sldChg>
      <pc:sldChg chg="add del">
        <pc:chgData name="Laise Eduarda Paixão de Moraes" userId="ed9e5288-1c22-4d51-b69f-ec30695ef7d2" providerId="ADAL" clId="{121E0C3F-27A0-43CF-81A6-B1BCE706AA80}" dt="2023-09-10T11:38:41.175" v="14968" actId="47"/>
        <pc:sldMkLst>
          <pc:docMk/>
          <pc:sldMk cId="2597209075" sldId="1048"/>
        </pc:sldMkLst>
      </pc:sldChg>
      <pc:sldChg chg="add del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484459528" sldId="1049"/>
        </pc:sldMkLst>
      </pc:sldChg>
      <pc:sldChg chg="add del">
        <pc:chgData name="Laise Eduarda Paixão de Moraes" userId="ed9e5288-1c22-4d51-b69f-ec30695ef7d2" providerId="ADAL" clId="{121E0C3F-27A0-43CF-81A6-B1BCE706AA80}" dt="2023-09-10T11:38:47.640" v="14969" actId="47"/>
        <pc:sldMkLst>
          <pc:docMk/>
          <pc:sldMk cId="3476543914" sldId="1049"/>
        </pc:sldMkLst>
      </pc:sldChg>
      <pc:sldChg chg="add del">
        <pc:chgData name="Laise Eduarda Paixão de Moraes" userId="ed9e5288-1c22-4d51-b69f-ec30695ef7d2" providerId="ADAL" clId="{121E0C3F-27A0-43CF-81A6-B1BCE706AA80}" dt="2023-09-10T14:16:18.431" v="18878" actId="47"/>
        <pc:sldMkLst>
          <pc:docMk/>
          <pc:sldMk cId="1220142341" sldId="1050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304254695" sldId="1050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2771354424" sldId="1051"/>
        </pc:sldMkLst>
      </pc:sldChg>
      <pc:sldChg chg="add del">
        <pc:chgData name="Laise Eduarda Paixão de Moraes" userId="ed9e5288-1c22-4d51-b69f-ec30695ef7d2" providerId="ADAL" clId="{121E0C3F-27A0-43CF-81A6-B1BCE706AA80}" dt="2023-09-10T14:16:18.431" v="18878" actId="47"/>
        <pc:sldMkLst>
          <pc:docMk/>
          <pc:sldMk cId="3980767610" sldId="1051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787391456" sldId="1052"/>
        </pc:sldMkLst>
      </pc:sldChg>
      <pc:sldChg chg="add del">
        <pc:chgData name="Laise Eduarda Paixão de Moraes" userId="ed9e5288-1c22-4d51-b69f-ec30695ef7d2" providerId="ADAL" clId="{121E0C3F-27A0-43CF-81A6-B1BCE706AA80}" dt="2023-09-10T14:16:20.402" v="18879" actId="47"/>
        <pc:sldMkLst>
          <pc:docMk/>
          <pc:sldMk cId="4274665327" sldId="1052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715846130" sldId="1053"/>
        </pc:sldMkLst>
      </pc:sldChg>
      <pc:sldChg chg="add del">
        <pc:chgData name="Laise Eduarda Paixão de Moraes" userId="ed9e5288-1c22-4d51-b69f-ec30695ef7d2" providerId="ADAL" clId="{121E0C3F-27A0-43CF-81A6-B1BCE706AA80}" dt="2023-09-10T14:16:23.131" v="18880" actId="47"/>
        <pc:sldMkLst>
          <pc:docMk/>
          <pc:sldMk cId="1130349672" sldId="1053"/>
        </pc:sldMkLst>
      </pc:sldChg>
      <pc:sldChg chg="add del">
        <pc:chgData name="Laise Eduarda Paixão de Moraes" userId="ed9e5288-1c22-4d51-b69f-ec30695ef7d2" providerId="ADAL" clId="{121E0C3F-27A0-43CF-81A6-B1BCE706AA80}" dt="2023-09-10T14:16:23.131" v="18880" actId="47"/>
        <pc:sldMkLst>
          <pc:docMk/>
          <pc:sldMk cId="11740893" sldId="1054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22841305" sldId="1054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135312341" sldId="1055"/>
        </pc:sldMkLst>
      </pc:sldChg>
      <pc:sldChg chg="add del">
        <pc:chgData name="Laise Eduarda Paixão de Moraes" userId="ed9e5288-1c22-4d51-b69f-ec30695ef7d2" providerId="ADAL" clId="{121E0C3F-27A0-43CF-81A6-B1BCE706AA80}" dt="2023-09-10T11:38:54.499" v="14970" actId="47"/>
        <pc:sldMkLst>
          <pc:docMk/>
          <pc:sldMk cId="2590625064" sldId="1055"/>
        </pc:sldMkLst>
      </pc:sldChg>
      <pc:sldChg chg="add del">
        <pc:chgData name="Laise Eduarda Paixão de Moraes" userId="ed9e5288-1c22-4d51-b69f-ec30695ef7d2" providerId="ADAL" clId="{121E0C3F-27A0-43CF-81A6-B1BCE706AA80}" dt="2023-09-10T14:16:27.690" v="18881" actId="47"/>
        <pc:sldMkLst>
          <pc:docMk/>
          <pc:sldMk cId="194811006" sldId="1056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284292557" sldId="1056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246740237" sldId="1057"/>
        </pc:sldMkLst>
      </pc:sldChg>
      <pc:sldChg chg="add del">
        <pc:chgData name="Laise Eduarda Paixão de Moraes" userId="ed9e5288-1c22-4d51-b69f-ec30695ef7d2" providerId="ADAL" clId="{121E0C3F-27A0-43CF-81A6-B1BCE706AA80}" dt="2023-09-10T14:16:27.690" v="18881" actId="47"/>
        <pc:sldMkLst>
          <pc:docMk/>
          <pc:sldMk cId="3155661378" sldId="1057"/>
        </pc:sldMkLst>
      </pc:sldChg>
      <pc:sldChg chg="add del mod ord modShow">
        <pc:chgData name="Laise Eduarda Paixão de Moraes" userId="ed9e5288-1c22-4d51-b69f-ec30695ef7d2" providerId="ADAL" clId="{121E0C3F-27A0-43CF-81A6-B1BCE706AA80}" dt="2023-09-09T23:34:28.705" v="12680" actId="47"/>
        <pc:sldMkLst>
          <pc:docMk/>
          <pc:sldMk cId="3896832613" sldId="1058"/>
        </pc:sldMkLst>
      </pc:sldChg>
      <pc:sldChg chg="delSp modSp add del mod modShow">
        <pc:chgData name="Laise Eduarda Paixão de Moraes" userId="ed9e5288-1c22-4d51-b69f-ec30695ef7d2" providerId="ADAL" clId="{121E0C3F-27A0-43CF-81A6-B1BCE706AA80}" dt="2023-09-10T01:04:16.602" v="14897" actId="47"/>
        <pc:sldMkLst>
          <pc:docMk/>
          <pc:sldMk cId="2205930167" sldId="1059"/>
        </pc:sldMkLst>
        <pc:picChg chg="mod">
          <ac:chgData name="Laise Eduarda Paixão de Moraes" userId="ed9e5288-1c22-4d51-b69f-ec30695ef7d2" providerId="ADAL" clId="{121E0C3F-27A0-43CF-81A6-B1BCE706AA80}" dt="2023-09-10T00:56:49.322" v="14754" actId="1076"/>
          <ac:picMkLst>
            <pc:docMk/>
            <pc:sldMk cId="2205930167" sldId="1059"/>
            <ac:picMk id="84993" creationId="{DAEE8513-B1AA-3545-8E2F-8BE3615A7E4F}"/>
          </ac:picMkLst>
        </pc:picChg>
        <pc:picChg chg="del">
          <ac:chgData name="Laise Eduarda Paixão de Moraes" userId="ed9e5288-1c22-4d51-b69f-ec30695ef7d2" providerId="ADAL" clId="{121E0C3F-27A0-43CF-81A6-B1BCE706AA80}" dt="2023-09-10T00:56:48.694" v="14753" actId="478"/>
          <ac:picMkLst>
            <pc:docMk/>
            <pc:sldMk cId="2205930167" sldId="1059"/>
            <ac:picMk id="84995" creationId="{1F1FC871-67E1-BF45-ADC5-58E21E44AA51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01:01:44.571" v="14830" actId="47"/>
        <pc:sldMkLst>
          <pc:docMk/>
          <pc:sldMk cId="3032917028" sldId="1060"/>
        </pc:sldMkLst>
      </pc:sldChg>
      <pc:sldChg chg="delSp modSp add del mod">
        <pc:chgData name="Laise Eduarda Paixão de Moraes" userId="ed9e5288-1c22-4d51-b69f-ec30695ef7d2" providerId="ADAL" clId="{121E0C3F-27A0-43CF-81A6-B1BCE706AA80}" dt="2023-09-10T13:13:05.561" v="18132" actId="47"/>
        <pc:sldMkLst>
          <pc:docMk/>
          <pc:sldMk cId="1436257177" sldId="1061"/>
        </pc:sldMkLst>
        <pc:spChg chg="del mod">
          <ac:chgData name="Laise Eduarda Paixão de Moraes" userId="ed9e5288-1c22-4d51-b69f-ec30695ef7d2" providerId="ADAL" clId="{121E0C3F-27A0-43CF-81A6-B1BCE706AA80}" dt="2023-09-10T13:13:05.031" v="18131"/>
          <ac:spMkLst>
            <pc:docMk/>
            <pc:sldMk cId="1436257177" sldId="1061"/>
            <ac:spMk id="92165" creationId="{75040300-7878-684C-884D-C0DB95A4B9FE}"/>
          </ac:spMkLst>
        </pc:spChg>
        <pc:picChg chg="del">
          <ac:chgData name="Laise Eduarda Paixão de Moraes" userId="ed9e5288-1c22-4d51-b69f-ec30695ef7d2" providerId="ADAL" clId="{121E0C3F-27A0-43CF-81A6-B1BCE706AA80}" dt="2023-09-10T13:12:49.745" v="18126" actId="21"/>
          <ac:picMkLst>
            <pc:docMk/>
            <pc:sldMk cId="1436257177" sldId="1061"/>
            <ac:picMk id="92161" creationId="{E8E62957-78F8-5F48-A7E6-954E76A9181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1:39:51.924" v="14984" actId="2696"/>
        <pc:sldMkLst>
          <pc:docMk/>
          <pc:sldMk cId="2223560015" sldId="1061"/>
        </pc:sldMkLst>
      </pc:sldChg>
      <pc:sldChg chg="add del">
        <pc:chgData name="Laise Eduarda Paixão de Moraes" userId="ed9e5288-1c22-4d51-b69f-ec30695ef7d2" providerId="ADAL" clId="{121E0C3F-27A0-43CF-81A6-B1BCE706AA80}" dt="2023-09-10T11:39:32.470" v="14981" actId="47"/>
        <pc:sldMkLst>
          <pc:docMk/>
          <pc:sldMk cId="1393719566" sldId="1062"/>
        </pc:sldMkLst>
      </pc:sldChg>
      <pc:sldChg chg="modSp add del mod modShow">
        <pc:chgData name="Laise Eduarda Paixão de Moraes" userId="ed9e5288-1c22-4d51-b69f-ec30695ef7d2" providerId="ADAL" clId="{121E0C3F-27A0-43CF-81A6-B1BCE706AA80}" dt="2023-09-10T11:39:26.981" v="14979" actId="2696"/>
        <pc:sldMkLst>
          <pc:docMk/>
          <pc:sldMk cId="3110093313" sldId="1062"/>
        </pc:sldMkLst>
        <pc:spChg chg="mod">
          <ac:chgData name="Laise Eduarda Paixão de Moraes" userId="ed9e5288-1c22-4d51-b69f-ec30695ef7d2" providerId="ADAL" clId="{121E0C3F-27A0-43CF-81A6-B1BCE706AA80}" dt="2023-09-09T18:02:49.112" v="3891" actId="27636"/>
          <ac:spMkLst>
            <pc:docMk/>
            <pc:sldMk cId="3110093313" sldId="1062"/>
            <ac:spMk id="5" creationId="{18690241-0BFB-4A4B-886E-CBD148EE0DFF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19:08:22.062" v="5653" actId="47"/>
        <pc:sldMkLst>
          <pc:docMk/>
          <pc:sldMk cId="300801359" sldId="1063"/>
        </pc:sldMkLst>
      </pc:sldChg>
      <pc:sldChg chg="add del mod setBg modShow">
        <pc:chgData name="Laise Eduarda Paixão de Moraes" userId="ed9e5288-1c22-4d51-b69f-ec30695ef7d2" providerId="ADAL" clId="{121E0C3F-27A0-43CF-81A6-B1BCE706AA80}" dt="2023-09-09T19:00:32.271" v="5639" actId="47"/>
        <pc:sldMkLst>
          <pc:docMk/>
          <pc:sldMk cId="3194962795" sldId="1064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18:42:32.796" v="5438" actId="47"/>
        <pc:sldMkLst>
          <pc:docMk/>
          <pc:sldMk cId="579289310" sldId="1065"/>
        </pc:sldMkLst>
        <pc:spChg chg="del mod">
          <ac:chgData name="Laise Eduarda Paixão de Moraes" userId="ed9e5288-1c22-4d51-b69f-ec30695ef7d2" providerId="ADAL" clId="{121E0C3F-27A0-43CF-81A6-B1BCE706AA80}" dt="2023-09-09T18:38:26.698" v="5276" actId="478"/>
          <ac:spMkLst>
            <pc:docMk/>
            <pc:sldMk cId="579289310" sldId="1065"/>
            <ac:spMk id="5" creationId="{C22EDB54-9314-668A-D49D-B84FF41135F1}"/>
          </ac:spMkLst>
        </pc:spChg>
        <pc:spChg chg="add del">
          <ac:chgData name="Laise Eduarda Paixão de Moraes" userId="ed9e5288-1c22-4d51-b69f-ec30695ef7d2" providerId="ADAL" clId="{121E0C3F-27A0-43CF-81A6-B1BCE706AA80}" dt="2023-09-09T18:38:30.307" v="5278" actId="21"/>
          <ac:spMkLst>
            <pc:docMk/>
            <pc:sldMk cId="579289310" sldId="1065"/>
            <ac:spMk id="6" creationId="{D3C0274B-B7FB-7831-2E14-C3F0C7F2F770}"/>
          </ac:spMkLst>
        </pc:spChg>
        <pc:spChg chg="add del">
          <ac:chgData name="Laise Eduarda Paixão de Moraes" userId="ed9e5288-1c22-4d51-b69f-ec30695ef7d2" providerId="ADAL" clId="{121E0C3F-27A0-43CF-81A6-B1BCE706AA80}" dt="2023-09-09T18:38:30.307" v="5278" actId="21"/>
          <ac:spMkLst>
            <pc:docMk/>
            <pc:sldMk cId="579289310" sldId="1065"/>
            <ac:spMk id="8" creationId="{96CB4E87-B42A-936D-47E2-485DAAE22A2C}"/>
          </ac:spMkLst>
        </pc:spChg>
        <pc:spChg chg="del">
          <ac:chgData name="Laise Eduarda Paixão de Moraes" userId="ed9e5288-1c22-4d51-b69f-ec30695ef7d2" providerId="ADAL" clId="{121E0C3F-27A0-43CF-81A6-B1BCE706AA80}" dt="2023-09-09T18:42:24.069" v="5435" actId="21"/>
          <ac:spMkLst>
            <pc:docMk/>
            <pc:sldMk cId="579289310" sldId="1065"/>
            <ac:spMk id="9" creationId="{87A92B05-2EE1-E833-9C6C-B505E4770B81}"/>
          </ac:spMkLst>
        </pc:spChg>
      </pc:sldChg>
      <pc:sldChg chg="delSp modSp add del mod">
        <pc:chgData name="Laise Eduarda Paixão de Moraes" userId="ed9e5288-1c22-4d51-b69f-ec30695ef7d2" providerId="ADAL" clId="{121E0C3F-27A0-43CF-81A6-B1BCE706AA80}" dt="2023-09-09T18:37:05.515" v="5264" actId="47"/>
        <pc:sldMkLst>
          <pc:docMk/>
          <pc:sldMk cId="125095734" sldId="1066"/>
        </pc:sldMkLst>
        <pc:spChg chg="mod">
          <ac:chgData name="Laise Eduarda Paixão de Moraes" userId="ed9e5288-1c22-4d51-b69f-ec30695ef7d2" providerId="ADAL" clId="{121E0C3F-27A0-43CF-81A6-B1BCE706AA80}" dt="2023-09-09T18:36:39.803" v="5259" actId="21"/>
          <ac:spMkLst>
            <pc:docMk/>
            <pc:sldMk cId="125095734" sldId="1066"/>
            <ac:spMk id="15" creationId="{2D6C43D4-6713-0B4C-EFF8-10DBC9565B79}"/>
          </ac:spMkLst>
        </pc:spChg>
        <pc:picChg chg="del">
          <ac:chgData name="Laise Eduarda Paixão de Moraes" userId="ed9e5288-1c22-4d51-b69f-ec30695ef7d2" providerId="ADAL" clId="{121E0C3F-27A0-43CF-81A6-B1BCE706AA80}" dt="2023-09-09T18:36:04.037" v="5252" actId="21"/>
          <ac:picMkLst>
            <pc:docMk/>
            <pc:sldMk cId="125095734" sldId="1066"/>
            <ac:picMk id="16" creationId="{A28B5D16-0F55-AD8C-BFE7-7E01B7CABF43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4:53:43.150" v="19895" actId="20577"/>
        <pc:sldMkLst>
          <pc:docMk/>
          <pc:sldMk cId="1371305945" sldId="1067"/>
        </pc:sldMkLst>
        <pc:spChg chg="add del mod">
          <ac:chgData name="Laise Eduarda Paixão de Moraes" userId="ed9e5288-1c22-4d51-b69f-ec30695ef7d2" providerId="ADAL" clId="{121E0C3F-27A0-43CF-81A6-B1BCE706AA80}" dt="2023-09-09T18:39:35.562" v="5328" actId="21"/>
          <ac:spMkLst>
            <pc:docMk/>
            <pc:sldMk cId="1371305945" sldId="1067"/>
            <ac:spMk id="4" creationId="{373BAC4D-0930-0C88-F08B-FE6F5010B197}"/>
          </ac:spMkLst>
        </pc:spChg>
        <pc:spChg chg="add del mod">
          <ac:chgData name="Laise Eduarda Paixão de Moraes" userId="ed9e5288-1c22-4d51-b69f-ec30695ef7d2" providerId="ADAL" clId="{121E0C3F-27A0-43CF-81A6-B1BCE706AA80}" dt="2023-09-09T18:39:35.562" v="5328" actId="21"/>
          <ac:spMkLst>
            <pc:docMk/>
            <pc:sldMk cId="1371305945" sldId="1067"/>
            <ac:spMk id="5" creationId="{134374DD-6205-0BB4-7E7D-11BDF149A99F}"/>
          </ac:spMkLst>
        </pc:spChg>
        <pc:spChg chg="add del mod">
          <ac:chgData name="Laise Eduarda Paixão de Moraes" userId="ed9e5288-1c22-4d51-b69f-ec30695ef7d2" providerId="ADAL" clId="{121E0C3F-27A0-43CF-81A6-B1BCE706AA80}" dt="2023-09-09T18:40:38.108" v="5353" actId="478"/>
          <ac:spMkLst>
            <pc:docMk/>
            <pc:sldMk cId="1371305945" sldId="1067"/>
            <ac:spMk id="6" creationId="{B98E1893-EA04-2AED-C1CA-93EBF4641133}"/>
          </ac:spMkLst>
        </pc:spChg>
        <pc:spChg chg="add mod">
          <ac:chgData name="Laise Eduarda Paixão de Moraes" userId="ed9e5288-1c22-4d51-b69f-ec30695ef7d2" providerId="ADAL" clId="{121E0C3F-27A0-43CF-81A6-B1BCE706AA80}" dt="2023-09-10T14:53:43.150" v="19895" actId="20577"/>
          <ac:spMkLst>
            <pc:docMk/>
            <pc:sldMk cId="1371305945" sldId="1067"/>
            <ac:spMk id="7" creationId="{B45D6A55-AC59-6760-81CC-54D7C52C26F5}"/>
          </ac:spMkLst>
        </pc:spChg>
        <pc:spChg chg="add mod">
          <ac:chgData name="Laise Eduarda Paixão de Moraes" userId="ed9e5288-1c22-4d51-b69f-ec30695ef7d2" providerId="ADAL" clId="{121E0C3F-27A0-43CF-81A6-B1BCE706AA80}" dt="2023-09-09T20:26:20.998" v="7161" actId="20577"/>
          <ac:spMkLst>
            <pc:docMk/>
            <pc:sldMk cId="1371305945" sldId="1067"/>
            <ac:spMk id="8" creationId="{D6270D3B-4318-8EB0-CBF2-A2729810D6B1}"/>
          </ac:spMkLst>
        </pc:spChg>
        <pc:spChg chg="add del mod">
          <ac:chgData name="Laise Eduarda Paixão de Moraes" userId="ed9e5288-1c22-4d51-b69f-ec30695ef7d2" providerId="ADAL" clId="{121E0C3F-27A0-43CF-81A6-B1BCE706AA80}" dt="2023-09-09T20:26:15.154" v="7156" actId="478"/>
          <ac:spMkLst>
            <pc:docMk/>
            <pc:sldMk cId="1371305945" sldId="1067"/>
            <ac:spMk id="9" creationId="{77449317-65F0-B380-560C-7AAD43771888}"/>
          </ac:spMkLst>
        </pc:spChg>
        <pc:spChg chg="mod">
          <ac:chgData name="Laise Eduarda Paixão de Moraes" userId="ed9e5288-1c22-4d51-b69f-ec30695ef7d2" providerId="ADAL" clId="{121E0C3F-27A0-43CF-81A6-B1BCE706AA80}" dt="2023-09-09T22:01:46.596" v="9700" actId="6549"/>
          <ac:spMkLst>
            <pc:docMk/>
            <pc:sldMk cId="1371305945" sldId="1067"/>
            <ac:spMk id="14" creationId="{6F484374-ADAA-2045-5B1D-92C5A2C35A8E}"/>
          </ac:spMkLst>
        </pc:spChg>
        <pc:spChg chg="del">
          <ac:chgData name="Laise Eduarda Paixão de Moraes" userId="ed9e5288-1c22-4d51-b69f-ec30695ef7d2" providerId="ADAL" clId="{121E0C3F-27A0-43CF-81A6-B1BCE706AA80}" dt="2023-09-09T18:42:28.641" v="5436" actId="478"/>
          <ac:spMkLst>
            <pc:docMk/>
            <pc:sldMk cId="1371305945" sldId="1067"/>
            <ac:spMk id="15" creationId="{2D6C43D4-6713-0B4C-EFF8-10DBC9565B79}"/>
          </ac:spMkLst>
        </pc:spChg>
        <pc:spChg chg="del">
          <ac:chgData name="Laise Eduarda Paixão de Moraes" userId="ed9e5288-1c22-4d51-b69f-ec30695ef7d2" providerId="ADAL" clId="{121E0C3F-27A0-43CF-81A6-B1BCE706AA80}" dt="2023-09-09T18:35:16.681" v="5243" actId="478"/>
          <ac:spMkLst>
            <pc:docMk/>
            <pc:sldMk cId="1371305945" sldId="1067"/>
            <ac:spMk id="20" creationId="{A2545CD9-B42F-AD33-0850-FB211A662D6E}"/>
          </ac:spMkLst>
        </pc:spChg>
        <pc:picChg chg="del">
          <ac:chgData name="Laise Eduarda Paixão de Moraes" userId="ed9e5288-1c22-4d51-b69f-ec30695ef7d2" providerId="ADAL" clId="{121E0C3F-27A0-43CF-81A6-B1BCE706AA80}" dt="2023-09-09T18:35:04.041" v="5236" actId="478"/>
          <ac:picMkLst>
            <pc:docMk/>
            <pc:sldMk cId="1371305945" sldId="1067"/>
            <ac:picMk id="8194" creationId="{E8DB6FF2-9D5E-D604-B769-C61592CABB07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0:31:12.163" v="7204" actId="47"/>
        <pc:sldMkLst>
          <pc:docMk/>
          <pc:sldMk cId="3031442338" sldId="1068"/>
        </pc:sldMkLst>
        <pc:spChg chg="mod">
          <ac:chgData name="Laise Eduarda Paixão de Moraes" userId="ed9e5288-1c22-4d51-b69f-ec30695ef7d2" providerId="ADAL" clId="{121E0C3F-27A0-43CF-81A6-B1BCE706AA80}" dt="2023-09-09T20:14:05.945" v="6384" actId="20577"/>
          <ac:spMkLst>
            <pc:docMk/>
            <pc:sldMk cId="3031442338" sldId="1068"/>
            <ac:spMk id="3" creationId="{9BE910C2-7FF8-CC18-84EA-2D19ACBB1AD9}"/>
          </ac:spMkLst>
        </pc:spChg>
        <pc:spChg chg="add del">
          <ac:chgData name="Laise Eduarda Paixão de Moraes" userId="ed9e5288-1c22-4d51-b69f-ec30695ef7d2" providerId="ADAL" clId="{121E0C3F-27A0-43CF-81A6-B1BCE706AA80}" dt="2023-09-09T19:16:09.194" v="5782" actId="22"/>
          <ac:spMkLst>
            <pc:docMk/>
            <pc:sldMk cId="3031442338" sldId="1068"/>
            <ac:spMk id="6" creationId="{5C3BB72E-30AF-2BD3-7A36-67D72FE085D4}"/>
          </ac:spMkLst>
        </pc:spChg>
        <pc:spChg chg="add del">
          <ac:chgData name="Laise Eduarda Paixão de Moraes" userId="ed9e5288-1c22-4d51-b69f-ec30695ef7d2" providerId="ADAL" clId="{121E0C3F-27A0-43CF-81A6-B1BCE706AA80}" dt="2023-09-09T18:59:54.236" v="5632" actId="478"/>
          <ac:spMkLst>
            <pc:docMk/>
            <pc:sldMk cId="3031442338" sldId="1068"/>
            <ac:spMk id="7" creationId="{B45D6A55-AC59-6760-81CC-54D7C52C26F5}"/>
          </ac:spMkLst>
        </pc:spChg>
        <pc:spChg chg="mod">
          <ac:chgData name="Laise Eduarda Paixão de Moraes" userId="ed9e5288-1c22-4d51-b69f-ec30695ef7d2" providerId="ADAL" clId="{121E0C3F-27A0-43CF-81A6-B1BCE706AA80}" dt="2023-09-09T19:00:03.261" v="5636" actId="6549"/>
          <ac:spMkLst>
            <pc:docMk/>
            <pc:sldMk cId="3031442338" sldId="1068"/>
            <ac:spMk id="8" creationId="{D6270D3B-4318-8EB0-CBF2-A2729810D6B1}"/>
          </ac:spMkLst>
        </pc:spChg>
        <pc:spChg chg="add mod">
          <ac:chgData name="Laise Eduarda Paixão de Moraes" userId="ed9e5288-1c22-4d51-b69f-ec30695ef7d2" providerId="ADAL" clId="{121E0C3F-27A0-43CF-81A6-B1BCE706AA80}" dt="2023-09-09T20:11:50.497" v="6341" actId="208"/>
          <ac:spMkLst>
            <pc:docMk/>
            <pc:sldMk cId="3031442338" sldId="1068"/>
            <ac:spMk id="9" creationId="{515C3718-696F-9DA8-20E5-ADD5DA55CCA8}"/>
          </ac:spMkLst>
        </pc:spChg>
        <pc:spChg chg="add mod">
          <ac:chgData name="Laise Eduarda Paixão de Moraes" userId="ed9e5288-1c22-4d51-b69f-ec30695ef7d2" providerId="ADAL" clId="{121E0C3F-27A0-43CF-81A6-B1BCE706AA80}" dt="2023-09-09T20:11:50.497" v="6341" actId="208"/>
          <ac:spMkLst>
            <pc:docMk/>
            <pc:sldMk cId="3031442338" sldId="1068"/>
            <ac:spMk id="11" creationId="{191EBDA1-FCD7-CA90-E26C-154797EDB72F}"/>
          </ac:spMkLst>
        </pc:spChg>
        <pc:spChg chg="add mod">
          <ac:chgData name="Laise Eduarda Paixão de Moraes" userId="ed9e5288-1c22-4d51-b69f-ec30695ef7d2" providerId="ADAL" clId="{121E0C3F-27A0-43CF-81A6-B1BCE706AA80}" dt="2023-09-09T20:11:50.497" v="6341" actId="208"/>
          <ac:spMkLst>
            <pc:docMk/>
            <pc:sldMk cId="3031442338" sldId="1068"/>
            <ac:spMk id="12" creationId="{D41C91B8-3C60-E28A-9C52-1EF3EE80AA2B}"/>
          </ac:spMkLst>
        </pc:spChg>
        <pc:spChg chg="add del">
          <ac:chgData name="Laise Eduarda Paixão de Moraes" userId="ed9e5288-1c22-4d51-b69f-ec30695ef7d2" providerId="ADAL" clId="{121E0C3F-27A0-43CF-81A6-B1BCE706AA80}" dt="2023-09-09T18:59:54.236" v="5632" actId="478"/>
          <ac:spMkLst>
            <pc:docMk/>
            <pc:sldMk cId="3031442338" sldId="1068"/>
            <ac:spMk id="14" creationId="{6F484374-ADAA-2045-5B1D-92C5A2C35A8E}"/>
          </ac:spMkLst>
        </pc:spChg>
        <pc:spChg chg="mod">
          <ac:chgData name="Laise Eduarda Paixão de Moraes" userId="ed9e5288-1c22-4d51-b69f-ec30695ef7d2" providerId="ADAL" clId="{121E0C3F-27A0-43CF-81A6-B1BCE706AA80}" dt="2023-09-09T19:18:41.214" v="5824" actId="571"/>
          <ac:spMkLst>
            <pc:docMk/>
            <pc:sldMk cId="3031442338" sldId="1068"/>
            <ac:spMk id="21" creationId="{12C9B738-A9AC-2924-BE96-CFDCCA3B4D32}"/>
          </ac:spMkLst>
        </pc:spChg>
        <pc:spChg chg="mod">
          <ac:chgData name="Laise Eduarda Paixão de Moraes" userId="ed9e5288-1c22-4d51-b69f-ec30695ef7d2" providerId="ADAL" clId="{121E0C3F-27A0-43CF-81A6-B1BCE706AA80}" dt="2023-09-09T19:18:41.214" v="5824" actId="571"/>
          <ac:spMkLst>
            <pc:docMk/>
            <pc:sldMk cId="3031442338" sldId="1068"/>
            <ac:spMk id="22" creationId="{53150843-DE86-12AA-797D-2EE51C4180DC}"/>
          </ac:spMkLst>
        </pc:spChg>
        <pc:spChg chg="mod">
          <ac:chgData name="Laise Eduarda Paixão de Moraes" userId="ed9e5288-1c22-4d51-b69f-ec30695ef7d2" providerId="ADAL" clId="{121E0C3F-27A0-43CF-81A6-B1BCE706AA80}" dt="2023-09-09T19:18:41.214" v="5824" actId="571"/>
          <ac:spMkLst>
            <pc:docMk/>
            <pc:sldMk cId="3031442338" sldId="1068"/>
            <ac:spMk id="23" creationId="{B47639C8-361C-5840-5C31-EB79E72DA9C7}"/>
          </ac:spMkLst>
        </pc:spChg>
        <pc:spChg chg="add del mod">
          <ac:chgData name="Laise Eduarda Paixão de Moraes" userId="ed9e5288-1c22-4d51-b69f-ec30695ef7d2" providerId="ADAL" clId="{121E0C3F-27A0-43CF-81A6-B1BCE706AA80}" dt="2023-09-09T20:06:49.983" v="6158" actId="478"/>
          <ac:spMkLst>
            <pc:docMk/>
            <pc:sldMk cId="3031442338" sldId="1068"/>
            <ac:spMk id="24" creationId="{BC5A7B5D-4DA7-5562-996A-255A01789A59}"/>
          </ac:spMkLst>
        </pc:spChg>
        <pc:spChg chg="add del mod">
          <ac:chgData name="Laise Eduarda Paixão de Moraes" userId="ed9e5288-1c22-4d51-b69f-ec30695ef7d2" providerId="ADAL" clId="{121E0C3F-27A0-43CF-81A6-B1BCE706AA80}" dt="2023-09-09T20:07:18.290" v="6164" actId="478"/>
          <ac:spMkLst>
            <pc:docMk/>
            <pc:sldMk cId="3031442338" sldId="1068"/>
            <ac:spMk id="25" creationId="{C38DDFFD-2863-8114-088E-E7AFB5CF6521}"/>
          </ac:spMkLst>
        </pc:spChg>
        <pc:spChg chg="add del mod">
          <ac:chgData name="Laise Eduarda Paixão de Moraes" userId="ed9e5288-1c22-4d51-b69f-ec30695ef7d2" providerId="ADAL" clId="{121E0C3F-27A0-43CF-81A6-B1BCE706AA80}" dt="2023-09-09T20:07:47.817" v="6217" actId="478"/>
          <ac:spMkLst>
            <pc:docMk/>
            <pc:sldMk cId="3031442338" sldId="1068"/>
            <ac:spMk id="26" creationId="{2A9BC66C-02BB-9628-B481-8510DEFED70A}"/>
          </ac:spMkLst>
        </pc:spChg>
        <pc:spChg chg="add del mod">
          <ac:chgData name="Laise Eduarda Paixão de Moraes" userId="ed9e5288-1c22-4d51-b69f-ec30695ef7d2" providerId="ADAL" clId="{121E0C3F-27A0-43CF-81A6-B1BCE706AA80}" dt="2023-09-09T19:20:02.086" v="5910"/>
          <ac:spMkLst>
            <pc:docMk/>
            <pc:sldMk cId="3031442338" sldId="1068"/>
            <ac:spMk id="27" creationId="{BC270A02-D254-E3C7-FB19-293A2B17D806}"/>
          </ac:spMkLst>
        </pc:spChg>
        <pc:spChg chg="add mod">
          <ac:chgData name="Laise Eduarda Paixão de Moraes" userId="ed9e5288-1c22-4d51-b69f-ec30695ef7d2" providerId="ADAL" clId="{121E0C3F-27A0-43CF-81A6-B1BCE706AA80}" dt="2023-09-09T20:12:02.406" v="6343" actId="115"/>
          <ac:spMkLst>
            <pc:docMk/>
            <pc:sldMk cId="3031442338" sldId="1068"/>
            <ac:spMk id="18433" creationId="{1105DB6C-3DA0-37B2-A77B-3FE21835585A}"/>
          </ac:spMkLst>
        </pc:spChg>
        <pc:spChg chg="add mod">
          <ac:chgData name="Laise Eduarda Paixão de Moraes" userId="ed9e5288-1c22-4d51-b69f-ec30695ef7d2" providerId="ADAL" clId="{121E0C3F-27A0-43CF-81A6-B1BCE706AA80}" dt="2023-09-09T20:07:58.082" v="6234" actId="14100"/>
          <ac:spMkLst>
            <pc:docMk/>
            <pc:sldMk cId="3031442338" sldId="1068"/>
            <ac:spMk id="18435" creationId="{F00FD53A-1C11-A297-A7BD-A3D2885F90D3}"/>
          </ac:spMkLst>
        </pc:spChg>
        <pc:spChg chg="add mod">
          <ac:chgData name="Laise Eduarda Paixão de Moraes" userId="ed9e5288-1c22-4d51-b69f-ec30695ef7d2" providerId="ADAL" clId="{121E0C3F-27A0-43CF-81A6-B1BCE706AA80}" dt="2023-09-09T20:08:14.229" v="6253" actId="14100"/>
          <ac:spMkLst>
            <pc:docMk/>
            <pc:sldMk cId="3031442338" sldId="1068"/>
            <ac:spMk id="18437" creationId="{2A9AFCF9-7837-B653-2DF5-0BEE719C715D}"/>
          </ac:spMkLst>
        </pc:spChg>
        <pc:grpChg chg="add mod">
          <ac:chgData name="Laise Eduarda Paixão de Moraes" userId="ed9e5288-1c22-4d51-b69f-ec30695ef7d2" providerId="ADAL" clId="{121E0C3F-27A0-43CF-81A6-B1BCE706AA80}" dt="2023-09-09T19:18:37.562" v="5822" actId="164"/>
          <ac:grpSpMkLst>
            <pc:docMk/>
            <pc:sldMk cId="3031442338" sldId="1068"/>
            <ac:grpSpMk id="13" creationId="{9CE3625B-116F-F39D-1CAB-EC9DA4B2D086}"/>
          </ac:grpSpMkLst>
        </pc:grpChg>
        <pc:grpChg chg="add mod">
          <ac:chgData name="Laise Eduarda Paixão de Moraes" userId="ed9e5288-1c22-4d51-b69f-ec30695ef7d2" providerId="ADAL" clId="{121E0C3F-27A0-43CF-81A6-B1BCE706AA80}" dt="2023-09-09T20:06:28.223" v="6134" actId="1076"/>
          <ac:grpSpMkLst>
            <pc:docMk/>
            <pc:sldMk cId="3031442338" sldId="1068"/>
            <ac:grpSpMk id="17" creationId="{C13B7E1B-3C23-E277-9BA1-AFDE0BF4587C}"/>
          </ac:grpSpMkLst>
        </pc:grpChg>
        <pc:grpChg chg="add del mod">
          <ac:chgData name="Laise Eduarda Paixão de Moraes" userId="ed9e5288-1c22-4d51-b69f-ec30695ef7d2" providerId="ADAL" clId="{121E0C3F-27A0-43CF-81A6-B1BCE706AA80}" dt="2023-09-09T19:18:41.280" v="5825" actId="21"/>
          <ac:grpSpMkLst>
            <pc:docMk/>
            <pc:sldMk cId="3031442338" sldId="1068"/>
            <ac:grpSpMk id="18" creationId="{7D2AD2F4-4C75-4C00-4780-F8F7A733483F}"/>
          </ac:grpSpMkLst>
        </pc:grpChg>
        <pc:grpChg chg="mod">
          <ac:chgData name="Laise Eduarda Paixão de Moraes" userId="ed9e5288-1c22-4d51-b69f-ec30695ef7d2" providerId="ADAL" clId="{121E0C3F-27A0-43CF-81A6-B1BCE706AA80}" dt="2023-09-09T19:18:41.214" v="5824" actId="571"/>
          <ac:grpSpMkLst>
            <pc:docMk/>
            <pc:sldMk cId="3031442338" sldId="1068"/>
            <ac:grpSpMk id="20" creationId="{0C236338-36C2-1DF7-E66A-5CDDF237DD75}"/>
          </ac:grpSpMkLst>
        </pc:grpChg>
        <pc:grpChg chg="add del mod">
          <ac:chgData name="Laise Eduarda Paixão de Moraes" userId="ed9e5288-1c22-4d51-b69f-ec30695ef7d2" providerId="ADAL" clId="{121E0C3F-27A0-43CF-81A6-B1BCE706AA80}" dt="2023-09-09T19:57:23.317" v="5917" actId="165"/>
          <ac:grpSpMkLst>
            <pc:docMk/>
            <pc:sldMk cId="3031442338" sldId="1068"/>
            <ac:grpSpMk id="28" creationId="{317EC186-B868-8596-0B68-83EDCF81EEEA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03:20.713" v="6107" actId="478"/>
          <ac:grpSpMkLst>
            <pc:docMk/>
            <pc:sldMk cId="3031442338" sldId="1068"/>
            <ac:grpSpMk id="32" creationId="{5B1FCE58-C969-549F-F470-B0DDD968157D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04:42.444" v="6120" actId="478"/>
          <ac:grpSpMkLst>
            <pc:docMk/>
            <pc:sldMk cId="3031442338" sldId="1068"/>
            <ac:grpSpMk id="47" creationId="{77CA150E-D055-F925-0C04-F37D3A6A6504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09:08.196" v="6283" actId="478"/>
          <ac:grpSpMkLst>
            <pc:docMk/>
            <pc:sldMk cId="3031442338" sldId="1068"/>
            <ac:grpSpMk id="18440" creationId="{0F7529CB-CAD1-61F9-B9B5-D50403E0C22B}"/>
          </ac:grpSpMkLst>
        </pc:grpChg>
        <pc:grpChg chg="add mod">
          <ac:chgData name="Laise Eduarda Paixão de Moraes" userId="ed9e5288-1c22-4d51-b69f-ec30695ef7d2" providerId="ADAL" clId="{121E0C3F-27A0-43CF-81A6-B1BCE706AA80}" dt="2023-09-09T20:11:02.255" v="6339" actId="12788"/>
          <ac:grpSpMkLst>
            <pc:docMk/>
            <pc:sldMk cId="3031442338" sldId="1068"/>
            <ac:grpSpMk id="18445" creationId="{4F437BF0-D6A0-D5C8-A0D5-8BB6C7AA3369}"/>
          </ac:grpSpMkLst>
        </pc:grpChg>
        <pc:picChg chg="add del mod">
          <ac:chgData name="Laise Eduarda Paixão de Moraes" userId="ed9e5288-1c22-4d51-b69f-ec30695ef7d2" providerId="ADAL" clId="{121E0C3F-27A0-43CF-81A6-B1BCE706AA80}" dt="2023-09-09T19:16:05.039" v="5780" actId="478"/>
          <ac:picMkLst>
            <pc:docMk/>
            <pc:sldMk cId="3031442338" sldId="1068"/>
            <ac:picMk id="4" creationId="{0BFC7175-540D-0231-3263-508D37A4AE6F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10:12.524" v="6300" actId="478"/>
          <ac:picMkLst>
            <pc:docMk/>
            <pc:sldMk cId="3031442338" sldId="1068"/>
            <ac:picMk id="29" creationId="{5583DDCC-F144-CBDE-E981-8289161E50EA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04:41.976" v="6119" actId="478"/>
          <ac:picMkLst>
            <pc:docMk/>
            <pc:sldMk cId="3031442338" sldId="1068"/>
            <ac:picMk id="30" creationId="{96B8A485-B6C3-7F20-C26D-E786A9E6BF92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04:40.810" v="6117" actId="478"/>
          <ac:picMkLst>
            <pc:docMk/>
            <pc:sldMk cId="3031442338" sldId="1068"/>
            <ac:picMk id="31" creationId="{3849C82A-1AE9-9C82-ADA8-FB4F89033D1B}"/>
          </ac:picMkLst>
        </pc:picChg>
        <pc:picChg chg="add del mod">
          <ac:chgData name="Laise Eduarda Paixão de Moraes" userId="ed9e5288-1c22-4d51-b69f-ec30695ef7d2" providerId="ADAL" clId="{121E0C3F-27A0-43CF-81A6-B1BCE706AA80}" dt="2023-09-09T20:10:11.914" v="6299" actId="478"/>
          <ac:picMkLst>
            <pc:docMk/>
            <pc:sldMk cId="3031442338" sldId="1068"/>
            <ac:picMk id="62" creationId="{B7824D9F-7071-3D01-3A66-D87876027641}"/>
          </ac:picMkLst>
        </pc:picChg>
        <pc:picChg chg="add del mod">
          <ac:chgData name="Laise Eduarda Paixão de Moraes" userId="ed9e5288-1c22-4d51-b69f-ec30695ef7d2" providerId="ADAL" clId="{121E0C3F-27A0-43CF-81A6-B1BCE706AA80}" dt="2023-09-09T20:04:41.370" v="6118" actId="478"/>
          <ac:picMkLst>
            <pc:docMk/>
            <pc:sldMk cId="3031442338" sldId="1068"/>
            <ac:picMk id="63" creationId="{3D96063D-6435-500D-37C2-3642F5EE8573}"/>
          </ac:picMkLst>
        </pc:picChg>
        <pc:picChg chg="add del mod">
          <ac:chgData name="Laise Eduarda Paixão de Moraes" userId="ed9e5288-1c22-4d51-b69f-ec30695ef7d2" providerId="ADAL" clId="{121E0C3F-27A0-43CF-81A6-B1BCE706AA80}" dt="2023-09-09T18:58:55.506" v="5624"/>
          <ac:picMkLst>
            <pc:docMk/>
            <pc:sldMk cId="3031442338" sldId="1068"/>
            <ac:picMk id="18434" creationId="{DF7AEA4F-ED84-88CC-3CB6-08CCE5E77016}"/>
          </ac:picMkLst>
        </pc:picChg>
        <pc:picChg chg="add del mod">
          <ac:chgData name="Laise Eduarda Paixão de Moraes" userId="ed9e5288-1c22-4d51-b69f-ec30695ef7d2" providerId="ADAL" clId="{121E0C3F-27A0-43CF-81A6-B1BCE706AA80}" dt="2023-09-09T19:19:23.486" v="5861" actId="478"/>
          <ac:picMkLst>
            <pc:docMk/>
            <pc:sldMk cId="3031442338" sldId="1068"/>
            <ac:picMk id="18436" creationId="{56388CF2-3F32-A8DA-6B01-CC157F4E04C6}"/>
          </ac:picMkLst>
        </pc:picChg>
        <pc:picChg chg="add mod">
          <ac:chgData name="Laise Eduarda Paixão de Moraes" userId="ed9e5288-1c22-4d51-b69f-ec30695ef7d2" providerId="ADAL" clId="{121E0C3F-27A0-43CF-81A6-B1BCE706AA80}" dt="2023-09-09T20:10:57.846" v="6338" actId="164"/>
          <ac:picMkLst>
            <pc:docMk/>
            <pc:sldMk cId="3031442338" sldId="1068"/>
            <ac:picMk id="18438" creationId="{B8C2839A-DBE2-5D6F-CAF0-EBF85B112E45}"/>
          </ac:picMkLst>
        </pc:picChg>
        <pc:picChg chg="add del mod">
          <ac:chgData name="Laise Eduarda Paixão de Moraes" userId="ed9e5288-1c22-4d51-b69f-ec30695ef7d2" providerId="ADAL" clId="{121E0C3F-27A0-43CF-81A6-B1BCE706AA80}" dt="2023-09-09T20:09:10.829" v="6285" actId="478"/>
          <ac:picMkLst>
            <pc:docMk/>
            <pc:sldMk cId="3031442338" sldId="1068"/>
            <ac:picMk id="18439" creationId="{E83A603F-3150-F709-0734-8C9D0A6BDA64}"/>
          </ac:picMkLst>
        </pc:picChg>
        <pc:picChg chg="mod topLvl">
          <ac:chgData name="Laise Eduarda Paixão de Moraes" userId="ed9e5288-1c22-4d51-b69f-ec30695ef7d2" providerId="ADAL" clId="{121E0C3F-27A0-43CF-81A6-B1BCE706AA80}" dt="2023-09-09T20:11:02.255" v="6339" actId="12788"/>
          <ac:picMkLst>
            <pc:docMk/>
            <pc:sldMk cId="3031442338" sldId="1068"/>
            <ac:picMk id="18441" creationId="{C33EC0FE-F591-C606-3617-8052C5D2B4B2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09:08.196" v="6283" actId="478"/>
          <ac:picMkLst>
            <pc:docMk/>
            <pc:sldMk cId="3031442338" sldId="1068"/>
            <ac:picMk id="18442" creationId="{E8261921-80F5-D1DF-B735-075CBB7F578E}"/>
          </ac:picMkLst>
        </pc:picChg>
        <pc:picChg chg="del mod">
          <ac:chgData name="Laise Eduarda Paixão de Moraes" userId="ed9e5288-1c22-4d51-b69f-ec30695ef7d2" providerId="ADAL" clId="{121E0C3F-27A0-43CF-81A6-B1BCE706AA80}" dt="2023-09-09T20:09:06.761" v="6282" actId="478"/>
          <ac:picMkLst>
            <pc:docMk/>
            <pc:sldMk cId="3031442338" sldId="1068"/>
            <ac:picMk id="18443" creationId="{005D95FD-EE9F-51ED-D827-C46B52BEF4C4}"/>
          </ac:picMkLst>
        </pc:picChg>
        <pc:picChg chg="add mod">
          <ac:chgData name="Laise Eduarda Paixão de Moraes" userId="ed9e5288-1c22-4d51-b69f-ec30695ef7d2" providerId="ADAL" clId="{121E0C3F-27A0-43CF-81A6-B1BCE706AA80}" dt="2023-09-09T20:10:57.846" v="6338" actId="164"/>
          <ac:picMkLst>
            <pc:docMk/>
            <pc:sldMk cId="3031442338" sldId="1068"/>
            <ac:picMk id="18444" creationId="{60017F62-A358-A20D-06B2-65CA8DAB6023}"/>
          </ac:picMkLst>
        </pc:picChg>
        <pc:picChg chg="add del mod">
          <ac:chgData name="Laise Eduarda Paixão de Moraes" userId="ed9e5288-1c22-4d51-b69f-ec30695ef7d2" providerId="ADAL" clId="{121E0C3F-27A0-43CF-81A6-B1BCE706AA80}" dt="2023-09-09T20:30:54.453" v="7196" actId="21"/>
          <ac:picMkLst>
            <pc:docMk/>
            <pc:sldMk cId="3031442338" sldId="1068"/>
            <ac:picMk id="18446" creationId="{F9478AFF-FF35-E87C-20C3-012E35DFFF4B}"/>
          </ac:picMkLst>
        </pc:picChg>
        <pc:cxnChg chg="add mod ord">
          <ac:chgData name="Laise Eduarda Paixão de Moraes" userId="ed9e5288-1c22-4d51-b69f-ec30695ef7d2" providerId="ADAL" clId="{121E0C3F-27A0-43CF-81A6-B1BCE706AA80}" dt="2023-09-09T19:18:37.562" v="5822" actId="164"/>
          <ac:cxnSpMkLst>
            <pc:docMk/>
            <pc:sldMk cId="3031442338" sldId="1068"/>
            <ac:cxnSpMk id="16" creationId="{5D907087-8318-0094-9B9E-DBA5A63CD779}"/>
          </ac:cxnSpMkLst>
        </pc:cxnChg>
        <pc:cxnChg chg="mod">
          <ac:chgData name="Laise Eduarda Paixão de Moraes" userId="ed9e5288-1c22-4d51-b69f-ec30695ef7d2" providerId="ADAL" clId="{121E0C3F-27A0-43CF-81A6-B1BCE706AA80}" dt="2023-09-09T19:18:41.280" v="5825" actId="21"/>
          <ac:cxnSpMkLst>
            <pc:docMk/>
            <pc:sldMk cId="3031442338" sldId="1068"/>
            <ac:cxnSpMk id="19" creationId="{8C26C99E-B649-8108-05CC-33AE1C3CC997}"/>
          </ac:cxnSpMkLst>
        </pc:cxnChg>
        <pc:cxnChg chg="mod">
          <ac:chgData name="Laise Eduarda Paixão de Moraes" userId="ed9e5288-1c22-4d51-b69f-ec30695ef7d2" providerId="ADAL" clId="{121E0C3F-27A0-43CF-81A6-B1BCE706AA80}" dt="2023-09-09T20:00:30.595" v="6045" actId="1582"/>
          <ac:cxnSpMkLst>
            <pc:docMk/>
            <pc:sldMk cId="3031442338" sldId="1068"/>
            <ac:cxnSpMk id="33" creationId="{CB62A3DC-41A6-7157-B7A2-1D8409793AA4}"/>
          </ac:cxnSpMkLst>
        </pc:cxnChg>
        <pc:cxnChg chg="mod">
          <ac:chgData name="Laise Eduarda Paixão de Moraes" userId="ed9e5288-1c22-4d51-b69f-ec30695ef7d2" providerId="ADAL" clId="{121E0C3F-27A0-43CF-81A6-B1BCE706AA80}" dt="2023-09-09T20:00:30.595" v="6045" actId="1582"/>
          <ac:cxnSpMkLst>
            <pc:docMk/>
            <pc:sldMk cId="3031442338" sldId="1068"/>
            <ac:cxnSpMk id="34" creationId="{AF55286A-40C4-E344-9149-C2D48B6A1853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5" creationId="{1DC28B4C-2B5E-3DB6-3D7F-6717B685FD1D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6" creationId="{80A6CDAD-140E-6868-FDFE-C47C92036917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7" creationId="{9CB3EB9A-12D6-CCB8-7157-BB2D007A11DF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8" creationId="{01125388-A193-AE58-3B5A-D01DC43154A3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9" creationId="{5CFA07E7-392B-25CA-501A-5079AA4B070E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0" creationId="{C0D9DF4B-8469-C783-856B-949BCFFFE93A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1" creationId="{DC90A072-734E-C0DC-7B77-F817C13D0BE7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2" creationId="{5F47FBAD-6932-96E5-919D-E98F871AB116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3" creationId="{BB33B24D-AC8B-34EE-35AA-FFC0010D7026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4" creationId="{47EF089E-01C8-240A-CBE9-7535177C282F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5" creationId="{4FF1B228-F394-C3CA-463B-14388CF60DC9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6" creationId="{8D4645DE-5CAC-E3B6-B6AA-851A7BA2735D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48" creationId="{4A6D8F59-3C80-79CB-C247-F245A5F9F7AF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49" creationId="{0B4B1278-C2CF-D79B-7311-313C2CB40417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0" creationId="{3E58BB5D-3D2F-D402-7EE6-75941D4B51CB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1" creationId="{BCF17792-BAE4-62F2-FCBF-E7EFBD296160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2" creationId="{CE43701F-770D-4A93-C01E-EEFA17173763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3" creationId="{6FDE16AD-F11E-748B-4E4A-E2CBD4C17A8F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4" creationId="{06C280DE-980A-7BF6-D810-071EC69C6158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5" creationId="{B5380E3B-6E1E-B575-6491-E17DC4BC83CB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6" creationId="{C525220D-7D46-E29F-34B6-191E235BDE70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7" creationId="{60D21950-61F5-E371-9B7B-8CED0EE3BCAA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8" creationId="{28AE3ADD-7515-589E-EAF0-D838DC920C8C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9" creationId="{B7D5E9C6-0D40-C647-C0C0-FC6B32AB2D11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60" creationId="{6F433CAB-2CC4-003A-CDC8-4C6B94EC56D3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61" creationId="{12CFE988-308F-CB90-6200-B3216FBB453E}"/>
          </ac:cxnSpMkLst>
        </pc:cxnChg>
      </pc:sldChg>
      <pc:sldChg chg="modSp add del mod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4274238130" sldId="1068"/>
        </pc:sldMkLst>
        <pc:spChg chg="mod">
          <ac:chgData name="Laise Eduarda Paixão de Moraes" userId="ed9e5288-1c22-4d51-b69f-ec30695ef7d2" providerId="ADAL" clId="{121E0C3F-27A0-43CF-81A6-B1BCE706AA80}" dt="2023-09-09T20:16:12.449" v="6424" actId="207"/>
          <ac:spMkLst>
            <pc:docMk/>
            <pc:sldMk cId="4274238130" sldId="106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20:16:12.648" v="6425" actId="20577"/>
          <ac:spMkLst>
            <pc:docMk/>
            <pc:sldMk cId="4274238130" sldId="1068"/>
            <ac:spMk id="3" creationId="{9BE910C2-7FF8-CC18-84EA-2D19ACBB1AD9}"/>
          </ac:spMkLst>
        </pc:spChg>
      </pc:sldChg>
      <pc:sldChg chg="addSp delSp modSp add del mod">
        <pc:chgData name="Laise Eduarda Paixão de Moraes" userId="ed9e5288-1c22-4d51-b69f-ec30695ef7d2" providerId="ADAL" clId="{121E0C3F-27A0-43CF-81A6-B1BCE706AA80}" dt="2023-09-09T20:13:34.915" v="6365" actId="47"/>
        <pc:sldMkLst>
          <pc:docMk/>
          <pc:sldMk cId="652840846" sldId="1069"/>
        </pc:sldMkLst>
        <pc:grpChg chg="add del mod">
          <ac:chgData name="Laise Eduarda Paixão de Moraes" userId="ed9e5288-1c22-4d51-b69f-ec30695ef7d2" providerId="ADAL" clId="{121E0C3F-27A0-43CF-81A6-B1BCE706AA80}" dt="2023-09-09T20:13:31.527" v="6363" actId="21"/>
          <ac:grpSpMkLst>
            <pc:docMk/>
            <pc:sldMk cId="652840846" sldId="1069"/>
            <ac:grpSpMk id="4" creationId="{37679B2C-3F1A-4598-35F2-E2B86C75EB46}"/>
          </ac:grpSpMkLst>
        </pc:grpChg>
        <pc:picChg chg="mod topLvl">
          <ac:chgData name="Laise Eduarda Paixão de Moraes" userId="ed9e5288-1c22-4d51-b69f-ec30695ef7d2" providerId="ADAL" clId="{121E0C3F-27A0-43CF-81A6-B1BCE706AA80}" dt="2023-09-09T20:13:31.527" v="6363" actId="21"/>
          <ac:picMkLst>
            <pc:docMk/>
            <pc:sldMk cId="652840846" sldId="1069"/>
            <ac:picMk id="5" creationId="{EB969AFC-A5CC-8BA0-F116-869F32D40D0C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13:31.527" v="6363" actId="21"/>
          <ac:picMkLst>
            <pc:docMk/>
            <pc:sldMk cId="652840846" sldId="1069"/>
            <ac:picMk id="6" creationId="{FE209B44-6579-8D12-F44E-B427D7AC6C96}"/>
          </ac:picMkLst>
        </pc:picChg>
        <pc:picChg chg="del mod">
          <ac:chgData name="Laise Eduarda Paixão de Moraes" userId="ed9e5288-1c22-4d51-b69f-ec30695ef7d2" providerId="ADAL" clId="{121E0C3F-27A0-43CF-81A6-B1BCE706AA80}" dt="2023-09-09T20:13:27.049" v="6361" actId="21"/>
          <ac:picMkLst>
            <pc:docMk/>
            <pc:sldMk cId="652840846" sldId="1069"/>
            <ac:picMk id="7" creationId="{B48CD569-E451-F8B9-DC55-F82698434910}"/>
          </ac:picMkLst>
        </pc:picChg>
        <pc:picChg chg="del">
          <ac:chgData name="Laise Eduarda Paixão de Moraes" userId="ed9e5288-1c22-4d51-b69f-ec30695ef7d2" providerId="ADAL" clId="{121E0C3F-27A0-43CF-81A6-B1BCE706AA80}" dt="2023-09-09T20:08:31.636" v="6259" actId="21"/>
          <ac:picMkLst>
            <pc:docMk/>
            <pc:sldMk cId="652840846" sldId="1069"/>
            <ac:picMk id="62" creationId="{B7824D9F-7071-3D01-3A66-D87876027641}"/>
          </ac:picMkLst>
        </pc:picChg>
      </pc:sldChg>
      <pc:sldChg chg="addSp delSp modSp add del mod ord modShow">
        <pc:chgData name="Laise Eduarda Paixão de Moraes" userId="ed9e5288-1c22-4d51-b69f-ec30695ef7d2" providerId="ADAL" clId="{121E0C3F-27A0-43CF-81A6-B1BCE706AA80}" dt="2023-09-10T12:53:59.607" v="17584" actId="20577"/>
        <pc:sldMkLst>
          <pc:docMk/>
          <pc:sldMk cId="1241190418" sldId="1070"/>
        </pc:sldMkLst>
        <pc:spChg chg="mod">
          <ac:chgData name="Laise Eduarda Paixão de Moraes" userId="ed9e5288-1c22-4d51-b69f-ec30695ef7d2" providerId="ADAL" clId="{121E0C3F-27A0-43CF-81A6-B1BCE706AA80}" dt="2023-09-09T21:57:33.342" v="9496" actId="207"/>
          <ac:spMkLst>
            <pc:docMk/>
            <pc:sldMk cId="1241190418" sldId="1070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3:59.607" v="17584" actId="20577"/>
          <ac:spMkLst>
            <pc:docMk/>
            <pc:sldMk cId="1241190418" sldId="1070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22:57:31.198" v="11690" actId="20577"/>
          <ac:spMkLst>
            <pc:docMk/>
            <pc:sldMk cId="1241190418" sldId="1070"/>
            <ac:spMk id="5" creationId="{6D265D3F-526A-95BE-0DD0-021C7D019AF6}"/>
          </ac:spMkLst>
        </pc:spChg>
        <pc:spChg chg="mod">
          <ac:chgData name="Laise Eduarda Paixão de Moraes" userId="ed9e5288-1c22-4d51-b69f-ec30695ef7d2" providerId="ADAL" clId="{121E0C3F-27A0-43CF-81A6-B1BCE706AA80}" dt="2023-09-09T22:05:24.781" v="9930"/>
          <ac:spMkLst>
            <pc:docMk/>
            <pc:sldMk cId="1241190418" sldId="1070"/>
            <ac:spMk id="8" creationId="{D6270D3B-4318-8EB0-CBF2-A2729810D6B1}"/>
          </ac:spMkLst>
        </pc:spChg>
        <pc:spChg chg="del">
          <ac:chgData name="Laise Eduarda Paixão de Moraes" userId="ed9e5288-1c22-4d51-b69f-ec30695ef7d2" providerId="ADAL" clId="{121E0C3F-27A0-43CF-81A6-B1BCE706AA80}" dt="2023-09-09T21:58:05.318" v="9500" actId="478"/>
          <ac:spMkLst>
            <pc:docMk/>
            <pc:sldMk cId="1241190418" sldId="1070"/>
            <ac:spMk id="18433" creationId="{1105DB6C-3DA0-37B2-A77B-3FE21835585A}"/>
          </ac:spMkLst>
        </pc:spChg>
        <pc:spChg chg="del mod">
          <ac:chgData name="Laise Eduarda Paixão de Moraes" userId="ed9e5288-1c22-4d51-b69f-ec30695ef7d2" providerId="ADAL" clId="{121E0C3F-27A0-43CF-81A6-B1BCE706AA80}" dt="2023-09-09T21:58:06.587" v="9501" actId="478"/>
          <ac:spMkLst>
            <pc:docMk/>
            <pc:sldMk cId="1241190418" sldId="1070"/>
            <ac:spMk id="18435" creationId="{F00FD53A-1C11-A297-A7BD-A3D2885F90D3}"/>
          </ac:spMkLst>
        </pc:spChg>
        <pc:spChg chg="del">
          <ac:chgData name="Laise Eduarda Paixão de Moraes" userId="ed9e5288-1c22-4d51-b69f-ec30695ef7d2" providerId="ADAL" clId="{121E0C3F-27A0-43CF-81A6-B1BCE706AA80}" dt="2023-09-09T21:58:08.201" v="9502" actId="478"/>
          <ac:spMkLst>
            <pc:docMk/>
            <pc:sldMk cId="1241190418" sldId="1070"/>
            <ac:spMk id="18437" creationId="{2A9AFCF9-7837-B653-2DF5-0BEE719C715D}"/>
          </ac:spMkLst>
        </pc:spChg>
        <pc:grpChg chg="add del mod">
          <ac:chgData name="Laise Eduarda Paixão de Moraes" userId="ed9e5288-1c22-4d51-b69f-ec30695ef7d2" providerId="ADAL" clId="{121E0C3F-27A0-43CF-81A6-B1BCE706AA80}" dt="2023-09-09T22:57:35.016" v="11694" actId="478"/>
          <ac:grpSpMkLst>
            <pc:docMk/>
            <pc:sldMk cId="1241190418" sldId="1070"/>
            <ac:grpSpMk id="14" creationId="{CDBCBA25-EE0E-1623-A902-1F34C72FC750}"/>
          </ac:grpSpMkLst>
        </pc:grpChg>
        <pc:grpChg chg="del">
          <ac:chgData name="Laise Eduarda Paixão de Moraes" userId="ed9e5288-1c22-4d51-b69f-ec30695ef7d2" providerId="ADAL" clId="{121E0C3F-27A0-43CF-81A6-B1BCE706AA80}" dt="2023-09-09T21:58:03.232" v="9498" actId="478"/>
          <ac:grpSpMkLst>
            <pc:docMk/>
            <pc:sldMk cId="1241190418" sldId="1070"/>
            <ac:grpSpMk id="17" creationId="{C13B7E1B-3C23-E277-9BA1-AFDE0BF4587C}"/>
          </ac:grpSpMkLst>
        </pc:grpChg>
        <pc:grpChg chg="add del mod">
          <ac:chgData name="Laise Eduarda Paixão de Moraes" userId="ed9e5288-1c22-4d51-b69f-ec30695ef7d2" providerId="ADAL" clId="{121E0C3F-27A0-43CF-81A6-B1BCE706AA80}" dt="2023-09-09T22:57:30.992" v="11689"/>
          <ac:grpSpMkLst>
            <pc:docMk/>
            <pc:sldMk cId="1241190418" sldId="1070"/>
            <ac:grpSpMk id="19" creationId="{2C208AA5-B8A4-5726-FC0E-7A0652ADE7F1}"/>
          </ac:grpSpMkLst>
        </pc:grpChg>
        <pc:grpChg chg="add del mod">
          <ac:chgData name="Laise Eduarda Paixão de Moraes" userId="ed9e5288-1c22-4d51-b69f-ec30695ef7d2" providerId="ADAL" clId="{121E0C3F-27A0-43CF-81A6-B1BCE706AA80}" dt="2023-09-09T22:57:33.288" v="11693" actId="21"/>
          <ac:grpSpMkLst>
            <pc:docMk/>
            <pc:sldMk cId="1241190418" sldId="1070"/>
            <ac:grpSpMk id="22" creationId="{CB2FE980-7687-9A41-D14E-AB72E5927F7F}"/>
          </ac:grpSpMkLst>
        </pc:grpChg>
        <pc:grpChg chg="add del mod">
          <ac:chgData name="Laise Eduarda Paixão de Moraes" userId="ed9e5288-1c22-4d51-b69f-ec30695ef7d2" providerId="ADAL" clId="{121E0C3F-27A0-43CF-81A6-B1BCE706AA80}" dt="2023-09-09T22:07:44.262" v="10018" actId="478"/>
          <ac:grpSpMkLst>
            <pc:docMk/>
            <pc:sldMk cId="1241190418" sldId="1070"/>
            <ac:grpSpMk id="18445" creationId="{4F437BF0-D6A0-D5C8-A0D5-8BB6C7AA3369}"/>
          </ac:grpSpMkLst>
        </pc:grpChg>
        <pc:picChg chg="add del mod">
          <ac:chgData name="Laise Eduarda Paixão de Moraes" userId="ed9e5288-1c22-4d51-b69f-ec30695ef7d2" providerId="ADAL" clId="{121E0C3F-27A0-43CF-81A6-B1BCE706AA80}" dt="2023-09-09T21:59:03.080" v="9517"/>
          <ac:picMkLst>
            <pc:docMk/>
            <pc:sldMk cId="1241190418" sldId="1070"/>
            <ac:picMk id="4" creationId="{CB9B42F5-10EE-829F-389B-699F8255E315}"/>
          </ac:picMkLst>
        </pc:picChg>
        <pc:picChg chg="add del mod">
          <ac:chgData name="Laise Eduarda Paixão de Moraes" userId="ed9e5288-1c22-4d51-b69f-ec30695ef7d2" providerId="ADAL" clId="{121E0C3F-27A0-43CF-81A6-B1BCE706AA80}" dt="2023-09-09T22:08:11.937" v="10028" actId="478"/>
          <ac:picMkLst>
            <pc:docMk/>
            <pc:sldMk cId="1241190418" sldId="1070"/>
            <ac:picMk id="6" creationId="{E42BB5F1-EA3A-D70C-5B77-0F10BCA4DC9C}"/>
          </ac:picMkLst>
        </pc:picChg>
        <pc:picChg chg="add mod">
          <ac:chgData name="Laise Eduarda Paixão de Moraes" userId="ed9e5288-1c22-4d51-b69f-ec30695ef7d2" providerId="ADAL" clId="{121E0C3F-27A0-43CF-81A6-B1BCE706AA80}" dt="2023-09-09T22:09:11.073" v="10122" actId="1076"/>
          <ac:picMkLst>
            <pc:docMk/>
            <pc:sldMk cId="1241190418" sldId="1070"/>
            <ac:picMk id="7" creationId="{4F30BCB8-57AF-1AAC-2EBE-ED5BA919CC3B}"/>
          </ac:picMkLst>
        </pc:picChg>
        <pc:picChg chg="mod">
          <ac:chgData name="Laise Eduarda Paixão de Moraes" userId="ed9e5288-1c22-4d51-b69f-ec30695ef7d2" providerId="ADAL" clId="{121E0C3F-27A0-43CF-81A6-B1BCE706AA80}" dt="2023-09-09T22:57:22.910" v="11682" actId="14100"/>
          <ac:picMkLst>
            <pc:docMk/>
            <pc:sldMk cId="1241190418" sldId="1070"/>
            <ac:picMk id="15" creationId="{9E5E24B1-695B-45DE-E93C-9C490AA75D0E}"/>
          </ac:picMkLst>
        </pc:picChg>
        <pc:picChg chg="mod">
          <ac:chgData name="Laise Eduarda Paixão de Moraes" userId="ed9e5288-1c22-4d51-b69f-ec30695ef7d2" providerId="ADAL" clId="{121E0C3F-27A0-43CF-81A6-B1BCE706AA80}" dt="2023-09-09T22:57:22.910" v="11682" actId="14100"/>
          <ac:picMkLst>
            <pc:docMk/>
            <pc:sldMk cId="1241190418" sldId="1070"/>
            <ac:picMk id="18" creationId="{721880F9-8233-A01F-2E3A-D72864227E8F}"/>
          </ac:picMkLst>
        </pc:picChg>
        <pc:picChg chg="mod">
          <ac:chgData name="Laise Eduarda Paixão de Moraes" userId="ed9e5288-1c22-4d51-b69f-ec30695ef7d2" providerId="ADAL" clId="{121E0C3F-27A0-43CF-81A6-B1BCE706AA80}" dt="2023-09-09T22:57:30.750" v="11688" actId="1076"/>
          <ac:picMkLst>
            <pc:docMk/>
            <pc:sldMk cId="1241190418" sldId="1070"/>
            <ac:picMk id="20" creationId="{55C71DCA-5C19-A5F7-3A03-D6ADFBBB92D6}"/>
          </ac:picMkLst>
        </pc:picChg>
        <pc:picChg chg="mod">
          <ac:chgData name="Laise Eduarda Paixão de Moraes" userId="ed9e5288-1c22-4d51-b69f-ec30695ef7d2" providerId="ADAL" clId="{121E0C3F-27A0-43CF-81A6-B1BCE706AA80}" dt="2023-09-09T22:57:30.750" v="11688" actId="1076"/>
          <ac:picMkLst>
            <pc:docMk/>
            <pc:sldMk cId="1241190418" sldId="1070"/>
            <ac:picMk id="21" creationId="{D5DB5CF5-7329-753D-6E8A-A5837B94E69F}"/>
          </ac:picMkLst>
        </pc:picChg>
        <pc:picChg chg="mod">
          <ac:chgData name="Laise Eduarda Paixão de Moraes" userId="ed9e5288-1c22-4d51-b69f-ec30695ef7d2" providerId="ADAL" clId="{121E0C3F-27A0-43CF-81A6-B1BCE706AA80}" dt="2023-09-09T22:57:33.169" v="11692" actId="571"/>
          <ac:picMkLst>
            <pc:docMk/>
            <pc:sldMk cId="1241190418" sldId="1070"/>
            <ac:picMk id="23" creationId="{0CD5CD69-06BA-D34C-6851-908CCBBFFD3F}"/>
          </ac:picMkLst>
        </pc:picChg>
        <pc:picChg chg="mod">
          <ac:chgData name="Laise Eduarda Paixão de Moraes" userId="ed9e5288-1c22-4d51-b69f-ec30695ef7d2" providerId="ADAL" clId="{121E0C3F-27A0-43CF-81A6-B1BCE706AA80}" dt="2023-09-09T22:57:33.169" v="11692" actId="571"/>
          <ac:picMkLst>
            <pc:docMk/>
            <pc:sldMk cId="1241190418" sldId="1070"/>
            <ac:picMk id="24" creationId="{29835576-355A-2FC7-9027-CF706F84A9C1}"/>
          </ac:picMkLst>
        </pc:picChg>
        <pc:picChg chg="del mod">
          <ac:chgData name="Laise Eduarda Paixão de Moraes" userId="ed9e5288-1c22-4d51-b69f-ec30695ef7d2" providerId="ADAL" clId="{121E0C3F-27A0-43CF-81A6-B1BCE706AA80}" dt="2023-09-09T22:07:52.485" v="10021" actId="21"/>
          <ac:picMkLst>
            <pc:docMk/>
            <pc:sldMk cId="1241190418" sldId="1070"/>
            <ac:picMk id="18438" creationId="{B8C2839A-DBE2-5D6F-CAF0-EBF85B112E45}"/>
          </ac:picMkLst>
        </pc:picChg>
        <pc:picChg chg="del">
          <ac:chgData name="Laise Eduarda Paixão de Moraes" userId="ed9e5288-1c22-4d51-b69f-ec30695ef7d2" providerId="ADAL" clId="{121E0C3F-27A0-43CF-81A6-B1BCE706AA80}" dt="2023-09-09T21:58:14.025" v="9504" actId="478"/>
          <ac:picMkLst>
            <pc:docMk/>
            <pc:sldMk cId="1241190418" sldId="1070"/>
            <ac:picMk id="18441" creationId="{C33EC0FE-F591-C606-3617-8052C5D2B4B2}"/>
          </ac:picMkLst>
        </pc:picChg>
        <pc:picChg chg="add del mod">
          <ac:chgData name="Laise Eduarda Paixão de Moraes" userId="ed9e5288-1c22-4d51-b69f-ec30695ef7d2" providerId="ADAL" clId="{121E0C3F-27A0-43CF-81A6-B1BCE706AA80}" dt="2023-09-09T22:07:44.262" v="10018" actId="478"/>
          <ac:picMkLst>
            <pc:docMk/>
            <pc:sldMk cId="1241190418" sldId="1070"/>
            <ac:picMk id="18444" creationId="{60017F62-A358-A20D-06B2-65CA8DAB6023}"/>
          </ac:picMkLst>
        </pc:picChg>
        <pc:cxnChg chg="mod">
          <ac:chgData name="Laise Eduarda Paixão de Moraes" userId="ed9e5288-1c22-4d51-b69f-ec30695ef7d2" providerId="ADAL" clId="{121E0C3F-27A0-43CF-81A6-B1BCE706AA80}" dt="2023-09-09T21:58:03.232" v="9498" actId="478"/>
          <ac:cxnSpMkLst>
            <pc:docMk/>
            <pc:sldMk cId="1241190418" sldId="1070"/>
            <ac:cxnSpMk id="16" creationId="{5D907087-8318-0094-9B9E-DBA5A63CD779}"/>
          </ac:cxnSpMkLst>
        </pc:cxnChg>
      </pc:sldChg>
      <pc:sldChg chg="add del">
        <pc:chgData name="Laise Eduarda Paixão de Moraes" userId="ed9e5288-1c22-4d51-b69f-ec30695ef7d2" providerId="ADAL" clId="{121E0C3F-27A0-43CF-81A6-B1BCE706AA80}" dt="2023-09-09T20:12:09.071" v="6344" actId="47"/>
        <pc:sldMkLst>
          <pc:docMk/>
          <pc:sldMk cId="2427905016" sldId="1070"/>
        </pc:sldMkLst>
      </pc:sldChg>
      <pc:sldChg chg="add del">
        <pc:chgData name="Laise Eduarda Paixão de Moraes" userId="ed9e5288-1c22-4d51-b69f-ec30695ef7d2" providerId="ADAL" clId="{121E0C3F-27A0-43CF-81A6-B1BCE706AA80}" dt="2023-09-09T20:51:55.999" v="7358" actId="2696"/>
        <pc:sldMkLst>
          <pc:docMk/>
          <pc:sldMk cId="3380644503" sldId="1070"/>
        </pc:sldMkLst>
      </pc:sldChg>
      <pc:sldChg chg="addSp delSp modSp add del mod ord">
        <pc:chgData name="Laise Eduarda Paixão de Moraes" userId="ed9e5288-1c22-4d51-b69f-ec30695ef7d2" providerId="ADAL" clId="{121E0C3F-27A0-43CF-81A6-B1BCE706AA80}" dt="2023-09-09T20:51:49.062" v="7356" actId="2696"/>
        <pc:sldMkLst>
          <pc:docMk/>
          <pc:sldMk cId="3440616357" sldId="1070"/>
        </pc:sldMkLst>
        <pc:spChg chg="mod">
          <ac:chgData name="Laise Eduarda Paixão de Moraes" userId="ed9e5288-1c22-4d51-b69f-ec30695ef7d2" providerId="ADAL" clId="{121E0C3F-27A0-43CF-81A6-B1BCE706AA80}" dt="2023-09-09T20:30:45.620" v="7194"/>
          <ac:spMkLst>
            <pc:docMk/>
            <pc:sldMk cId="3440616357" sldId="1070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09T20:12:48.110" v="6359" actId="6549"/>
          <ac:spMkLst>
            <pc:docMk/>
            <pc:sldMk cId="3440616357" sldId="1070"/>
            <ac:spMk id="8" creationId="{D6270D3B-4318-8EB0-CBF2-A2729810D6B1}"/>
          </ac:spMkLst>
        </pc:spChg>
        <pc:grpChg chg="mod">
          <ac:chgData name="Laise Eduarda Paixão de Moraes" userId="ed9e5288-1c22-4d51-b69f-ec30695ef7d2" providerId="ADAL" clId="{121E0C3F-27A0-43CF-81A6-B1BCE706AA80}" dt="2023-09-09T20:47:57.569" v="7335" actId="14100"/>
          <ac:grpSpMkLst>
            <pc:docMk/>
            <pc:sldMk cId="3440616357" sldId="1070"/>
            <ac:grpSpMk id="18445" creationId="{4F437BF0-D6A0-D5C8-A0D5-8BB6C7AA3369}"/>
          </ac:grpSpMkLst>
        </pc:grpChg>
        <pc:picChg chg="add del mod">
          <ac:chgData name="Laise Eduarda Paixão de Moraes" userId="ed9e5288-1c22-4d51-b69f-ec30695ef7d2" providerId="ADAL" clId="{121E0C3F-27A0-43CF-81A6-B1BCE706AA80}" dt="2023-09-09T20:30:38.451" v="7192" actId="21"/>
          <ac:picMkLst>
            <pc:docMk/>
            <pc:sldMk cId="3440616357" sldId="1070"/>
            <ac:picMk id="4" creationId="{C3E31E1B-4147-8CFB-C750-DAE3A1FE1713}"/>
          </ac:picMkLst>
        </pc:picChg>
        <pc:picChg chg="add del mod ord">
          <ac:chgData name="Laise Eduarda Paixão de Moraes" userId="ed9e5288-1c22-4d51-b69f-ec30695ef7d2" providerId="ADAL" clId="{121E0C3F-27A0-43CF-81A6-B1BCE706AA80}" dt="2023-09-09T20:35:46.455" v="7281" actId="478"/>
          <ac:picMkLst>
            <pc:docMk/>
            <pc:sldMk cId="3440616357" sldId="1070"/>
            <ac:picMk id="5" creationId="{902A29DA-F90A-5244-E7C1-71B7464E71B2}"/>
          </ac:picMkLst>
        </pc:picChg>
        <pc:picChg chg="mod">
          <ac:chgData name="Laise Eduarda Paixão de Moraes" userId="ed9e5288-1c22-4d51-b69f-ec30695ef7d2" providerId="ADAL" clId="{121E0C3F-27A0-43CF-81A6-B1BCE706AA80}" dt="2023-09-09T20:47:57.569" v="7335" actId="14100"/>
          <ac:picMkLst>
            <pc:docMk/>
            <pc:sldMk cId="3440616357" sldId="1070"/>
            <ac:picMk id="18438" creationId="{B8C2839A-DBE2-5D6F-CAF0-EBF85B112E45}"/>
          </ac:picMkLst>
        </pc:picChg>
        <pc:picChg chg="mod ord">
          <ac:chgData name="Laise Eduarda Paixão de Moraes" userId="ed9e5288-1c22-4d51-b69f-ec30695ef7d2" providerId="ADAL" clId="{121E0C3F-27A0-43CF-81A6-B1BCE706AA80}" dt="2023-09-09T20:35:48.628" v="7284" actId="1038"/>
          <ac:picMkLst>
            <pc:docMk/>
            <pc:sldMk cId="3440616357" sldId="1070"/>
            <ac:picMk id="18441" creationId="{C33EC0FE-F591-C606-3617-8052C5D2B4B2}"/>
          </ac:picMkLst>
        </pc:picChg>
        <pc:picChg chg="mod">
          <ac:chgData name="Laise Eduarda Paixão de Moraes" userId="ed9e5288-1c22-4d51-b69f-ec30695ef7d2" providerId="ADAL" clId="{121E0C3F-27A0-43CF-81A6-B1BCE706AA80}" dt="2023-09-09T20:47:57.569" v="7335" actId="14100"/>
          <ac:picMkLst>
            <pc:docMk/>
            <pc:sldMk cId="3440616357" sldId="1070"/>
            <ac:picMk id="18444" creationId="{60017F62-A358-A20D-06B2-65CA8DAB6023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4049352809" sldId="1070"/>
        </pc:sldMkLst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533010711" sldId="1071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20:31:12.163" v="7204" actId="47"/>
        <pc:sldMkLst>
          <pc:docMk/>
          <pc:sldMk cId="3677082514" sldId="1071"/>
        </pc:sldMkLst>
        <pc:picChg chg="add del mod">
          <ac:chgData name="Laise Eduarda Paixão de Moraes" userId="ed9e5288-1c22-4d51-b69f-ec30695ef7d2" providerId="ADAL" clId="{121E0C3F-27A0-43CF-81A6-B1BCE706AA80}" dt="2023-09-09T20:13:41.584" v="6366" actId="21"/>
          <ac:picMkLst>
            <pc:docMk/>
            <pc:sldMk cId="3677082514" sldId="1071"/>
            <ac:picMk id="4" creationId="{90D5130A-9572-CE1B-76F7-84963FEB3E5B}"/>
          </ac:picMkLst>
        </pc:picChg>
        <pc:picChg chg="add del mod">
          <ac:chgData name="Laise Eduarda Paixão de Moraes" userId="ed9e5288-1c22-4d51-b69f-ec30695ef7d2" providerId="ADAL" clId="{121E0C3F-27A0-43CF-81A6-B1BCE706AA80}" dt="2023-09-09T20:31:08.880" v="7202" actId="21"/>
          <ac:picMkLst>
            <pc:docMk/>
            <pc:sldMk cId="3677082514" sldId="1071"/>
            <ac:picMk id="5" creationId="{C96EFD7C-9D58-1DDE-7B99-FB81FAEDC547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2:53:03.524" v="17561" actId="20577"/>
        <pc:sldMkLst>
          <pc:docMk/>
          <pc:sldMk cId="2386037232" sldId="1072"/>
        </pc:sldMkLst>
        <pc:spChg chg="mod">
          <ac:chgData name="Laise Eduarda Paixão de Moraes" userId="ed9e5288-1c22-4d51-b69f-ec30695ef7d2" providerId="ADAL" clId="{121E0C3F-27A0-43CF-81A6-B1BCE706AA80}" dt="2023-09-10T12:53:03.524" v="17561" actId="20577"/>
          <ac:spMkLst>
            <pc:docMk/>
            <pc:sldMk cId="2386037232" sldId="1072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20:51:04.120" v="7354" actId="255"/>
          <ac:spMkLst>
            <pc:docMk/>
            <pc:sldMk cId="2386037232" sldId="1072"/>
            <ac:spMk id="4" creationId="{FB005EA1-6711-82F0-0796-E6FE070BAC7E}"/>
          </ac:spMkLst>
        </pc:spChg>
        <pc:spChg chg="add del">
          <ac:chgData name="Laise Eduarda Paixão de Moraes" userId="ed9e5288-1c22-4d51-b69f-ec30695ef7d2" providerId="ADAL" clId="{121E0C3F-27A0-43CF-81A6-B1BCE706AA80}" dt="2023-09-09T20:17:00.226" v="6443" actId="22"/>
          <ac:spMkLst>
            <pc:docMk/>
            <pc:sldMk cId="2386037232" sldId="1072"/>
            <ac:spMk id="6" creationId="{88835E77-3935-868F-EFDE-012C0754C884}"/>
          </ac:spMkLst>
        </pc:spChg>
        <pc:spChg chg="mod">
          <ac:chgData name="Laise Eduarda Paixão de Moraes" userId="ed9e5288-1c22-4d51-b69f-ec30695ef7d2" providerId="ADAL" clId="{121E0C3F-27A0-43CF-81A6-B1BCE706AA80}" dt="2023-09-09T20:30:14.126" v="7189" actId="6549"/>
          <ac:spMkLst>
            <pc:docMk/>
            <pc:sldMk cId="2386037232" sldId="1072"/>
            <ac:spMk id="8" creationId="{D6270D3B-4318-8EB0-CBF2-A2729810D6B1}"/>
          </ac:spMkLst>
        </pc:spChg>
        <pc:grpChg chg="del">
          <ac:chgData name="Laise Eduarda Paixão de Moraes" userId="ed9e5288-1c22-4d51-b69f-ec30695ef7d2" providerId="ADAL" clId="{121E0C3F-27A0-43CF-81A6-B1BCE706AA80}" dt="2023-09-09T20:16:26.883" v="6430" actId="478"/>
          <ac:grpSpMkLst>
            <pc:docMk/>
            <pc:sldMk cId="2386037232" sldId="1072"/>
            <ac:grpSpMk id="18445" creationId="{4F437BF0-D6A0-D5C8-A0D5-8BB6C7AA3369}"/>
          </ac:grpSpMkLst>
        </pc:grpChg>
        <pc:picChg chg="del">
          <ac:chgData name="Laise Eduarda Paixão de Moraes" userId="ed9e5288-1c22-4d51-b69f-ec30695ef7d2" providerId="ADAL" clId="{121E0C3F-27A0-43CF-81A6-B1BCE706AA80}" dt="2023-09-09T20:16:27.603" v="6431" actId="478"/>
          <ac:picMkLst>
            <pc:docMk/>
            <pc:sldMk cId="2386037232" sldId="1072"/>
            <ac:picMk id="18441" creationId="{C33EC0FE-F591-C606-3617-8052C5D2B4B2}"/>
          </ac:picMkLst>
        </pc:picChg>
      </pc:sldChg>
      <pc:sldChg chg="add del mod ord modShow">
        <pc:chgData name="Laise Eduarda Paixão de Moraes" userId="ed9e5288-1c22-4d51-b69f-ec30695ef7d2" providerId="ADAL" clId="{121E0C3F-27A0-43CF-81A6-B1BCE706AA80}" dt="2023-09-10T13:09:35.004" v="17970" actId="2696"/>
        <pc:sldMkLst>
          <pc:docMk/>
          <pc:sldMk cId="59063558" sldId="1073"/>
        </pc:sldMkLst>
      </pc:sldChg>
      <pc:sldChg chg="delSp add del mod">
        <pc:chgData name="Laise Eduarda Paixão de Moraes" userId="ed9e5288-1c22-4d51-b69f-ec30695ef7d2" providerId="ADAL" clId="{121E0C3F-27A0-43CF-81A6-B1BCE706AA80}" dt="2023-09-10T13:10:41.711" v="18010" actId="47"/>
        <pc:sldMkLst>
          <pc:docMk/>
          <pc:sldMk cId="591771919" sldId="1073"/>
        </pc:sldMkLst>
        <pc:picChg chg="del">
          <ac:chgData name="Laise Eduarda Paixão de Moraes" userId="ed9e5288-1c22-4d51-b69f-ec30695ef7d2" providerId="ADAL" clId="{121E0C3F-27A0-43CF-81A6-B1BCE706AA80}" dt="2023-09-10T13:09:39.972" v="17972" actId="21"/>
          <ac:picMkLst>
            <pc:docMk/>
            <pc:sldMk cId="591771919" sldId="1073"/>
            <ac:picMk id="26" creationId="{6ADBEC56-961A-4B64-FD60-6CDB69990586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0:51:49.062" v="7356" actId="2696"/>
        <pc:sldMkLst>
          <pc:docMk/>
          <pc:sldMk cId="3234340678" sldId="1073"/>
        </pc:sldMkLst>
        <pc:spChg chg="mod">
          <ac:chgData name="Laise Eduarda Paixão de Moraes" userId="ed9e5288-1c22-4d51-b69f-ec30695ef7d2" providerId="ADAL" clId="{121E0C3F-27A0-43CF-81A6-B1BCE706AA80}" dt="2023-09-09T20:34:57.093" v="7229" actId="1076"/>
          <ac:spMkLst>
            <pc:docMk/>
            <pc:sldMk cId="3234340678" sldId="1073"/>
            <ac:spMk id="2" creationId="{B39CFB50-EADC-D101-D0D0-612FA250C1BF}"/>
          </ac:spMkLst>
        </pc:spChg>
        <pc:spChg chg="add del">
          <ac:chgData name="Laise Eduarda Paixão de Moraes" userId="ed9e5288-1c22-4d51-b69f-ec30695ef7d2" providerId="ADAL" clId="{121E0C3F-27A0-43CF-81A6-B1BCE706AA80}" dt="2023-09-09T20:33:55.104" v="7208"/>
          <ac:spMkLst>
            <pc:docMk/>
            <pc:sldMk cId="3234340678" sldId="1073"/>
            <ac:spMk id="7" creationId="{35B5C318-D30D-AF35-ED35-9C517FF6DB34}"/>
          </ac:spMkLst>
        </pc:spChg>
        <pc:spChg chg="mod">
          <ac:chgData name="Laise Eduarda Paixão de Moraes" userId="ed9e5288-1c22-4d51-b69f-ec30695ef7d2" providerId="ADAL" clId="{121E0C3F-27A0-43CF-81A6-B1BCE706AA80}" dt="2023-09-09T20:36:37.328" v="7295" actId="6549"/>
          <ac:spMkLst>
            <pc:docMk/>
            <pc:sldMk cId="3234340678" sldId="1073"/>
            <ac:spMk id="8" creationId="{D6270D3B-4318-8EB0-CBF2-A2729810D6B1}"/>
          </ac:spMkLst>
        </pc:spChg>
        <pc:spChg chg="add del">
          <ac:chgData name="Laise Eduarda Paixão de Moraes" userId="ed9e5288-1c22-4d51-b69f-ec30695ef7d2" providerId="ADAL" clId="{121E0C3F-27A0-43CF-81A6-B1BCE706AA80}" dt="2023-09-09T20:33:59.325" v="7210"/>
          <ac:spMkLst>
            <pc:docMk/>
            <pc:sldMk cId="3234340678" sldId="1073"/>
            <ac:spMk id="14" creationId="{CF0CE580-CC26-2E70-EA26-A08B6F187844}"/>
          </ac:spMkLst>
        </pc:spChg>
        <pc:spChg chg="add del">
          <ac:chgData name="Laise Eduarda Paixão de Moraes" userId="ed9e5288-1c22-4d51-b69f-ec30695ef7d2" providerId="ADAL" clId="{121E0C3F-27A0-43CF-81A6-B1BCE706AA80}" dt="2023-09-09T20:34:00.550" v="7212"/>
          <ac:spMkLst>
            <pc:docMk/>
            <pc:sldMk cId="3234340678" sldId="1073"/>
            <ac:spMk id="15" creationId="{A0E01272-5370-127D-CE03-D41D5A412518}"/>
          </ac:spMkLst>
        </pc:spChg>
        <pc:spChg chg="add del">
          <ac:chgData name="Laise Eduarda Paixão de Moraes" userId="ed9e5288-1c22-4d51-b69f-ec30695ef7d2" providerId="ADAL" clId="{121E0C3F-27A0-43CF-81A6-B1BCE706AA80}" dt="2023-09-09T20:34:05.273" v="7214" actId="22"/>
          <ac:spMkLst>
            <pc:docMk/>
            <pc:sldMk cId="3234340678" sldId="1073"/>
            <ac:spMk id="19" creationId="{72B7886F-5189-C247-8146-295F9B6BC889}"/>
          </ac:spMkLst>
        </pc:spChg>
        <pc:grpChg chg="del">
          <ac:chgData name="Laise Eduarda Paixão de Moraes" userId="ed9e5288-1c22-4d51-b69f-ec30695ef7d2" providerId="ADAL" clId="{121E0C3F-27A0-43CF-81A6-B1BCE706AA80}" dt="2023-09-09T20:34:41.305" v="7222" actId="478"/>
          <ac:grpSpMkLst>
            <pc:docMk/>
            <pc:sldMk cId="3234340678" sldId="1073"/>
            <ac:grpSpMk id="18445" creationId="{4F437BF0-D6A0-D5C8-A0D5-8BB6C7AA3369}"/>
          </ac:grpSpMkLst>
        </pc:grpChg>
        <pc:picChg chg="add del mod">
          <ac:chgData name="Laise Eduarda Paixão de Moraes" userId="ed9e5288-1c22-4d51-b69f-ec30695ef7d2" providerId="ADAL" clId="{121E0C3F-27A0-43CF-81A6-B1BCE706AA80}" dt="2023-09-09T20:31:03.392" v="7199" actId="21"/>
          <ac:picMkLst>
            <pc:docMk/>
            <pc:sldMk cId="3234340678" sldId="1073"/>
            <ac:picMk id="4" creationId="{5E82E4E9-5FA6-B937-2768-FA1FFF61C672}"/>
          </ac:picMkLst>
        </pc:picChg>
        <pc:picChg chg="add del mod">
          <ac:chgData name="Laise Eduarda Paixão de Moraes" userId="ed9e5288-1c22-4d51-b69f-ec30695ef7d2" providerId="ADAL" clId="{121E0C3F-27A0-43CF-81A6-B1BCE706AA80}" dt="2023-09-09T20:35:13.582" v="7246" actId="478"/>
          <ac:picMkLst>
            <pc:docMk/>
            <pc:sldMk cId="3234340678" sldId="1073"/>
            <ac:picMk id="5" creationId="{4A38D1B6-0BFC-6C16-3BF3-22258AA8DE34}"/>
          </ac:picMkLst>
        </pc:picChg>
        <pc:picChg chg="add del mod">
          <ac:chgData name="Laise Eduarda Paixão de Moraes" userId="ed9e5288-1c22-4d51-b69f-ec30695ef7d2" providerId="ADAL" clId="{121E0C3F-27A0-43CF-81A6-B1BCE706AA80}" dt="2023-09-09T20:31:16.251" v="7206" actId="478"/>
          <ac:picMkLst>
            <pc:docMk/>
            <pc:sldMk cId="3234340678" sldId="1073"/>
            <ac:picMk id="6" creationId="{8772B830-08A7-8565-5A9A-ED9A0E55417E}"/>
          </ac:picMkLst>
        </pc:picChg>
        <pc:picChg chg="add del mod">
          <ac:chgData name="Laise Eduarda Paixão de Moraes" userId="ed9e5288-1c22-4d51-b69f-ec30695ef7d2" providerId="ADAL" clId="{121E0C3F-27A0-43CF-81A6-B1BCE706AA80}" dt="2023-09-09T20:34:39.959" v="7221" actId="21"/>
          <ac:picMkLst>
            <pc:docMk/>
            <pc:sldMk cId="3234340678" sldId="1073"/>
            <ac:picMk id="21" creationId="{E6E23095-F8DE-D43F-F398-597833660483}"/>
          </ac:picMkLst>
        </pc:picChg>
        <pc:picChg chg="add del mod">
          <ac:chgData name="Laise Eduarda Paixão de Moraes" userId="ed9e5288-1c22-4d51-b69f-ec30695ef7d2" providerId="ADAL" clId="{121E0C3F-27A0-43CF-81A6-B1BCE706AA80}" dt="2023-09-09T20:35:06.230" v="7232"/>
          <ac:picMkLst>
            <pc:docMk/>
            <pc:sldMk cId="3234340678" sldId="1073"/>
            <ac:picMk id="22" creationId="{F6B3EE9F-4E01-CB16-933B-73C394F0F049}"/>
          </ac:picMkLst>
        </pc:picChg>
        <pc:picChg chg="add del mod">
          <ac:chgData name="Laise Eduarda Paixão de Moraes" userId="ed9e5288-1c22-4d51-b69f-ec30695ef7d2" providerId="ADAL" clId="{121E0C3F-27A0-43CF-81A6-B1BCE706AA80}" dt="2023-09-09T20:35:12.367" v="7245" actId="21"/>
          <ac:picMkLst>
            <pc:docMk/>
            <pc:sldMk cId="3234340678" sldId="1073"/>
            <ac:picMk id="23" creationId="{F22D1B0F-B3C7-D36D-4BB7-75452341835F}"/>
          </ac:picMkLst>
        </pc:picChg>
        <pc:picChg chg="add del mod">
          <ac:chgData name="Laise Eduarda Paixão de Moraes" userId="ed9e5288-1c22-4d51-b69f-ec30695ef7d2" providerId="ADAL" clId="{121E0C3F-27A0-43CF-81A6-B1BCE706AA80}" dt="2023-09-09T20:35:12.367" v="7245" actId="21"/>
          <ac:picMkLst>
            <pc:docMk/>
            <pc:sldMk cId="3234340678" sldId="1073"/>
            <ac:picMk id="24" creationId="{F7BDBE54-60EF-32FA-5AA4-E31B27C57920}"/>
          </ac:picMkLst>
        </pc:picChg>
        <pc:picChg chg="add mod">
          <ac:chgData name="Laise Eduarda Paixão de Moraes" userId="ed9e5288-1c22-4d51-b69f-ec30695ef7d2" providerId="ADAL" clId="{121E0C3F-27A0-43CF-81A6-B1BCE706AA80}" dt="2023-09-09T20:35:20.260" v="7265" actId="1037"/>
          <ac:picMkLst>
            <pc:docMk/>
            <pc:sldMk cId="3234340678" sldId="1073"/>
            <ac:picMk id="25" creationId="{644B3E0A-27CD-0337-CBCA-109354633C38}"/>
          </ac:picMkLst>
        </pc:picChg>
        <pc:picChg chg="add del mod">
          <ac:chgData name="Laise Eduarda Paixão de Moraes" userId="ed9e5288-1c22-4d51-b69f-ec30695ef7d2" providerId="ADAL" clId="{121E0C3F-27A0-43CF-81A6-B1BCE706AA80}" dt="2023-09-09T20:50:11.096" v="7342"/>
          <ac:picMkLst>
            <pc:docMk/>
            <pc:sldMk cId="3234340678" sldId="1073"/>
            <ac:picMk id="26" creationId="{6ADBEC56-961A-4B64-FD60-6CDB69990586}"/>
          </ac:picMkLst>
        </pc:picChg>
        <pc:picChg chg="del">
          <ac:chgData name="Laise Eduarda Paixão de Moraes" userId="ed9e5288-1c22-4d51-b69f-ec30695ef7d2" providerId="ADAL" clId="{121E0C3F-27A0-43CF-81A6-B1BCE706AA80}" dt="2023-09-09T20:31:04.232" v="7200" actId="478"/>
          <ac:picMkLst>
            <pc:docMk/>
            <pc:sldMk cId="3234340678" sldId="1073"/>
            <ac:picMk id="18441" creationId="{C33EC0FE-F591-C606-3617-8052C5D2B4B2}"/>
          </ac:picMkLst>
        </pc:picChg>
        <pc:picChg chg="add del mod">
          <ac:chgData name="Laise Eduarda Paixão de Moraes" userId="ed9e5288-1c22-4d51-b69f-ec30695ef7d2" providerId="ADAL" clId="{121E0C3F-27A0-43CF-81A6-B1BCE706AA80}" dt="2023-09-09T20:47:17.507" v="7329" actId="478"/>
          <ac:picMkLst>
            <pc:docMk/>
            <pc:sldMk cId="3234340678" sldId="1073"/>
            <ac:picMk id="23560" creationId="{950F451D-8161-5805-72B4-BB3442BB16D1}"/>
          </ac:picMkLst>
        </pc:picChg>
      </pc:sldChg>
      <pc:sldChg chg="delSp add del mod">
        <pc:chgData name="Laise Eduarda Paixão de Moraes" userId="ed9e5288-1c22-4d51-b69f-ec30695ef7d2" providerId="ADAL" clId="{121E0C3F-27A0-43CF-81A6-B1BCE706AA80}" dt="2023-09-09T20:36:42.473" v="7296" actId="47"/>
        <pc:sldMkLst>
          <pc:docMk/>
          <pc:sldMk cId="2122086285" sldId="1074"/>
        </pc:sldMkLst>
        <pc:picChg chg="del">
          <ac:chgData name="Laise Eduarda Paixão de Moraes" userId="ed9e5288-1c22-4d51-b69f-ec30695ef7d2" providerId="ADAL" clId="{121E0C3F-27A0-43CF-81A6-B1BCE706AA80}" dt="2023-09-09T20:36:18.082" v="7287" actId="21"/>
          <ac:picMkLst>
            <pc:docMk/>
            <pc:sldMk cId="2122086285" sldId="1074"/>
            <ac:picMk id="6" creationId="{8772B830-08A7-8565-5A9A-ED9A0E55417E}"/>
          </ac:picMkLst>
        </pc:picChg>
      </pc:sldChg>
      <pc:sldChg chg="delSp add del">
        <pc:chgData name="Laise Eduarda Paixão de Moraes" userId="ed9e5288-1c22-4d51-b69f-ec30695ef7d2" providerId="ADAL" clId="{121E0C3F-27A0-43CF-81A6-B1BCE706AA80}" dt="2023-09-10T01:04:49.185" v="14901" actId="47"/>
        <pc:sldMkLst>
          <pc:docMk/>
          <pc:sldMk cId="646900313" sldId="1075"/>
        </pc:sldMkLst>
        <pc:picChg chg="del">
          <ac:chgData name="Laise Eduarda Paixão de Moraes" userId="ed9e5288-1c22-4d51-b69f-ec30695ef7d2" providerId="ADAL" clId="{121E0C3F-27A0-43CF-81A6-B1BCE706AA80}" dt="2023-09-10T01:04:46.322" v="14900" actId="21"/>
          <ac:picMkLst>
            <pc:docMk/>
            <pc:sldMk cId="646900313" sldId="1075"/>
            <ac:picMk id="6" creationId="{D6F76F88-6603-884A-1EFC-C2FAD6385AE8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10T01:04:40.174" v="14898" actId="2696"/>
        <pc:sldMkLst>
          <pc:docMk/>
          <pc:sldMk cId="1633170501" sldId="1075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20:51:49.062" v="7356" actId="2696"/>
        <pc:sldMkLst>
          <pc:docMk/>
          <pc:sldMk cId="4069943042" sldId="1075"/>
        </pc:sldMkLst>
        <pc:spChg chg="mod">
          <ac:chgData name="Laise Eduarda Paixão de Moraes" userId="ed9e5288-1c22-4d51-b69f-ec30695ef7d2" providerId="ADAL" clId="{121E0C3F-27A0-43CF-81A6-B1BCE706AA80}" dt="2023-09-09T20:49:06.732" v="7340" actId="6549"/>
          <ac:spMkLst>
            <pc:docMk/>
            <pc:sldMk cId="4069943042" sldId="1075"/>
            <ac:spMk id="8" creationId="{D6270D3B-4318-8EB0-CBF2-A2729810D6B1}"/>
          </ac:spMkLst>
        </pc:spChg>
        <pc:picChg chg="add del mod">
          <ac:chgData name="Laise Eduarda Paixão de Moraes" userId="ed9e5288-1c22-4d51-b69f-ec30695ef7d2" providerId="ADAL" clId="{121E0C3F-27A0-43CF-81A6-B1BCE706AA80}" dt="2023-09-09T20:36:49.861" v="7299" actId="21"/>
          <ac:picMkLst>
            <pc:docMk/>
            <pc:sldMk cId="4069943042" sldId="1075"/>
            <ac:picMk id="4" creationId="{A92F7C9B-E6EB-964F-D40D-ECFCCAB4E350}"/>
          </ac:picMkLst>
        </pc:picChg>
        <pc:picChg chg="add mod">
          <ac:chgData name="Laise Eduarda Paixão de Moraes" userId="ed9e5288-1c22-4d51-b69f-ec30695ef7d2" providerId="ADAL" clId="{121E0C3F-27A0-43CF-81A6-B1BCE706AA80}" dt="2023-09-09T20:36:51.511" v="7301"/>
          <ac:picMkLst>
            <pc:docMk/>
            <pc:sldMk cId="4069943042" sldId="1075"/>
            <ac:picMk id="5" creationId="{B3106977-4ED4-287D-A5C4-0555EA904151}"/>
          </ac:picMkLst>
        </pc:picChg>
        <pc:picChg chg="add mod">
          <ac:chgData name="Laise Eduarda Paixão de Moraes" userId="ed9e5288-1c22-4d51-b69f-ec30695ef7d2" providerId="ADAL" clId="{121E0C3F-27A0-43CF-81A6-B1BCE706AA80}" dt="2023-09-09T20:49:47.187" v="7341"/>
          <ac:picMkLst>
            <pc:docMk/>
            <pc:sldMk cId="4069943042" sldId="1075"/>
            <ac:picMk id="6" creationId="{D6F76F88-6603-884A-1EFC-C2FAD6385AE8}"/>
          </ac:picMkLst>
        </pc:picChg>
        <pc:picChg chg="del">
          <ac:chgData name="Laise Eduarda Paixão de Moraes" userId="ed9e5288-1c22-4d51-b69f-ec30695ef7d2" providerId="ADAL" clId="{121E0C3F-27A0-43CF-81A6-B1BCE706AA80}" dt="2023-09-09T20:36:51.224" v="7300" actId="478"/>
          <ac:picMkLst>
            <pc:docMk/>
            <pc:sldMk cId="4069943042" sldId="1075"/>
            <ac:picMk id="25" creationId="{644B3E0A-27CD-0337-CBCA-109354633C38}"/>
          </ac:picMkLst>
        </pc:picChg>
        <pc:picChg chg="del">
          <ac:chgData name="Laise Eduarda Paixão de Moraes" userId="ed9e5288-1c22-4d51-b69f-ec30695ef7d2" providerId="ADAL" clId="{121E0C3F-27A0-43CF-81A6-B1BCE706AA80}" dt="2023-09-09T20:47:19.679" v="7330" actId="478"/>
          <ac:picMkLst>
            <pc:docMk/>
            <pc:sldMk cId="4069943042" sldId="1075"/>
            <ac:picMk id="26" creationId="{6ADBEC56-961A-4B64-FD60-6CDB69990586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4:54:59.697" v="19900"/>
        <pc:sldMkLst>
          <pc:docMk/>
          <pc:sldMk cId="1868347456" sldId="1076"/>
        </pc:sldMkLst>
        <pc:spChg chg="mod">
          <ac:chgData name="Laise Eduarda Paixão de Moraes" userId="ed9e5288-1c22-4d51-b69f-ec30695ef7d2" providerId="ADAL" clId="{121E0C3F-27A0-43CF-81A6-B1BCE706AA80}" dt="2023-09-10T12:53:12.595" v="17562"/>
          <ac:spMkLst>
            <pc:docMk/>
            <pc:sldMk cId="1868347456" sldId="1076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0:52:07.561" v="7361" actId="478"/>
          <ac:spMkLst>
            <pc:docMk/>
            <pc:sldMk cId="1868347456" sldId="1076"/>
            <ac:spMk id="4" creationId="{FB005EA1-6711-82F0-0796-E6FE070BAC7E}"/>
          </ac:spMkLst>
        </pc:spChg>
        <pc:spChg chg="add del mod">
          <ac:chgData name="Laise Eduarda Paixão de Moraes" userId="ed9e5288-1c22-4d51-b69f-ec30695ef7d2" providerId="ADAL" clId="{121E0C3F-27A0-43CF-81A6-B1BCE706AA80}" dt="2023-09-09T20:55:33.281" v="7461" actId="478"/>
          <ac:spMkLst>
            <pc:docMk/>
            <pc:sldMk cId="1868347456" sldId="1076"/>
            <ac:spMk id="15" creationId="{06EB845B-D103-B921-2670-5607185AE7DB}"/>
          </ac:spMkLst>
        </pc:spChg>
        <pc:spChg chg="add del mod ord">
          <ac:chgData name="Laise Eduarda Paixão de Moraes" userId="ed9e5288-1c22-4d51-b69f-ec30695ef7d2" providerId="ADAL" clId="{121E0C3F-27A0-43CF-81A6-B1BCE706AA80}" dt="2023-09-09T20:55:31.345" v="7460" actId="21"/>
          <ac:spMkLst>
            <pc:docMk/>
            <pc:sldMk cId="1868347456" sldId="1076"/>
            <ac:spMk id="22" creationId="{A26F4808-5B16-E40C-7572-4E2C805BA38B}"/>
          </ac:spMkLst>
        </pc:spChg>
        <pc:spChg chg="add mod ord">
          <ac:chgData name="Laise Eduarda Paixão de Moraes" userId="ed9e5288-1c22-4d51-b69f-ec30695ef7d2" providerId="ADAL" clId="{121E0C3F-27A0-43CF-81A6-B1BCE706AA80}" dt="2023-09-09T21:07:26.221" v="8233" actId="339"/>
          <ac:spMkLst>
            <pc:docMk/>
            <pc:sldMk cId="1868347456" sldId="1076"/>
            <ac:spMk id="23" creationId="{7765CD33-C722-5F7A-AB09-7AD5F01C399F}"/>
          </ac:spMkLst>
        </pc:spChg>
        <pc:spChg chg="add del mod ord">
          <ac:chgData name="Laise Eduarda Paixão de Moraes" userId="ed9e5288-1c22-4d51-b69f-ec30695ef7d2" providerId="ADAL" clId="{121E0C3F-27A0-43CF-81A6-B1BCE706AA80}" dt="2023-09-09T21:04:31.379" v="8113" actId="478"/>
          <ac:spMkLst>
            <pc:docMk/>
            <pc:sldMk cId="1868347456" sldId="1076"/>
            <ac:spMk id="34" creationId="{202F53D3-8283-11EB-7F28-7EA1F834E193}"/>
          </ac:spMkLst>
        </pc:spChg>
        <pc:spChg chg="add mod">
          <ac:chgData name="Laise Eduarda Paixão de Moraes" userId="ed9e5288-1c22-4d51-b69f-ec30695ef7d2" providerId="ADAL" clId="{121E0C3F-27A0-43CF-81A6-B1BCE706AA80}" dt="2023-09-09T21:05:16.843" v="8122" actId="571"/>
          <ac:spMkLst>
            <pc:docMk/>
            <pc:sldMk cId="1868347456" sldId="1076"/>
            <ac:spMk id="35" creationId="{4F2A3F07-0954-B16A-4321-69192D41B3EF}"/>
          </ac:spMkLst>
        </pc:spChg>
        <pc:spChg chg="mod">
          <ac:chgData name="Laise Eduarda Paixão de Moraes" userId="ed9e5288-1c22-4d51-b69f-ec30695ef7d2" providerId="ADAL" clId="{121E0C3F-27A0-43CF-81A6-B1BCE706AA80}" dt="2023-09-09T20:52:11.813" v="7363" actId="115"/>
          <ac:spMkLst>
            <pc:docMk/>
            <pc:sldMk cId="1868347456" sldId="1076"/>
            <ac:spMk id="18433" creationId="{1105DB6C-3DA0-37B2-A77B-3FE21835585A}"/>
          </ac:spMkLst>
        </pc:spChg>
        <pc:spChg chg="mod">
          <ac:chgData name="Laise Eduarda Paixão de Moraes" userId="ed9e5288-1c22-4d51-b69f-ec30695ef7d2" providerId="ADAL" clId="{121E0C3F-27A0-43CF-81A6-B1BCE706AA80}" dt="2023-09-09T20:52:15.639" v="7365" actId="113"/>
          <ac:spMkLst>
            <pc:docMk/>
            <pc:sldMk cId="1868347456" sldId="1076"/>
            <ac:spMk id="18435" creationId="{F00FD53A-1C11-A297-A7BD-A3D2885F90D3}"/>
          </ac:spMkLst>
        </pc:spChg>
        <pc:grpChg chg="add del mod">
          <ac:chgData name="Laise Eduarda Paixão de Moraes" userId="ed9e5288-1c22-4d51-b69f-ec30695ef7d2" providerId="ADAL" clId="{121E0C3F-27A0-43CF-81A6-B1BCE706AA80}" dt="2023-09-09T20:53:06.112" v="7377" actId="21"/>
          <ac:grpSpMkLst>
            <pc:docMk/>
            <pc:sldMk cId="1868347456" sldId="1076"/>
            <ac:grpSpMk id="5" creationId="{65A224F9-2A60-E5AF-6EC9-FFCDE6ED76EE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59:45.217" v="7599" actId="478"/>
          <ac:grpSpMkLst>
            <pc:docMk/>
            <pc:sldMk cId="1868347456" sldId="1076"/>
            <ac:grpSpMk id="18" creationId="{948FCBBB-3732-88BA-A657-5DC670FB2A7B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59:43.922" v="7598" actId="21"/>
          <ac:grpSpMkLst>
            <pc:docMk/>
            <pc:sldMk cId="1868347456" sldId="1076"/>
            <ac:grpSpMk id="26" creationId="{A444A877-5601-3D08-8A26-75F50A682344}"/>
          </ac:grpSpMkLst>
        </pc:grpChg>
        <pc:grpChg chg="add del mod">
          <ac:chgData name="Laise Eduarda Paixão de Moraes" userId="ed9e5288-1c22-4d51-b69f-ec30695ef7d2" providerId="ADAL" clId="{121E0C3F-27A0-43CF-81A6-B1BCE706AA80}" dt="2023-09-09T21:06:29.605" v="8159" actId="478"/>
          <ac:grpSpMkLst>
            <pc:docMk/>
            <pc:sldMk cId="1868347456" sldId="1076"/>
            <ac:grpSpMk id="30" creationId="{0419C072-697C-E3A2-5AAB-450935FBDE24}"/>
          </ac:grpSpMkLst>
        </pc:grpChg>
        <pc:grpChg chg="add del mod">
          <ac:chgData name="Laise Eduarda Paixão de Moraes" userId="ed9e5288-1c22-4d51-b69f-ec30695ef7d2" providerId="ADAL" clId="{121E0C3F-27A0-43CF-81A6-B1BCE706AA80}" dt="2023-09-09T21:06:28.573" v="8158" actId="21"/>
          <ac:grpSpMkLst>
            <pc:docMk/>
            <pc:sldMk cId="1868347456" sldId="1076"/>
            <ac:grpSpMk id="36" creationId="{99D4D123-2C23-190B-2C38-5D5E604B5493}"/>
          </ac:grpSpMkLst>
        </pc:grpChg>
        <pc:grpChg chg="add mod">
          <ac:chgData name="Laise Eduarda Paixão de Moraes" userId="ed9e5288-1c22-4d51-b69f-ec30695ef7d2" providerId="ADAL" clId="{121E0C3F-27A0-43CF-81A6-B1BCE706AA80}" dt="2023-09-09T21:06:29.840" v="8160"/>
          <ac:grpSpMkLst>
            <pc:docMk/>
            <pc:sldMk cId="1868347456" sldId="1076"/>
            <ac:grpSpMk id="40" creationId="{B88AE780-AB2B-8A7A-3083-42CDE2CDEB44}"/>
          </ac:grpSpMkLst>
        </pc:grpChg>
        <pc:picChg chg="mod">
          <ac:chgData name="Laise Eduarda Paixão de Moraes" userId="ed9e5288-1c22-4d51-b69f-ec30695ef7d2" providerId="ADAL" clId="{121E0C3F-27A0-43CF-81A6-B1BCE706AA80}" dt="2023-09-09T20:52:27.382" v="7366"/>
          <ac:picMkLst>
            <pc:docMk/>
            <pc:sldMk cId="1868347456" sldId="1076"/>
            <ac:picMk id="6" creationId="{67B9FA0E-95C6-227F-3B61-2DD0C80EE8DD}"/>
          </ac:picMkLst>
        </pc:picChg>
        <pc:picChg chg="mod">
          <ac:chgData name="Laise Eduarda Paixão de Moraes" userId="ed9e5288-1c22-4d51-b69f-ec30695ef7d2" providerId="ADAL" clId="{121E0C3F-27A0-43CF-81A6-B1BCE706AA80}" dt="2023-09-09T20:52:27.382" v="7366"/>
          <ac:picMkLst>
            <pc:docMk/>
            <pc:sldMk cId="1868347456" sldId="1076"/>
            <ac:picMk id="7" creationId="{54FCF573-0C8E-212F-895C-9E73116E0C53}"/>
          </ac:picMkLst>
        </pc:picChg>
        <pc:picChg chg="mod">
          <ac:chgData name="Laise Eduarda Paixão de Moraes" userId="ed9e5288-1c22-4d51-b69f-ec30695ef7d2" providerId="ADAL" clId="{121E0C3F-27A0-43CF-81A6-B1BCE706AA80}" dt="2023-09-09T20:52:27.382" v="7366"/>
          <ac:picMkLst>
            <pc:docMk/>
            <pc:sldMk cId="1868347456" sldId="1076"/>
            <ac:picMk id="14" creationId="{881ED28A-049F-DE58-15FF-37ACB1C0DC8F}"/>
          </ac:picMkLst>
        </pc:picChg>
        <pc:picChg chg="mod">
          <ac:chgData name="Laise Eduarda Paixão de Moraes" userId="ed9e5288-1c22-4d51-b69f-ec30695ef7d2" providerId="ADAL" clId="{121E0C3F-27A0-43CF-81A6-B1BCE706AA80}" dt="2023-09-09T20:55:09.274" v="7454" actId="207"/>
          <ac:picMkLst>
            <pc:docMk/>
            <pc:sldMk cId="1868347456" sldId="1076"/>
            <ac:picMk id="19" creationId="{96D55334-4ED4-36A7-27E3-52D3B768760F}"/>
          </ac:picMkLst>
        </pc:picChg>
        <pc:picChg chg="mod">
          <ac:chgData name="Laise Eduarda Paixão de Moraes" userId="ed9e5288-1c22-4d51-b69f-ec30695ef7d2" providerId="ADAL" clId="{121E0C3F-27A0-43CF-81A6-B1BCE706AA80}" dt="2023-09-09T20:55:16.865" v="7457" actId="207"/>
          <ac:picMkLst>
            <pc:docMk/>
            <pc:sldMk cId="1868347456" sldId="1076"/>
            <ac:picMk id="20" creationId="{A4CF54EC-B84C-B9BB-9AE7-86AFD236FF15}"/>
          </ac:picMkLst>
        </pc:picChg>
        <pc:picChg chg="mod">
          <ac:chgData name="Laise Eduarda Paixão de Moraes" userId="ed9e5288-1c22-4d51-b69f-ec30695ef7d2" providerId="ADAL" clId="{121E0C3F-27A0-43CF-81A6-B1BCE706AA80}" dt="2023-09-09T20:55:23.330" v="7459" actId="207"/>
          <ac:picMkLst>
            <pc:docMk/>
            <pc:sldMk cId="1868347456" sldId="1076"/>
            <ac:picMk id="21" creationId="{093BF263-A551-8BA0-4602-394DBFD7137F}"/>
          </ac:picMkLst>
        </pc:picChg>
        <pc:picChg chg="add del mod">
          <ac:chgData name="Laise Eduarda Paixão de Moraes" userId="ed9e5288-1c22-4d51-b69f-ec30695ef7d2" providerId="ADAL" clId="{121E0C3F-27A0-43CF-81A6-B1BCE706AA80}" dt="2023-09-09T20:57:03.551" v="7466" actId="21"/>
          <ac:picMkLst>
            <pc:docMk/>
            <pc:sldMk cId="1868347456" sldId="1076"/>
            <ac:picMk id="25" creationId="{B0327848-7109-350D-CDFE-32B4F1F8B752}"/>
          </ac:picMkLst>
        </pc:picChg>
        <pc:picChg chg="mod">
          <ac:chgData name="Laise Eduarda Paixão de Moraes" userId="ed9e5288-1c22-4d51-b69f-ec30695ef7d2" providerId="ADAL" clId="{121E0C3F-27A0-43CF-81A6-B1BCE706AA80}" dt="2023-09-09T20:59:39.997" v="7597" actId="1035"/>
          <ac:picMkLst>
            <pc:docMk/>
            <pc:sldMk cId="1868347456" sldId="1076"/>
            <ac:picMk id="27" creationId="{4502AF25-445B-CBBB-0070-CE85E8BA3A60}"/>
          </ac:picMkLst>
        </pc:picChg>
        <pc:picChg chg="mod">
          <ac:chgData name="Laise Eduarda Paixão de Moraes" userId="ed9e5288-1c22-4d51-b69f-ec30695ef7d2" providerId="ADAL" clId="{121E0C3F-27A0-43CF-81A6-B1BCE706AA80}" dt="2023-09-09T20:59:36.113" v="7582" actId="1036"/>
          <ac:picMkLst>
            <pc:docMk/>
            <pc:sldMk cId="1868347456" sldId="1076"/>
            <ac:picMk id="28" creationId="{23967C90-887B-1EB2-33C0-92224A6247B7}"/>
          </ac:picMkLst>
        </pc:picChg>
        <pc:picChg chg="mod">
          <ac:chgData name="Laise Eduarda Paixão de Moraes" userId="ed9e5288-1c22-4d51-b69f-ec30695ef7d2" providerId="ADAL" clId="{121E0C3F-27A0-43CF-81A6-B1BCE706AA80}" dt="2023-09-09T20:59:02.564" v="7518" actId="12788"/>
          <ac:picMkLst>
            <pc:docMk/>
            <pc:sldMk cId="1868347456" sldId="1076"/>
            <ac:picMk id="29" creationId="{A51BBE1F-B6B9-4B22-D7F5-8368BA025AD7}"/>
          </ac:picMkLst>
        </pc:picChg>
        <pc:picChg chg="mod">
          <ac:chgData name="Laise Eduarda Paixão de Moraes" userId="ed9e5288-1c22-4d51-b69f-ec30695ef7d2" providerId="ADAL" clId="{121E0C3F-27A0-43CF-81A6-B1BCE706AA80}" dt="2023-09-09T21:05:32.754" v="8124" actId="207"/>
          <ac:picMkLst>
            <pc:docMk/>
            <pc:sldMk cId="1868347456" sldId="1076"/>
            <ac:picMk id="31" creationId="{00D4A5A7-921D-0E8A-78E3-941A5D00738E}"/>
          </ac:picMkLst>
        </pc:picChg>
        <pc:picChg chg="mod">
          <ac:chgData name="Laise Eduarda Paixão de Moraes" userId="ed9e5288-1c22-4d51-b69f-ec30695ef7d2" providerId="ADAL" clId="{121E0C3F-27A0-43CF-81A6-B1BCE706AA80}" dt="2023-09-09T21:05:32.754" v="8124" actId="207"/>
          <ac:picMkLst>
            <pc:docMk/>
            <pc:sldMk cId="1868347456" sldId="1076"/>
            <ac:picMk id="32" creationId="{4F7ABED3-1997-4978-CECD-D2557EBEF583}"/>
          </ac:picMkLst>
        </pc:picChg>
        <pc:picChg chg="mod">
          <ac:chgData name="Laise Eduarda Paixão de Moraes" userId="ed9e5288-1c22-4d51-b69f-ec30695ef7d2" providerId="ADAL" clId="{121E0C3F-27A0-43CF-81A6-B1BCE706AA80}" dt="2023-09-09T21:05:32.754" v="8124" actId="207"/>
          <ac:picMkLst>
            <pc:docMk/>
            <pc:sldMk cId="1868347456" sldId="1076"/>
            <ac:picMk id="33" creationId="{C5DD148A-D71D-CB42-FA5F-A5AA650A9198}"/>
          </ac:picMkLst>
        </pc:picChg>
        <pc:picChg chg="mod">
          <ac:chgData name="Laise Eduarda Paixão de Moraes" userId="ed9e5288-1c22-4d51-b69f-ec30695ef7d2" providerId="ADAL" clId="{121E0C3F-27A0-43CF-81A6-B1BCE706AA80}" dt="2023-09-09T21:06:25.322" v="8156" actId="12788"/>
          <ac:picMkLst>
            <pc:docMk/>
            <pc:sldMk cId="1868347456" sldId="1076"/>
            <ac:picMk id="37" creationId="{CD08A565-BAFD-5698-5DF6-3A1FB9F65FD3}"/>
          </ac:picMkLst>
        </pc:picChg>
        <pc:picChg chg="mod">
          <ac:chgData name="Laise Eduarda Paixão de Moraes" userId="ed9e5288-1c22-4d51-b69f-ec30695ef7d2" providerId="ADAL" clId="{121E0C3F-27A0-43CF-81A6-B1BCE706AA80}" dt="2023-09-09T21:06:25.322" v="8156" actId="12788"/>
          <ac:picMkLst>
            <pc:docMk/>
            <pc:sldMk cId="1868347456" sldId="1076"/>
            <ac:picMk id="38" creationId="{5CBACDF9-E30D-6514-FC0C-0036F2F285C4}"/>
          </ac:picMkLst>
        </pc:picChg>
        <pc:picChg chg="mod">
          <ac:chgData name="Laise Eduarda Paixão de Moraes" userId="ed9e5288-1c22-4d51-b69f-ec30695ef7d2" providerId="ADAL" clId="{121E0C3F-27A0-43CF-81A6-B1BCE706AA80}" dt="2023-09-09T21:06:25.322" v="8156" actId="12788"/>
          <ac:picMkLst>
            <pc:docMk/>
            <pc:sldMk cId="1868347456" sldId="1076"/>
            <ac:picMk id="39" creationId="{9333F9C0-6A07-DB5D-4055-9D6958BA130B}"/>
          </ac:picMkLst>
        </pc:picChg>
        <pc:picChg chg="mod">
          <ac:chgData name="Laise Eduarda Paixão de Moraes" userId="ed9e5288-1c22-4d51-b69f-ec30695ef7d2" providerId="ADAL" clId="{121E0C3F-27A0-43CF-81A6-B1BCE706AA80}" dt="2023-09-09T21:06:38.115" v="8182" actId="1035"/>
          <ac:picMkLst>
            <pc:docMk/>
            <pc:sldMk cId="1868347456" sldId="1076"/>
            <ac:picMk id="41" creationId="{7777B1C1-B7D0-39E0-06EE-8D4B565DDF30}"/>
          </ac:picMkLst>
        </pc:picChg>
        <pc:picChg chg="mod">
          <ac:chgData name="Laise Eduarda Paixão de Moraes" userId="ed9e5288-1c22-4d51-b69f-ec30695ef7d2" providerId="ADAL" clId="{121E0C3F-27A0-43CF-81A6-B1BCE706AA80}" dt="2023-09-09T21:06:35.260" v="8171" actId="1036"/>
          <ac:picMkLst>
            <pc:docMk/>
            <pc:sldMk cId="1868347456" sldId="1076"/>
            <ac:picMk id="42" creationId="{042B901E-94D9-2B0C-E876-840D546BE6E6}"/>
          </ac:picMkLst>
        </pc:picChg>
        <pc:picChg chg="mod">
          <ac:chgData name="Laise Eduarda Paixão de Moraes" userId="ed9e5288-1c22-4d51-b69f-ec30695ef7d2" providerId="ADAL" clId="{121E0C3F-27A0-43CF-81A6-B1BCE706AA80}" dt="2023-09-10T14:54:59.697" v="19900"/>
          <ac:picMkLst>
            <pc:docMk/>
            <pc:sldMk cId="1868347456" sldId="1076"/>
            <ac:picMk id="43" creationId="{6B414370-46C0-7621-08B0-872F86020608}"/>
          </ac:picMkLst>
        </pc:picChg>
      </pc:sldChg>
      <pc:sldChg chg="add del setBg">
        <pc:chgData name="Laise Eduarda Paixão de Moraes" userId="ed9e5288-1c22-4d51-b69f-ec30695ef7d2" providerId="ADAL" clId="{121E0C3F-27A0-43CF-81A6-B1BCE706AA80}" dt="2023-09-09T21:08:02.210" v="8236"/>
        <pc:sldMkLst>
          <pc:docMk/>
          <pc:sldMk cId="1067925820" sldId="1077"/>
        </pc:sldMkLst>
      </pc:sldChg>
      <pc:sldChg chg="add del setBg">
        <pc:chgData name="Laise Eduarda Paixão de Moraes" userId="ed9e5288-1c22-4d51-b69f-ec30695ef7d2" providerId="ADAL" clId="{121E0C3F-27A0-43CF-81A6-B1BCE706AA80}" dt="2023-09-09T21:08:05.117" v="8238"/>
        <pc:sldMkLst>
          <pc:docMk/>
          <pc:sldMk cId="1933406499" sldId="1077"/>
        </pc:sldMkLst>
      </pc:sldChg>
      <pc:sldChg chg="add del ord">
        <pc:chgData name="Laise Eduarda Paixão de Moraes" userId="ed9e5288-1c22-4d51-b69f-ec30695ef7d2" providerId="ADAL" clId="{121E0C3F-27A0-43CF-81A6-B1BCE706AA80}" dt="2023-09-10T16:10:47.657" v="22006" actId="47"/>
        <pc:sldMkLst>
          <pc:docMk/>
          <pc:sldMk cId="1989276277" sldId="1077"/>
        </pc:sldMkLst>
      </pc:sldChg>
      <pc:sldChg chg="add del">
        <pc:chgData name="Laise Eduarda Paixão de Moraes" userId="ed9e5288-1c22-4d51-b69f-ec30695ef7d2" providerId="ADAL" clId="{121E0C3F-27A0-43CF-81A6-B1BCE706AA80}" dt="2023-09-10T16:10:47.657" v="22006" actId="47"/>
        <pc:sldMkLst>
          <pc:docMk/>
          <pc:sldMk cId="2182847354" sldId="1078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2:54:09.197" v="17590" actId="20577"/>
        <pc:sldMkLst>
          <pc:docMk/>
          <pc:sldMk cId="3254473355" sldId="1079"/>
        </pc:sldMkLst>
        <pc:spChg chg="mod">
          <ac:chgData name="Laise Eduarda Paixão de Moraes" userId="ed9e5288-1c22-4d51-b69f-ec30695ef7d2" providerId="ADAL" clId="{121E0C3F-27A0-43CF-81A6-B1BCE706AA80}" dt="2023-09-09T21:57:38.352" v="9497" actId="207"/>
          <ac:spMkLst>
            <pc:docMk/>
            <pc:sldMk cId="3254473355" sldId="1079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4:09.197" v="17590" actId="20577"/>
          <ac:spMkLst>
            <pc:docMk/>
            <pc:sldMk cId="3254473355" sldId="1079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09T22:14:17.296" v="10440" actId="20577"/>
          <ac:spMkLst>
            <pc:docMk/>
            <pc:sldMk cId="3254473355" sldId="1079"/>
            <ac:spMk id="5" creationId="{8A15406D-5576-167F-6F10-5BDFD2D35D13}"/>
          </ac:spMkLst>
        </pc:spChg>
        <pc:spChg chg="mod">
          <ac:chgData name="Laise Eduarda Paixão de Moraes" userId="ed9e5288-1c22-4d51-b69f-ec30695ef7d2" providerId="ADAL" clId="{121E0C3F-27A0-43CF-81A6-B1BCE706AA80}" dt="2023-09-09T21:50:30.955" v="9423" actId="6549"/>
          <ac:spMkLst>
            <pc:docMk/>
            <pc:sldMk cId="3254473355" sldId="1079"/>
            <ac:spMk id="11" creationId="{4FCF0ED4-698D-3983-97A8-60E89889241A}"/>
          </ac:spMkLst>
        </pc:spChg>
        <pc:picChg chg="add del mod">
          <ac:chgData name="Laise Eduarda Paixão de Moraes" userId="ed9e5288-1c22-4d51-b69f-ec30695ef7d2" providerId="ADAL" clId="{121E0C3F-27A0-43CF-81A6-B1BCE706AA80}" dt="2023-09-09T22:07:57.207" v="10024" actId="21"/>
          <ac:picMkLst>
            <pc:docMk/>
            <pc:sldMk cId="3254473355" sldId="1079"/>
            <ac:picMk id="4" creationId="{B89EC0DE-0401-FE4D-91A6-86BB654C3CB1}"/>
          </ac:picMkLst>
        </pc:picChg>
        <pc:picChg chg="add del mod">
          <ac:chgData name="Laise Eduarda Paixão de Moraes" userId="ed9e5288-1c22-4d51-b69f-ec30695ef7d2" providerId="ADAL" clId="{121E0C3F-27A0-43CF-81A6-B1BCE706AA80}" dt="2023-09-09T21:56:18.473" v="9430" actId="478"/>
          <ac:picMkLst>
            <pc:docMk/>
            <pc:sldMk cId="3254473355" sldId="1079"/>
            <ac:picMk id="28674" creationId="{C2A4ED7F-E4C7-06F6-FCB1-AE032ABF16AE}"/>
          </ac:picMkLst>
        </pc:picChg>
        <pc:picChg chg="add mod">
          <ac:chgData name="Laise Eduarda Paixão de Moraes" userId="ed9e5288-1c22-4d51-b69f-ec30695ef7d2" providerId="ADAL" clId="{121E0C3F-27A0-43CF-81A6-B1BCE706AA80}" dt="2023-09-09T21:56:44.507" v="9440" actId="1035"/>
          <ac:picMkLst>
            <pc:docMk/>
            <pc:sldMk cId="3254473355" sldId="1079"/>
            <ac:picMk id="28676" creationId="{CCE19016-47A2-773F-D600-CB0BE3B06DEC}"/>
          </ac:picMkLst>
        </pc:picChg>
      </pc:sldChg>
      <pc:sldChg chg="add del ord">
        <pc:chgData name="Laise Eduarda Paixão de Moraes" userId="ed9e5288-1c22-4d51-b69f-ec30695ef7d2" providerId="ADAL" clId="{121E0C3F-27A0-43CF-81A6-B1BCE706AA80}" dt="2023-09-09T21:50:54.153" v="9424" actId="47"/>
        <pc:sldMkLst>
          <pc:docMk/>
          <pc:sldMk cId="789018227" sldId="1080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10T00:39:27.181" v="14580" actId="47"/>
        <pc:sldMkLst>
          <pc:docMk/>
          <pc:sldMk cId="804661867" sldId="1080"/>
        </pc:sldMkLst>
        <pc:spChg chg="mod">
          <ac:chgData name="Laise Eduarda Paixão de Moraes" userId="ed9e5288-1c22-4d51-b69f-ec30695ef7d2" providerId="ADAL" clId="{121E0C3F-27A0-43CF-81A6-B1BCE706AA80}" dt="2023-09-09T22:21:17.447" v="10536"/>
          <ac:spMkLst>
            <pc:docMk/>
            <pc:sldMk cId="804661867" sldId="1080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2:20:36.301" v="10510" actId="478"/>
          <ac:spMkLst>
            <pc:docMk/>
            <pc:sldMk cId="804661867" sldId="1080"/>
            <ac:spMk id="5" creationId="{6D265D3F-526A-95BE-0DD0-021C7D019AF6}"/>
          </ac:spMkLst>
        </pc:spChg>
        <pc:spChg chg="mod">
          <ac:chgData name="Laise Eduarda Paixão de Moraes" userId="ed9e5288-1c22-4d51-b69f-ec30695ef7d2" providerId="ADAL" clId="{121E0C3F-27A0-43CF-81A6-B1BCE706AA80}" dt="2023-09-09T22:20:57.245" v="10519" actId="14100"/>
          <ac:spMkLst>
            <pc:docMk/>
            <pc:sldMk cId="804661867" sldId="1080"/>
            <ac:spMk id="8" creationId="{D6270D3B-4318-8EB0-CBF2-A2729810D6B1}"/>
          </ac:spMkLst>
        </pc:spChg>
        <pc:grpChg chg="add del mod">
          <ac:chgData name="Laise Eduarda Paixão de Moraes" userId="ed9e5288-1c22-4d51-b69f-ec30695ef7d2" providerId="ADAL" clId="{121E0C3F-27A0-43CF-81A6-B1BCE706AA80}" dt="2023-09-09T22:57:10.866" v="11679" actId="21"/>
          <ac:grpSpMkLst>
            <pc:docMk/>
            <pc:sldMk cId="804661867" sldId="1080"/>
            <ac:grpSpMk id="6" creationId="{7F902DC6-3625-3767-DEBF-DBDA7493D1B7}"/>
          </ac:grpSpMkLst>
        </pc:grpChg>
        <pc:grpChg chg="add mod">
          <ac:chgData name="Laise Eduarda Paixão de Moraes" userId="ed9e5288-1c22-4d51-b69f-ec30695ef7d2" providerId="ADAL" clId="{121E0C3F-27A0-43CF-81A6-B1BCE706AA80}" dt="2023-09-09T22:57:45.919" v="11695"/>
          <ac:grpSpMkLst>
            <pc:docMk/>
            <pc:sldMk cId="804661867" sldId="1080"/>
            <ac:grpSpMk id="9" creationId="{9DAEAC13-EE39-255F-B726-D8D7C7CF3BD8}"/>
          </ac:grpSpMkLst>
        </pc:grpChg>
        <pc:picChg chg="add mod">
          <ac:chgData name="Laise Eduarda Paixão de Moraes" userId="ed9e5288-1c22-4d51-b69f-ec30695ef7d2" providerId="ADAL" clId="{121E0C3F-27A0-43CF-81A6-B1BCE706AA80}" dt="2023-09-09T22:57:10.512" v="11678" actId="14100"/>
          <ac:picMkLst>
            <pc:docMk/>
            <pc:sldMk cId="804661867" sldId="1080"/>
            <ac:picMk id="4" creationId="{5922B247-75CF-191B-7113-A7F75C869514}"/>
          </ac:picMkLst>
        </pc:picChg>
        <pc:picChg chg="del">
          <ac:chgData name="Laise Eduarda Paixão de Moraes" userId="ed9e5288-1c22-4d51-b69f-ec30695ef7d2" providerId="ADAL" clId="{121E0C3F-27A0-43CF-81A6-B1BCE706AA80}" dt="2023-09-09T22:20:36.841" v="10511" actId="478"/>
          <ac:picMkLst>
            <pc:docMk/>
            <pc:sldMk cId="804661867" sldId="1080"/>
            <ac:picMk id="7" creationId="{4F30BCB8-57AF-1AAC-2EBE-ED5BA919CC3B}"/>
          </ac:picMkLst>
        </pc:picChg>
        <pc:picChg chg="mod">
          <ac:chgData name="Laise Eduarda Paixão de Moraes" userId="ed9e5288-1c22-4d51-b69f-ec30695ef7d2" providerId="ADAL" clId="{121E0C3F-27A0-43CF-81A6-B1BCE706AA80}" dt="2023-09-09T22:57:45.919" v="11695"/>
          <ac:picMkLst>
            <pc:docMk/>
            <pc:sldMk cId="804661867" sldId="1080"/>
            <ac:picMk id="11" creationId="{52F0A249-ACD8-8F09-95D0-C498088B81E5}"/>
          </ac:picMkLst>
        </pc:picChg>
        <pc:picChg chg="mod">
          <ac:chgData name="Laise Eduarda Paixão de Moraes" userId="ed9e5288-1c22-4d51-b69f-ec30695ef7d2" providerId="ADAL" clId="{121E0C3F-27A0-43CF-81A6-B1BCE706AA80}" dt="2023-09-09T22:57:45.919" v="11695"/>
          <ac:picMkLst>
            <pc:docMk/>
            <pc:sldMk cId="804661867" sldId="1080"/>
            <ac:picMk id="12" creationId="{E2052A22-E6C9-B929-ACEA-1EEE6CA48A04}"/>
          </ac:picMkLst>
        </pc:picChg>
        <pc:picChg chg="add mod">
          <ac:chgData name="Laise Eduarda Paixão de Moraes" userId="ed9e5288-1c22-4d51-b69f-ec30695ef7d2" providerId="ADAL" clId="{121E0C3F-27A0-43CF-81A6-B1BCE706AA80}" dt="2023-09-09T22:57:10.512" v="11678" actId="14100"/>
          <ac:picMkLst>
            <pc:docMk/>
            <pc:sldMk cId="804661867" sldId="1080"/>
            <ac:picMk id="40962" creationId="{6699A302-37A9-8498-8183-86F3D466D779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1:59:31.225" v="9527" actId="47"/>
        <pc:sldMkLst>
          <pc:docMk/>
          <pc:sldMk cId="1078326113" sldId="1080"/>
        </pc:sldMkLst>
        <pc:picChg chg="add del mod">
          <ac:chgData name="Laise Eduarda Paixão de Moraes" userId="ed9e5288-1c22-4d51-b69f-ec30695ef7d2" providerId="ADAL" clId="{121E0C3F-27A0-43CF-81A6-B1BCE706AA80}" dt="2023-09-09T21:59:28.914" v="9525" actId="21"/>
          <ac:picMkLst>
            <pc:docMk/>
            <pc:sldMk cId="1078326113" sldId="1080"/>
            <ac:picMk id="4" creationId="{F4FF499F-9949-7DC8-F165-E7D0C5A70481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2:39:46.582" v="11246" actId="47"/>
        <pc:sldMkLst>
          <pc:docMk/>
          <pc:sldMk cId="3316026986" sldId="1081"/>
        </pc:sldMkLst>
        <pc:spChg chg="del">
          <ac:chgData name="Laise Eduarda Paixão de Moraes" userId="ed9e5288-1c22-4d51-b69f-ec30695ef7d2" providerId="ADAL" clId="{121E0C3F-27A0-43CF-81A6-B1BCE706AA80}" dt="2023-09-09T22:26:18.112" v="10558" actId="478"/>
          <ac:spMkLst>
            <pc:docMk/>
            <pc:sldMk cId="3316026986" sldId="1081"/>
            <ac:spMk id="5" creationId="{6D265D3F-526A-95BE-0DD0-021C7D019AF6}"/>
          </ac:spMkLst>
        </pc:spChg>
        <pc:spChg chg="add mod">
          <ac:chgData name="Laise Eduarda Paixão de Moraes" userId="ed9e5288-1c22-4d51-b69f-ec30695ef7d2" providerId="ADAL" clId="{121E0C3F-27A0-43CF-81A6-B1BCE706AA80}" dt="2023-09-09T22:32:25.944" v="11028" actId="1076"/>
          <ac:spMkLst>
            <pc:docMk/>
            <pc:sldMk cId="3316026986" sldId="1081"/>
            <ac:spMk id="6" creationId="{821D0E3F-218A-9CDD-4A26-F457FE9A8917}"/>
          </ac:spMkLst>
        </pc:spChg>
        <pc:picChg chg="add mod">
          <ac:chgData name="Laise Eduarda Paixão de Moraes" userId="ed9e5288-1c22-4d51-b69f-ec30695ef7d2" providerId="ADAL" clId="{121E0C3F-27A0-43CF-81A6-B1BCE706AA80}" dt="2023-09-09T22:27:38.383" v="10575" actId="1076"/>
          <ac:picMkLst>
            <pc:docMk/>
            <pc:sldMk cId="3316026986" sldId="1081"/>
            <ac:picMk id="4" creationId="{399A374C-8592-70AB-A593-A54E1B843B6D}"/>
          </ac:picMkLst>
        </pc:picChg>
        <pc:picChg chg="mod">
          <ac:chgData name="Laise Eduarda Paixão de Moraes" userId="ed9e5288-1c22-4d51-b69f-ec30695ef7d2" providerId="ADAL" clId="{121E0C3F-27A0-43CF-81A6-B1BCE706AA80}" dt="2023-09-09T22:27:35.832" v="10574" actId="14100"/>
          <ac:picMkLst>
            <pc:docMk/>
            <pc:sldMk cId="3316026986" sldId="1081"/>
            <ac:picMk id="7" creationId="{4F30BCB8-57AF-1AAC-2EBE-ED5BA919CC3B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2:39:40.464" v="11245" actId="47"/>
        <pc:sldMkLst>
          <pc:docMk/>
          <pc:sldMk cId="1100933148" sldId="1082"/>
        </pc:sldMkLst>
        <pc:spChg chg="mod">
          <ac:chgData name="Laise Eduarda Paixão de Moraes" userId="ed9e5288-1c22-4d51-b69f-ec30695ef7d2" providerId="ADAL" clId="{121E0C3F-27A0-43CF-81A6-B1BCE706AA80}" dt="2023-09-09T22:38:10.743" v="11232" actId="20577"/>
          <ac:spMkLst>
            <pc:docMk/>
            <pc:sldMk cId="1100933148" sldId="1082"/>
            <ac:spMk id="6" creationId="{821D0E3F-218A-9CDD-4A26-F457FE9A8917}"/>
          </ac:spMkLst>
        </pc:spChg>
        <pc:picChg chg="add del">
          <ac:chgData name="Laise Eduarda Paixão de Moraes" userId="ed9e5288-1c22-4d51-b69f-ec30695ef7d2" providerId="ADAL" clId="{121E0C3F-27A0-43CF-81A6-B1BCE706AA80}" dt="2023-09-09T22:39:38.950" v="11244" actId="478"/>
          <ac:picMkLst>
            <pc:docMk/>
            <pc:sldMk cId="1100933148" sldId="1082"/>
            <ac:picMk id="43010" creationId="{6E57C2C6-5DF0-FA29-F130-E88CEF24C295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2:54:23.402" v="17592"/>
        <pc:sldMkLst>
          <pc:docMk/>
          <pc:sldMk cId="3395921915" sldId="1083"/>
        </pc:sldMkLst>
        <pc:spChg chg="mod">
          <ac:chgData name="Laise Eduarda Paixão de Moraes" userId="ed9e5288-1c22-4d51-b69f-ec30695ef7d2" providerId="ADAL" clId="{121E0C3F-27A0-43CF-81A6-B1BCE706AA80}" dt="2023-09-10T12:54:23.402" v="17592"/>
          <ac:spMkLst>
            <pc:docMk/>
            <pc:sldMk cId="3395921915" sldId="1083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2:38:47.705" v="11239" actId="478"/>
          <ac:spMkLst>
            <pc:docMk/>
            <pc:sldMk cId="3395921915" sldId="1083"/>
            <ac:spMk id="6" creationId="{821D0E3F-218A-9CDD-4A26-F457FE9A8917}"/>
          </ac:spMkLst>
        </pc:spChg>
        <pc:spChg chg="add del mod">
          <ac:chgData name="Laise Eduarda Paixão de Moraes" userId="ed9e5288-1c22-4d51-b69f-ec30695ef7d2" providerId="ADAL" clId="{121E0C3F-27A0-43CF-81A6-B1BCE706AA80}" dt="2023-09-09T22:54:42.810" v="11426" actId="478"/>
          <ac:spMkLst>
            <pc:docMk/>
            <pc:sldMk cId="3395921915" sldId="1083"/>
            <ac:spMk id="14" creationId="{85A85BDF-D6B3-4578-EDF6-BB70E0F2B728}"/>
          </ac:spMkLst>
        </pc:spChg>
        <pc:spChg chg="add mod">
          <ac:chgData name="Laise Eduarda Paixão de Moraes" userId="ed9e5288-1c22-4d51-b69f-ec30695ef7d2" providerId="ADAL" clId="{121E0C3F-27A0-43CF-81A6-B1BCE706AA80}" dt="2023-09-09T22:56:21.407" v="11669" actId="113"/>
          <ac:spMkLst>
            <pc:docMk/>
            <pc:sldMk cId="3395921915" sldId="1083"/>
            <ac:spMk id="16" creationId="{48D01A7C-3986-9597-515E-631245B1B9E6}"/>
          </ac:spMkLst>
        </pc:spChg>
        <pc:picChg chg="del mod">
          <ac:chgData name="Laise Eduarda Paixão de Moraes" userId="ed9e5288-1c22-4d51-b69f-ec30695ef7d2" providerId="ADAL" clId="{121E0C3F-27A0-43CF-81A6-B1BCE706AA80}" dt="2023-09-09T22:38:47.705" v="11239" actId="478"/>
          <ac:picMkLst>
            <pc:docMk/>
            <pc:sldMk cId="3395921915" sldId="1083"/>
            <ac:picMk id="4" creationId="{399A374C-8592-70AB-A593-A54E1B843B6D}"/>
          </ac:picMkLst>
        </pc:picChg>
        <pc:picChg chg="add del mod">
          <ac:chgData name="Laise Eduarda Paixão de Moraes" userId="ed9e5288-1c22-4d51-b69f-ec30695ef7d2" providerId="ADAL" clId="{121E0C3F-27A0-43CF-81A6-B1BCE706AA80}" dt="2023-09-09T22:46:35.175" v="11279" actId="478"/>
          <ac:picMkLst>
            <pc:docMk/>
            <pc:sldMk cId="3395921915" sldId="1083"/>
            <ac:picMk id="5" creationId="{E0B3BA4A-2B36-29BD-1070-75C9093A828B}"/>
          </ac:picMkLst>
        </pc:picChg>
        <pc:picChg chg="del mod">
          <ac:chgData name="Laise Eduarda Paixão de Moraes" userId="ed9e5288-1c22-4d51-b69f-ec30695ef7d2" providerId="ADAL" clId="{121E0C3F-27A0-43CF-81A6-B1BCE706AA80}" dt="2023-09-09T22:38:47.705" v="11239" actId="478"/>
          <ac:picMkLst>
            <pc:docMk/>
            <pc:sldMk cId="3395921915" sldId="1083"/>
            <ac:picMk id="7" creationId="{4F30BCB8-57AF-1AAC-2EBE-ED5BA919CC3B}"/>
          </ac:picMkLst>
        </pc:picChg>
        <pc:picChg chg="add del mod">
          <ac:chgData name="Laise Eduarda Paixão de Moraes" userId="ed9e5288-1c22-4d51-b69f-ec30695ef7d2" providerId="ADAL" clId="{121E0C3F-27A0-43CF-81A6-B1BCE706AA80}" dt="2023-09-09T22:46:23.861" v="11277" actId="478"/>
          <ac:picMkLst>
            <pc:docMk/>
            <pc:sldMk cId="3395921915" sldId="1083"/>
            <ac:picMk id="11" creationId="{70FC2ED8-6C84-EED5-A8AB-9A592B23B285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09T22:56:01.640" v="11658" actId="21"/>
          <ac:picMkLst>
            <pc:docMk/>
            <pc:sldMk cId="3395921915" sldId="1083"/>
            <ac:picMk id="13" creationId="{3FEB5B02-6F93-1B41-F7AD-7F1E08DB7B75}"/>
          </ac:picMkLst>
        </pc:picChg>
        <pc:picChg chg="add del mod">
          <ac:chgData name="Laise Eduarda Paixão de Moraes" userId="ed9e5288-1c22-4d51-b69f-ec30695ef7d2" providerId="ADAL" clId="{121E0C3F-27A0-43CF-81A6-B1BCE706AA80}" dt="2023-09-09T22:56:11.931" v="11663" actId="478"/>
          <ac:picMkLst>
            <pc:docMk/>
            <pc:sldMk cId="3395921915" sldId="1083"/>
            <ac:picMk id="15" creationId="{72F743EA-F5B4-210D-6EA0-F8CCBB470904}"/>
          </ac:picMkLst>
        </pc:picChg>
        <pc:picChg chg="del">
          <ac:chgData name="Laise Eduarda Paixão de Moraes" userId="ed9e5288-1c22-4d51-b69f-ec30695ef7d2" providerId="ADAL" clId="{121E0C3F-27A0-43CF-81A6-B1BCE706AA80}" dt="2023-09-09T22:38:45.408" v="11237" actId="21"/>
          <ac:picMkLst>
            <pc:docMk/>
            <pc:sldMk cId="3395921915" sldId="1083"/>
            <ac:picMk id="43010" creationId="{6E57C2C6-5DF0-FA29-F130-E88CEF24C295}"/>
          </ac:picMkLst>
        </pc:picChg>
        <pc:picChg chg="add del mod">
          <ac:chgData name="Laise Eduarda Paixão de Moraes" userId="ed9e5288-1c22-4d51-b69f-ec30695ef7d2" providerId="ADAL" clId="{121E0C3F-27A0-43CF-81A6-B1BCE706AA80}" dt="2023-09-09T22:52:00.347" v="11373" actId="478"/>
          <ac:picMkLst>
            <pc:docMk/>
            <pc:sldMk cId="3395921915" sldId="1083"/>
            <ac:picMk id="46082" creationId="{E7C88607-A87E-076B-1274-A6A5DED3BF97}"/>
          </ac:picMkLst>
        </pc:picChg>
        <pc:picChg chg="add del mod">
          <ac:chgData name="Laise Eduarda Paixão de Moraes" userId="ed9e5288-1c22-4d51-b69f-ec30695ef7d2" providerId="ADAL" clId="{121E0C3F-27A0-43CF-81A6-B1BCE706AA80}" dt="2023-09-10T00:01:11.005" v="13478"/>
          <ac:picMkLst>
            <pc:docMk/>
            <pc:sldMk cId="3395921915" sldId="1083"/>
            <ac:picMk id="46084" creationId="{06916B37-7ED2-7DF2-2825-72B2C5BEE3FD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2:55:18.668" v="17647" actId="20577"/>
        <pc:sldMkLst>
          <pc:docMk/>
          <pc:sldMk cId="240107077" sldId="1084"/>
        </pc:sldMkLst>
        <pc:spChg chg="mod">
          <ac:chgData name="Laise Eduarda Paixão de Moraes" userId="ed9e5288-1c22-4d51-b69f-ec30695ef7d2" providerId="ADAL" clId="{121E0C3F-27A0-43CF-81A6-B1BCE706AA80}" dt="2023-09-10T12:55:18.668" v="17647" actId="20577"/>
          <ac:spMkLst>
            <pc:docMk/>
            <pc:sldMk cId="240107077" sldId="1084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2:42:31.404" v="11264" actId="478"/>
          <ac:spMkLst>
            <pc:docMk/>
            <pc:sldMk cId="240107077" sldId="1084"/>
            <ac:spMk id="8" creationId="{D6270D3B-4318-8EB0-CBF2-A2729810D6B1}"/>
          </ac:spMkLst>
        </pc:spChg>
        <pc:picChg chg="del">
          <ac:chgData name="Laise Eduarda Paixão de Moraes" userId="ed9e5288-1c22-4d51-b69f-ec30695ef7d2" providerId="ADAL" clId="{121E0C3F-27A0-43CF-81A6-B1BCE706AA80}" dt="2023-09-09T22:41:15.001" v="11258" actId="478"/>
          <ac:picMkLst>
            <pc:docMk/>
            <pc:sldMk cId="240107077" sldId="1084"/>
            <ac:picMk id="5" creationId="{E0B3BA4A-2B36-29BD-1070-75C9093A828B}"/>
          </ac:picMkLst>
        </pc:picChg>
        <pc:picChg chg="add mod">
          <ac:chgData name="Laise Eduarda Paixão de Moraes" userId="ed9e5288-1c22-4d51-b69f-ec30695ef7d2" providerId="ADAL" clId="{121E0C3F-27A0-43CF-81A6-B1BCE706AA80}" dt="2023-09-09T22:42:37.780" v="11266" actId="1076"/>
          <ac:picMkLst>
            <pc:docMk/>
            <pc:sldMk cId="240107077" sldId="1084"/>
            <ac:picMk id="45058" creationId="{916F994E-EA8D-D5CF-2AF1-4595A67DCBB9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2:41:13.713" v="11257"/>
        <pc:sldMkLst>
          <pc:docMk/>
          <pc:sldMk cId="645902900" sldId="1085"/>
        </pc:sldMkLst>
      </pc:sldChg>
      <pc:sldChg chg="addSp delSp modSp add mod">
        <pc:chgData name="Laise Eduarda Paixão de Moraes" userId="ed9e5288-1c22-4d51-b69f-ec30695ef7d2" providerId="ADAL" clId="{121E0C3F-27A0-43CF-81A6-B1BCE706AA80}" dt="2023-09-10T12:54:20.618" v="17591"/>
        <pc:sldMkLst>
          <pc:docMk/>
          <pc:sldMk cId="4213689032" sldId="1085"/>
        </pc:sldMkLst>
        <pc:spChg chg="mod">
          <ac:chgData name="Laise Eduarda Paixão de Moraes" userId="ed9e5288-1c22-4d51-b69f-ec30695ef7d2" providerId="ADAL" clId="{121E0C3F-27A0-43CF-81A6-B1BCE706AA80}" dt="2023-09-10T12:54:20.618" v="17591"/>
          <ac:spMkLst>
            <pc:docMk/>
            <pc:sldMk cId="4213689032" sldId="1085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2:53:26.816" v="11383" actId="478"/>
          <ac:spMkLst>
            <pc:docMk/>
            <pc:sldMk cId="4213689032" sldId="1085"/>
            <ac:spMk id="5" creationId="{6D265D3F-526A-95BE-0DD0-021C7D019AF6}"/>
          </ac:spMkLst>
        </pc:spChg>
        <pc:picChg chg="del">
          <ac:chgData name="Laise Eduarda Paixão de Moraes" userId="ed9e5288-1c22-4d51-b69f-ec30695ef7d2" providerId="ADAL" clId="{121E0C3F-27A0-43CF-81A6-B1BCE706AA80}" dt="2023-09-09T22:53:26.816" v="11383" actId="478"/>
          <ac:picMkLst>
            <pc:docMk/>
            <pc:sldMk cId="4213689032" sldId="1085"/>
            <ac:picMk id="7" creationId="{4F30BCB8-57AF-1AAC-2EBE-ED5BA919CC3B}"/>
          </ac:picMkLst>
        </pc:picChg>
        <pc:picChg chg="add mod">
          <ac:chgData name="Laise Eduarda Paixão de Moraes" userId="ed9e5288-1c22-4d51-b69f-ec30695ef7d2" providerId="ADAL" clId="{121E0C3F-27A0-43CF-81A6-B1BCE706AA80}" dt="2023-09-09T22:53:54.616" v="11396" actId="1036"/>
          <ac:picMkLst>
            <pc:docMk/>
            <pc:sldMk cId="4213689032" sldId="1085"/>
            <ac:picMk id="47106" creationId="{A510D229-524A-8646-148D-3E0B1185662D}"/>
          </ac:picMkLst>
        </pc:picChg>
      </pc:sldChg>
      <pc:sldChg chg="modSp add del">
        <pc:chgData name="Laise Eduarda Paixão de Moraes" userId="ed9e5288-1c22-4d51-b69f-ec30695ef7d2" providerId="ADAL" clId="{121E0C3F-27A0-43CF-81A6-B1BCE706AA80}" dt="2023-09-10T00:32:39.486" v="14277" actId="47"/>
        <pc:sldMkLst>
          <pc:docMk/>
          <pc:sldMk cId="3631332097" sldId="1086"/>
        </pc:sldMkLst>
        <pc:picChg chg="mod">
          <ac:chgData name="Laise Eduarda Paixão de Moraes" userId="ed9e5288-1c22-4d51-b69f-ec30695ef7d2" providerId="ADAL" clId="{121E0C3F-27A0-43CF-81A6-B1BCE706AA80}" dt="2023-09-09T23:00:06.368" v="11722"/>
          <ac:picMkLst>
            <pc:docMk/>
            <pc:sldMk cId="3631332097" sldId="1086"/>
            <ac:picMk id="13" creationId="{3FEB5B02-6F93-1B41-F7AD-7F1E08DB7B75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3:31:36.746" v="12638" actId="47"/>
        <pc:sldMkLst>
          <pc:docMk/>
          <pc:sldMk cId="1602058195" sldId="1087"/>
        </pc:sldMkLst>
      </pc:sldChg>
      <pc:sldChg chg="addSp delSp modSp add mod ord">
        <pc:chgData name="Laise Eduarda Paixão de Moraes" userId="ed9e5288-1c22-4d51-b69f-ec30695ef7d2" providerId="ADAL" clId="{121E0C3F-27A0-43CF-81A6-B1BCE706AA80}" dt="2023-09-10T12:55:22.382" v="17648"/>
        <pc:sldMkLst>
          <pc:docMk/>
          <pc:sldMk cId="2424331797" sldId="1087"/>
        </pc:sldMkLst>
        <pc:spChg chg="mod">
          <ac:chgData name="Laise Eduarda Paixão de Moraes" userId="ed9e5288-1c22-4d51-b69f-ec30695ef7d2" providerId="ADAL" clId="{121E0C3F-27A0-43CF-81A6-B1BCE706AA80}" dt="2023-09-10T12:55:22.382" v="17648"/>
          <ac:spMkLst>
            <pc:docMk/>
            <pc:sldMk cId="2424331797" sldId="1087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23:33:32.349" v="12676" actId="1076"/>
          <ac:spMkLst>
            <pc:docMk/>
            <pc:sldMk cId="2424331797" sldId="1087"/>
            <ac:spMk id="4" creationId="{8DC0749A-B1AC-685B-2258-88A44A29E53B}"/>
          </ac:spMkLst>
        </pc:spChg>
        <pc:spChg chg="add mod">
          <ac:chgData name="Laise Eduarda Paixão de Moraes" userId="ed9e5288-1c22-4d51-b69f-ec30695ef7d2" providerId="ADAL" clId="{121E0C3F-27A0-43CF-81A6-B1BCE706AA80}" dt="2023-09-09T23:33:35.310" v="12677" actId="1076"/>
          <ac:spMkLst>
            <pc:docMk/>
            <pc:sldMk cId="2424331797" sldId="1087"/>
            <ac:spMk id="5" creationId="{F283D955-8BE0-D9AF-89DE-8B7C58332E99}"/>
          </ac:spMkLst>
        </pc:spChg>
        <pc:spChg chg="del">
          <ac:chgData name="Laise Eduarda Paixão de Moraes" userId="ed9e5288-1c22-4d51-b69f-ec30695ef7d2" providerId="ADAL" clId="{121E0C3F-27A0-43CF-81A6-B1BCE706AA80}" dt="2023-09-09T23:31:58.963" v="12653" actId="478"/>
          <ac:spMkLst>
            <pc:docMk/>
            <pc:sldMk cId="2424331797" sldId="1087"/>
            <ac:spMk id="16" creationId="{86E9A2CF-F6F9-AFE9-DB76-E951C023C9FF}"/>
          </ac:spMkLst>
        </pc:spChg>
        <pc:spChg chg="del">
          <ac:chgData name="Laise Eduarda Paixão de Moraes" userId="ed9e5288-1c22-4d51-b69f-ec30695ef7d2" providerId="ADAL" clId="{121E0C3F-27A0-43CF-81A6-B1BCE706AA80}" dt="2023-09-09T23:31:57.763" v="12652" actId="478"/>
          <ac:spMkLst>
            <pc:docMk/>
            <pc:sldMk cId="2424331797" sldId="1087"/>
            <ac:spMk id="17" creationId="{FB491A46-002E-2156-019A-C051D1D694C2}"/>
          </ac:spMkLst>
        </pc:spChg>
        <pc:spChg chg="del">
          <ac:chgData name="Laise Eduarda Paixão de Moraes" userId="ed9e5288-1c22-4d51-b69f-ec30695ef7d2" providerId="ADAL" clId="{121E0C3F-27A0-43CF-81A6-B1BCE706AA80}" dt="2023-09-09T23:32:34.882" v="12660" actId="478"/>
          <ac:spMkLst>
            <pc:docMk/>
            <pc:sldMk cId="2424331797" sldId="1087"/>
            <ac:spMk id="29" creationId="{B34DB2F9-BA30-9C10-2F34-59C801AF9C85}"/>
          </ac:spMkLst>
        </pc:spChg>
        <pc:grpChg chg="del">
          <ac:chgData name="Laise Eduarda Paixão de Moraes" userId="ed9e5288-1c22-4d51-b69f-ec30695ef7d2" providerId="ADAL" clId="{121E0C3F-27A0-43CF-81A6-B1BCE706AA80}" dt="2023-09-09T23:31:56.255" v="12651" actId="478"/>
          <ac:grpSpMkLst>
            <pc:docMk/>
            <pc:sldMk cId="2424331797" sldId="1087"/>
            <ac:grpSpMk id="50" creationId="{28890850-FA4C-A97F-EA2F-D5FE5D4E2AE4}"/>
          </ac:grpSpMkLst>
        </pc:grpChg>
        <pc:picChg chg="add mod">
          <ac:chgData name="Laise Eduarda Paixão de Moraes" userId="ed9e5288-1c22-4d51-b69f-ec30695ef7d2" providerId="ADAL" clId="{121E0C3F-27A0-43CF-81A6-B1BCE706AA80}" dt="2023-09-09T23:32:46.562" v="12672"/>
          <ac:picMkLst>
            <pc:docMk/>
            <pc:sldMk cId="2424331797" sldId="1087"/>
            <ac:picMk id="50178" creationId="{A5D98524-2E9E-BD67-3F1E-96C0DFE901A2}"/>
          </ac:picMkLst>
        </pc:picChg>
      </pc:sldChg>
      <pc:sldChg chg="new del">
        <pc:chgData name="Laise Eduarda Paixão de Moraes" userId="ed9e5288-1c22-4d51-b69f-ec30695ef7d2" providerId="ADAL" clId="{121E0C3F-27A0-43CF-81A6-B1BCE706AA80}" dt="2023-09-09T23:31:46.942" v="12641" actId="680"/>
        <pc:sldMkLst>
          <pc:docMk/>
          <pc:sldMk cId="3089611231" sldId="1087"/>
        </pc:sldMkLst>
      </pc:sldChg>
      <pc:sldChg chg="add del">
        <pc:chgData name="Laise Eduarda Paixão de Moraes" userId="ed9e5288-1c22-4d51-b69f-ec30695ef7d2" providerId="ADAL" clId="{121E0C3F-27A0-43CF-81A6-B1BCE706AA80}" dt="2023-09-09T23:31:33.402" v="12637" actId="47"/>
        <pc:sldMkLst>
          <pc:docMk/>
          <pc:sldMk cId="3423027886" sldId="1088"/>
        </pc:sldMkLst>
      </pc:sldChg>
      <pc:sldChg chg="addSp delSp modSp add mod">
        <pc:chgData name="Laise Eduarda Paixão de Moraes" userId="ed9e5288-1c22-4d51-b69f-ec30695ef7d2" providerId="ADAL" clId="{121E0C3F-27A0-43CF-81A6-B1BCE706AA80}" dt="2023-09-10T12:54:40.220" v="17615" actId="20577"/>
        <pc:sldMkLst>
          <pc:docMk/>
          <pc:sldMk cId="3787144598" sldId="1088"/>
        </pc:sldMkLst>
        <pc:spChg chg="mod">
          <ac:chgData name="Laise Eduarda Paixão de Moraes" userId="ed9e5288-1c22-4d51-b69f-ec30695ef7d2" providerId="ADAL" clId="{121E0C3F-27A0-43CF-81A6-B1BCE706AA80}" dt="2023-09-10T12:54:40.220" v="17615" actId="20577"/>
          <ac:spMkLst>
            <pc:docMk/>
            <pc:sldMk cId="3787144598" sldId="1088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10T00:19:37.607" v="13825" actId="113"/>
          <ac:spMkLst>
            <pc:docMk/>
            <pc:sldMk cId="3787144598" sldId="1088"/>
            <ac:spMk id="4" creationId="{31E76D68-AF96-4FA5-D780-EA69896212BF}"/>
          </ac:spMkLst>
        </pc:spChg>
        <pc:spChg chg="mod">
          <ac:chgData name="Laise Eduarda Paixão de Moraes" userId="ed9e5288-1c22-4d51-b69f-ec30695ef7d2" providerId="ADAL" clId="{121E0C3F-27A0-43CF-81A6-B1BCE706AA80}" dt="2023-09-10T00:25:32.670" v="13889" actId="6549"/>
          <ac:spMkLst>
            <pc:docMk/>
            <pc:sldMk cId="3787144598" sldId="1088"/>
            <ac:spMk id="29" creationId="{B34DB2F9-BA30-9C10-2F34-59C801AF9C85}"/>
          </ac:spMkLst>
        </pc:spChg>
        <pc:spChg chg="add mod">
          <ac:chgData name="Laise Eduarda Paixão de Moraes" userId="ed9e5288-1c22-4d51-b69f-ec30695ef7d2" providerId="ADAL" clId="{121E0C3F-27A0-43CF-81A6-B1BCE706AA80}" dt="2023-09-10T00:26:49.762" v="13902" actId="1582"/>
          <ac:spMkLst>
            <pc:docMk/>
            <pc:sldMk cId="3787144598" sldId="1088"/>
            <ac:spMk id="32" creationId="{A8D62C25-B1FE-2A4F-A244-506BDF222FDA}"/>
          </ac:spMkLst>
        </pc:spChg>
        <pc:spChg chg="del">
          <ac:chgData name="Laise Eduarda Paixão de Moraes" userId="ed9e5288-1c22-4d51-b69f-ec30695ef7d2" providerId="ADAL" clId="{121E0C3F-27A0-43CF-81A6-B1BCE706AA80}" dt="2023-09-09T23:51:08.939" v="13023" actId="478"/>
          <ac:spMkLst>
            <pc:docMk/>
            <pc:sldMk cId="3787144598" sldId="1088"/>
            <ac:spMk id="17411" creationId="{8C06C19B-6122-133F-19E4-290F71C88D3B}"/>
          </ac:spMkLst>
        </pc:spChg>
        <pc:grpChg chg="add del mod topLvl">
          <ac:chgData name="Laise Eduarda Paixão de Moraes" userId="ed9e5288-1c22-4d51-b69f-ec30695ef7d2" providerId="ADAL" clId="{121E0C3F-27A0-43CF-81A6-B1BCE706AA80}" dt="2023-09-10T00:25:46.176" v="13892" actId="478"/>
          <ac:grpSpMkLst>
            <pc:docMk/>
            <pc:sldMk cId="3787144598" sldId="1088"/>
            <ac:grpSpMk id="12" creationId="{1534038D-F324-913F-B4EF-9BBC033A25A2}"/>
          </ac:grpSpMkLst>
        </pc:grpChg>
        <pc:grpChg chg="add mod">
          <ac:chgData name="Laise Eduarda Paixão de Moraes" userId="ed9e5288-1c22-4d51-b69f-ec30695ef7d2" providerId="ADAL" clId="{121E0C3F-27A0-43CF-81A6-B1BCE706AA80}" dt="2023-09-10T00:10:42.172" v="13639" actId="571"/>
          <ac:grpSpMkLst>
            <pc:docMk/>
            <pc:sldMk cId="3787144598" sldId="1088"/>
            <ac:grpSpMk id="14" creationId="{6C2753BA-6F35-B124-6ADF-3FA07BCE8541}"/>
          </ac:grpSpMkLst>
        </pc:grpChg>
        <pc:grpChg chg="add del mod">
          <ac:chgData name="Laise Eduarda Paixão de Moraes" userId="ed9e5288-1c22-4d51-b69f-ec30695ef7d2" providerId="ADAL" clId="{121E0C3F-27A0-43CF-81A6-B1BCE706AA80}" dt="2023-09-10T00:12:56.830" v="13656" actId="478"/>
          <ac:grpSpMkLst>
            <pc:docMk/>
            <pc:sldMk cId="3787144598" sldId="1088"/>
            <ac:grpSpMk id="23" creationId="{3660E838-7981-FB84-B7BC-EFDAFAFD9AD8}"/>
          </ac:grpSpMkLst>
        </pc:grpChg>
        <pc:grpChg chg="del">
          <ac:chgData name="Laise Eduarda Paixão de Moraes" userId="ed9e5288-1c22-4d51-b69f-ec30695ef7d2" providerId="ADAL" clId="{121E0C3F-27A0-43CF-81A6-B1BCE706AA80}" dt="2023-09-09T23:51:03.292" v="13020" actId="478"/>
          <ac:grpSpMkLst>
            <pc:docMk/>
            <pc:sldMk cId="3787144598" sldId="1088"/>
            <ac:grpSpMk id="50" creationId="{28890850-FA4C-A97F-EA2F-D5FE5D4E2AE4}"/>
          </ac:grpSpMkLst>
        </pc:grpChg>
        <pc:grpChg chg="del">
          <ac:chgData name="Laise Eduarda Paixão de Moraes" userId="ed9e5288-1c22-4d51-b69f-ec30695ef7d2" providerId="ADAL" clId="{121E0C3F-27A0-43CF-81A6-B1BCE706AA80}" dt="2023-09-09T23:51:10.888" v="13024" actId="478"/>
          <ac:grpSpMkLst>
            <pc:docMk/>
            <pc:sldMk cId="3787144598" sldId="1088"/>
            <ac:grpSpMk id="17413" creationId="{33AF005B-F03E-6664-7494-D2D4318F120F}"/>
          </ac:grpSpMkLst>
        </pc:grpChg>
        <pc:grpChg chg="del">
          <ac:chgData name="Laise Eduarda Paixão de Moraes" userId="ed9e5288-1c22-4d51-b69f-ec30695ef7d2" providerId="ADAL" clId="{121E0C3F-27A0-43CF-81A6-B1BCE706AA80}" dt="2023-09-09T23:51:07.034" v="13022" actId="478"/>
          <ac:grpSpMkLst>
            <pc:docMk/>
            <pc:sldMk cId="3787144598" sldId="1088"/>
            <ac:grpSpMk id="17415" creationId="{E90A7637-E27E-8554-8E76-660B241380CA}"/>
          </ac:grpSpMkLst>
        </pc:grpChg>
        <pc:grpChg chg="del">
          <ac:chgData name="Laise Eduarda Paixão de Moraes" userId="ed9e5288-1c22-4d51-b69f-ec30695ef7d2" providerId="ADAL" clId="{121E0C3F-27A0-43CF-81A6-B1BCE706AA80}" dt="2023-09-09T23:51:04.972" v="13021" actId="478"/>
          <ac:grpSpMkLst>
            <pc:docMk/>
            <pc:sldMk cId="3787144598" sldId="1088"/>
            <ac:grpSpMk id="17417" creationId="{3ACDB867-FB44-290B-D265-8381FBE78542}"/>
          </ac:grpSpMkLst>
        </pc:grpChg>
        <pc:picChg chg="add del mod">
          <ac:chgData name="Laise Eduarda Paixão de Moraes" userId="ed9e5288-1c22-4d51-b69f-ec30695ef7d2" providerId="ADAL" clId="{121E0C3F-27A0-43CF-81A6-B1BCE706AA80}" dt="2023-09-10T00:02:38.301" v="13486" actId="478"/>
          <ac:picMkLst>
            <pc:docMk/>
            <pc:sldMk cId="3787144598" sldId="1088"/>
            <ac:picMk id="6" creationId="{8BD15224-7476-6332-1CD3-7DA71EDD0EFD}"/>
          </ac:picMkLst>
        </pc:picChg>
        <pc:picChg chg="add mod modCrop">
          <ac:chgData name="Laise Eduarda Paixão de Moraes" userId="ed9e5288-1c22-4d51-b69f-ec30695ef7d2" providerId="ADAL" clId="{121E0C3F-27A0-43CF-81A6-B1BCE706AA80}" dt="2023-09-10T00:13:42.763" v="13674"/>
          <ac:picMkLst>
            <pc:docMk/>
            <pc:sldMk cId="3787144598" sldId="1088"/>
            <ac:picMk id="8" creationId="{6FFD9D10-86BD-A0BA-9703-9BDF49DB3B9A}"/>
          </ac:picMkLst>
        </pc:picChg>
        <pc:picChg chg="add mod modCrop">
          <ac:chgData name="Laise Eduarda Paixão de Moraes" userId="ed9e5288-1c22-4d51-b69f-ec30695ef7d2" providerId="ADAL" clId="{121E0C3F-27A0-43CF-81A6-B1BCE706AA80}" dt="2023-09-10T00:13:46.179" v="13675"/>
          <ac:picMkLst>
            <pc:docMk/>
            <pc:sldMk cId="3787144598" sldId="1088"/>
            <ac:picMk id="9" creationId="{AF802B9B-1CE1-7406-6FEA-629D0D48457B}"/>
          </ac:picMkLst>
        </pc:picChg>
        <pc:picChg chg="add del mod topLvl">
          <ac:chgData name="Laise Eduarda Paixão de Moraes" userId="ed9e5288-1c22-4d51-b69f-ec30695ef7d2" providerId="ADAL" clId="{121E0C3F-27A0-43CF-81A6-B1BCE706AA80}" dt="2023-09-10T00:12:56.830" v="13656" actId="478"/>
          <ac:picMkLst>
            <pc:docMk/>
            <pc:sldMk cId="3787144598" sldId="1088"/>
            <ac:picMk id="13" creationId="{30F6357E-5542-C8A2-C806-2B97AB5236DE}"/>
          </ac:picMkLst>
        </pc:picChg>
        <pc:picChg chg="mod">
          <ac:chgData name="Laise Eduarda Paixão de Moraes" userId="ed9e5288-1c22-4d51-b69f-ec30695ef7d2" providerId="ADAL" clId="{121E0C3F-27A0-43CF-81A6-B1BCE706AA80}" dt="2023-09-10T00:10:42.172" v="13639" actId="571"/>
          <ac:picMkLst>
            <pc:docMk/>
            <pc:sldMk cId="3787144598" sldId="1088"/>
            <ac:picMk id="15" creationId="{00670EA1-F21C-040A-F255-CBB4A7407B95}"/>
          </ac:picMkLst>
        </pc:picChg>
        <pc:picChg chg="mod">
          <ac:chgData name="Laise Eduarda Paixão de Moraes" userId="ed9e5288-1c22-4d51-b69f-ec30695ef7d2" providerId="ADAL" clId="{121E0C3F-27A0-43CF-81A6-B1BCE706AA80}" dt="2023-09-10T00:10:42.172" v="13639" actId="571"/>
          <ac:picMkLst>
            <pc:docMk/>
            <pc:sldMk cId="3787144598" sldId="1088"/>
            <ac:picMk id="19" creationId="{D844CFBD-554E-A05F-EEEF-292CD4A08B5F}"/>
          </ac:picMkLst>
        </pc:picChg>
        <pc:picChg chg="add mod">
          <ac:chgData name="Laise Eduarda Paixão de Moraes" userId="ed9e5288-1c22-4d51-b69f-ec30695ef7d2" providerId="ADAL" clId="{121E0C3F-27A0-43CF-81A6-B1BCE706AA80}" dt="2023-09-10T00:25:46.956" v="13893"/>
          <ac:picMkLst>
            <pc:docMk/>
            <pc:sldMk cId="3787144598" sldId="1088"/>
            <ac:picMk id="30" creationId="{11A6BF44-694E-4156-187D-BB71C054AD5C}"/>
          </ac:picMkLst>
        </pc:picChg>
        <pc:picChg chg="add del mod">
          <ac:chgData name="Laise Eduarda Paixão de Moraes" userId="ed9e5288-1c22-4d51-b69f-ec30695ef7d2" providerId="ADAL" clId="{121E0C3F-27A0-43CF-81A6-B1BCE706AA80}" dt="2023-09-10T00:25:44.939" v="13891" actId="21"/>
          <ac:picMkLst>
            <pc:docMk/>
            <pc:sldMk cId="3787144598" sldId="1088"/>
            <ac:picMk id="52226" creationId="{7B270EFA-52E2-DBBA-F2EC-6DF9F656FAF8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10T00:27:53.673" v="13984" actId="47"/>
        <pc:sldMkLst>
          <pc:docMk/>
          <pc:sldMk cId="1324159900" sldId="1089"/>
        </pc:sldMkLst>
        <pc:spChg chg="mod">
          <ac:chgData name="Laise Eduarda Paixão de Moraes" userId="ed9e5288-1c22-4d51-b69f-ec30695ef7d2" providerId="ADAL" clId="{121E0C3F-27A0-43CF-81A6-B1BCE706AA80}" dt="2023-09-10T00:19:46.237" v="13832" actId="113"/>
          <ac:spMkLst>
            <pc:docMk/>
            <pc:sldMk cId="1324159900" sldId="1089"/>
            <ac:spMk id="4" creationId="{31E76D68-AF96-4FA5-D780-EA69896212BF}"/>
          </ac:spMkLst>
        </pc:spChg>
        <pc:spChg chg="add mod">
          <ac:chgData name="Laise Eduarda Paixão de Moraes" userId="ed9e5288-1c22-4d51-b69f-ec30695ef7d2" providerId="ADAL" clId="{121E0C3F-27A0-43CF-81A6-B1BCE706AA80}" dt="2023-09-10T00:18:55.395" v="13817" actId="6549"/>
          <ac:spMkLst>
            <pc:docMk/>
            <pc:sldMk cId="1324159900" sldId="1089"/>
            <ac:spMk id="5" creationId="{0AEC4F75-0823-314B-C8B5-C4F07A62C358}"/>
          </ac:spMkLst>
        </pc:spChg>
        <pc:spChg chg="del">
          <ac:chgData name="Laise Eduarda Paixão de Moraes" userId="ed9e5288-1c22-4d51-b69f-ec30695ef7d2" providerId="ADAL" clId="{121E0C3F-27A0-43CF-81A6-B1BCE706AA80}" dt="2023-09-10T00:18:39.948" v="13813" actId="478"/>
          <ac:spMkLst>
            <pc:docMk/>
            <pc:sldMk cId="1324159900" sldId="1089"/>
            <ac:spMk id="29" creationId="{B34DB2F9-BA30-9C10-2F34-59C801AF9C85}"/>
          </ac:spMkLst>
        </pc:spChg>
        <pc:picChg chg="del mod modCrop">
          <ac:chgData name="Laise Eduarda Paixão de Moraes" userId="ed9e5288-1c22-4d51-b69f-ec30695ef7d2" providerId="ADAL" clId="{121E0C3F-27A0-43CF-81A6-B1BCE706AA80}" dt="2023-09-10T00:18:08.201" v="13809" actId="478"/>
          <ac:picMkLst>
            <pc:docMk/>
            <pc:sldMk cId="1324159900" sldId="1089"/>
            <ac:picMk id="6" creationId="{8BD15224-7476-6332-1CD3-7DA71EDD0EFD}"/>
          </ac:picMkLst>
        </pc:picChg>
        <pc:picChg chg="del">
          <ac:chgData name="Laise Eduarda Paixão de Moraes" userId="ed9e5288-1c22-4d51-b69f-ec30695ef7d2" providerId="ADAL" clId="{121E0C3F-27A0-43CF-81A6-B1BCE706AA80}" dt="2023-09-10T00:13:20.888" v="13673" actId="478"/>
          <ac:picMkLst>
            <pc:docMk/>
            <pc:sldMk cId="1324159900" sldId="1089"/>
            <ac:picMk id="8" creationId="{6FFD9D10-86BD-A0BA-9703-9BDF49DB3B9A}"/>
          </ac:picMkLst>
        </pc:picChg>
        <pc:picChg chg="add del mod">
          <ac:chgData name="Laise Eduarda Paixão de Moraes" userId="ed9e5288-1c22-4d51-b69f-ec30695ef7d2" providerId="ADAL" clId="{121E0C3F-27A0-43CF-81A6-B1BCE706AA80}" dt="2023-09-10T00:25:41.986" v="13890" actId="478"/>
          <ac:picMkLst>
            <pc:docMk/>
            <pc:sldMk cId="1324159900" sldId="1089"/>
            <ac:picMk id="51202" creationId="{51781D26-6702-75CA-9A28-C3CC782FD877}"/>
          </ac:picMkLst>
        </pc:picChg>
      </pc:sldChg>
      <pc:sldChg chg="modSp add del mod">
        <pc:chgData name="Laise Eduarda Paixão de Moraes" userId="ed9e5288-1c22-4d51-b69f-ec30695ef7d2" providerId="ADAL" clId="{121E0C3F-27A0-43CF-81A6-B1BCE706AA80}" dt="2023-09-10T00:28:23.887" v="14064" actId="47"/>
        <pc:sldMkLst>
          <pc:docMk/>
          <pc:sldMk cId="829232190" sldId="1090"/>
        </pc:sldMkLst>
        <pc:spChg chg="mod">
          <ac:chgData name="Laise Eduarda Paixão de Moraes" userId="ed9e5288-1c22-4d51-b69f-ec30695ef7d2" providerId="ADAL" clId="{121E0C3F-27A0-43CF-81A6-B1BCE706AA80}" dt="2023-09-10T00:20:43.137" v="13876" actId="20577"/>
          <ac:spMkLst>
            <pc:docMk/>
            <pc:sldMk cId="829232190" sldId="1090"/>
            <ac:spMk id="4" creationId="{31E76D68-AF96-4FA5-D780-EA69896212BF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10T00:11:40.232" v="13652" actId="47"/>
        <pc:sldMkLst>
          <pc:docMk/>
          <pc:sldMk cId="3829917503" sldId="1090"/>
        </pc:sldMkLst>
      </pc:sldChg>
      <pc:sldChg chg="modSp add mod">
        <pc:chgData name="Laise Eduarda Paixão de Moraes" userId="ed9e5288-1c22-4d51-b69f-ec30695ef7d2" providerId="ADAL" clId="{121E0C3F-27A0-43CF-81A6-B1BCE706AA80}" dt="2023-09-10T12:55:01.158" v="17617"/>
        <pc:sldMkLst>
          <pc:docMk/>
          <pc:sldMk cId="2111490986" sldId="1091"/>
        </pc:sldMkLst>
        <pc:spChg chg="mod">
          <ac:chgData name="Laise Eduarda Paixão de Moraes" userId="ed9e5288-1c22-4d51-b69f-ec30695ef7d2" providerId="ADAL" clId="{121E0C3F-27A0-43CF-81A6-B1BCE706AA80}" dt="2023-09-10T12:55:01.158" v="17617"/>
          <ac:spMkLst>
            <pc:docMk/>
            <pc:sldMk cId="2111490986" sldId="1091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10T00:27:45.463" v="13982" actId="6549"/>
          <ac:spMkLst>
            <pc:docMk/>
            <pc:sldMk cId="2111490986" sldId="1091"/>
            <ac:spMk id="4" creationId="{31E76D68-AF96-4FA5-D780-EA69896212BF}"/>
          </ac:spMkLst>
        </pc:spChg>
        <pc:spChg chg="mod">
          <ac:chgData name="Laise Eduarda Paixão de Moraes" userId="ed9e5288-1c22-4d51-b69f-ec30695ef7d2" providerId="ADAL" clId="{121E0C3F-27A0-43CF-81A6-B1BCE706AA80}" dt="2023-09-10T00:27:15.412" v="13967" actId="1037"/>
          <ac:spMkLst>
            <pc:docMk/>
            <pc:sldMk cId="2111490986" sldId="1091"/>
            <ac:spMk id="32" creationId="{A8D62C25-B1FE-2A4F-A244-506BDF222FDA}"/>
          </ac:spMkLst>
        </pc:spChg>
      </pc:sldChg>
      <pc:sldChg chg="addSp delSp modSp add mod">
        <pc:chgData name="Laise Eduarda Paixão de Moraes" userId="ed9e5288-1c22-4d51-b69f-ec30695ef7d2" providerId="ADAL" clId="{121E0C3F-27A0-43CF-81A6-B1BCE706AA80}" dt="2023-09-10T12:55:03.492" v="17618"/>
        <pc:sldMkLst>
          <pc:docMk/>
          <pc:sldMk cId="2125068120" sldId="1092"/>
        </pc:sldMkLst>
        <pc:spChg chg="mod">
          <ac:chgData name="Laise Eduarda Paixão de Moraes" userId="ed9e5288-1c22-4d51-b69f-ec30695ef7d2" providerId="ADAL" clId="{121E0C3F-27A0-43CF-81A6-B1BCE706AA80}" dt="2023-09-10T12:55:03.492" v="17618"/>
          <ac:spMkLst>
            <pc:docMk/>
            <pc:sldMk cId="2125068120" sldId="1092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10T00:38:33.287" v="14579" actId="20577"/>
          <ac:spMkLst>
            <pc:docMk/>
            <pc:sldMk cId="2125068120" sldId="1092"/>
            <ac:spMk id="4" creationId="{31E76D68-AF96-4FA5-D780-EA69896212BF}"/>
          </ac:spMkLst>
        </pc:spChg>
        <pc:spChg chg="mod">
          <ac:chgData name="Laise Eduarda Paixão de Moraes" userId="ed9e5288-1c22-4d51-b69f-ec30695ef7d2" providerId="ADAL" clId="{121E0C3F-27A0-43CF-81A6-B1BCE706AA80}" dt="2023-09-10T00:28:11.551" v="14060" actId="1038"/>
          <ac:spMkLst>
            <pc:docMk/>
            <pc:sldMk cId="2125068120" sldId="1092"/>
            <ac:spMk id="32" creationId="{A8D62C25-B1FE-2A4F-A244-506BDF222FDA}"/>
          </ac:spMkLst>
        </pc:spChg>
        <pc:picChg chg="add del mod">
          <ac:chgData name="Laise Eduarda Paixão de Moraes" userId="ed9e5288-1c22-4d51-b69f-ec30695ef7d2" providerId="ADAL" clId="{121E0C3F-27A0-43CF-81A6-B1BCE706AA80}" dt="2023-09-10T00:29:36.342" v="14166" actId="478"/>
          <ac:picMkLst>
            <pc:docMk/>
            <pc:sldMk cId="2125068120" sldId="1092"/>
            <ac:picMk id="5" creationId="{DFC15D00-697C-95A1-147C-320F036F5760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4:56:44.531" v="19956" actId="1036"/>
        <pc:sldMkLst>
          <pc:docMk/>
          <pc:sldMk cId="4167037238" sldId="1093"/>
        </pc:sldMkLst>
        <pc:spChg chg="mod">
          <ac:chgData name="Laise Eduarda Paixão de Moraes" userId="ed9e5288-1c22-4d51-b69f-ec30695ef7d2" providerId="ADAL" clId="{121E0C3F-27A0-43CF-81A6-B1BCE706AA80}" dt="2023-09-10T12:55:38.583" v="17655"/>
          <ac:spMkLst>
            <pc:docMk/>
            <pc:sldMk cId="4167037238" sldId="1093"/>
            <ac:spMk id="3" creationId="{9BE910C2-7FF8-CC18-84EA-2D19ACBB1AD9}"/>
          </ac:spMkLst>
        </pc:spChg>
        <pc:grpChg chg="add mod">
          <ac:chgData name="Laise Eduarda Paixão de Moraes" userId="ed9e5288-1c22-4d51-b69f-ec30695ef7d2" providerId="ADAL" clId="{121E0C3F-27A0-43CF-81A6-B1BCE706AA80}" dt="2023-09-10T14:56:44.531" v="19956" actId="1036"/>
          <ac:grpSpMkLst>
            <pc:docMk/>
            <pc:sldMk cId="4167037238" sldId="1093"/>
            <ac:grpSpMk id="6" creationId="{8A00E890-90D6-C34A-884F-F2E641A013F6}"/>
          </ac:grpSpMkLst>
        </pc:grpChg>
        <pc:picChg chg="add mod">
          <ac:chgData name="Laise Eduarda Paixão de Moraes" userId="ed9e5288-1c22-4d51-b69f-ec30695ef7d2" providerId="ADAL" clId="{121E0C3F-27A0-43CF-81A6-B1BCE706AA80}" dt="2023-09-10T14:56:44.531" v="19956" actId="1036"/>
          <ac:picMkLst>
            <pc:docMk/>
            <pc:sldMk cId="4167037238" sldId="1093"/>
            <ac:picMk id="4" creationId="{771D469D-86C0-EB61-3CAB-978B80E6FED7}"/>
          </ac:picMkLst>
        </pc:picChg>
        <pc:picChg chg="add mod">
          <ac:chgData name="Laise Eduarda Paixão de Moraes" userId="ed9e5288-1c22-4d51-b69f-ec30695ef7d2" providerId="ADAL" clId="{121E0C3F-27A0-43CF-81A6-B1BCE706AA80}" dt="2023-09-10T14:56:44.531" v="19956" actId="1036"/>
          <ac:picMkLst>
            <pc:docMk/>
            <pc:sldMk cId="4167037238" sldId="1093"/>
            <ac:picMk id="5" creationId="{288CDF3B-C5C1-FCD0-CF65-83ACF58DBC76}"/>
          </ac:picMkLst>
        </pc:picChg>
        <pc:picChg chg="del">
          <ac:chgData name="Laise Eduarda Paixão de Moraes" userId="ed9e5288-1c22-4d51-b69f-ec30695ef7d2" providerId="ADAL" clId="{121E0C3F-27A0-43CF-81A6-B1BCE706AA80}" dt="2023-09-10T00:47:02.561" v="14618" actId="478"/>
          <ac:picMkLst>
            <pc:docMk/>
            <pc:sldMk cId="4167037238" sldId="1093"/>
            <ac:picMk id="54276" creationId="{722B676B-CD82-33F2-57D6-A866117E3E6D}"/>
          </ac:picMkLst>
        </pc:picChg>
        <pc:picChg chg="del">
          <ac:chgData name="Laise Eduarda Paixão de Moraes" userId="ed9e5288-1c22-4d51-b69f-ec30695ef7d2" providerId="ADAL" clId="{121E0C3F-27A0-43CF-81A6-B1BCE706AA80}" dt="2023-09-10T00:46:28.776" v="14610" actId="478"/>
          <ac:picMkLst>
            <pc:docMk/>
            <pc:sldMk cId="4167037238" sldId="1093"/>
            <ac:picMk id="54278" creationId="{BC39B790-B367-CF7B-BE4B-790A61E815B6}"/>
          </ac:picMkLst>
        </pc:picChg>
        <pc:picChg chg="add del mod">
          <ac:chgData name="Laise Eduarda Paixão de Moraes" userId="ed9e5288-1c22-4d51-b69f-ec30695ef7d2" providerId="ADAL" clId="{121E0C3F-27A0-43CF-81A6-B1BCE706AA80}" dt="2023-09-10T00:47:00.049" v="14617" actId="21"/>
          <ac:picMkLst>
            <pc:docMk/>
            <pc:sldMk cId="4167037238" sldId="1093"/>
            <ac:picMk id="57346" creationId="{9947A86C-193D-0B37-2ED0-7F8FDDD6AE4E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5:07:36.829" v="20317" actId="478"/>
        <pc:sldMkLst>
          <pc:docMk/>
          <pc:sldMk cId="2921050602" sldId="1094"/>
        </pc:sldMkLst>
        <pc:spChg chg="mod">
          <ac:chgData name="Laise Eduarda Paixão de Moraes" userId="ed9e5288-1c22-4d51-b69f-ec30695ef7d2" providerId="ADAL" clId="{121E0C3F-27A0-43CF-81A6-B1BCE706AA80}" dt="2023-09-10T14:58:08.370" v="20024" actId="27636"/>
          <ac:spMkLst>
            <pc:docMk/>
            <pc:sldMk cId="2921050602" sldId="1094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10T01:03:56.583" v="14891" actId="478"/>
          <ac:spMkLst>
            <pc:docMk/>
            <pc:sldMk cId="2921050602" sldId="1094"/>
            <ac:spMk id="4" creationId="{8E925DC7-AD72-7F7C-9823-0D9C943D8EB4}"/>
          </ac:spMkLst>
        </pc:spChg>
        <pc:spChg chg="del">
          <ac:chgData name="Laise Eduarda Paixão de Moraes" userId="ed9e5288-1c22-4d51-b69f-ec30695ef7d2" providerId="ADAL" clId="{121E0C3F-27A0-43CF-81A6-B1BCE706AA80}" dt="2023-09-10T00:57:27.791" v="14756" actId="478"/>
          <ac:spMkLst>
            <pc:docMk/>
            <pc:sldMk cId="2921050602" sldId="1094"/>
            <ac:spMk id="5" creationId="{BEA8E139-BE4F-CB21-E8F4-5635C94DA026}"/>
          </ac:spMkLst>
        </pc:spChg>
        <pc:spChg chg="del">
          <ac:chgData name="Laise Eduarda Paixão de Moraes" userId="ed9e5288-1c22-4d51-b69f-ec30695ef7d2" providerId="ADAL" clId="{121E0C3F-27A0-43CF-81A6-B1BCE706AA80}" dt="2023-09-10T00:57:27.791" v="14756" actId="478"/>
          <ac:spMkLst>
            <pc:docMk/>
            <pc:sldMk cId="2921050602" sldId="1094"/>
            <ac:spMk id="8" creationId="{F65AAB69-81C2-69EE-83EB-994D3B37A802}"/>
          </ac:spMkLst>
        </pc:spChg>
        <pc:spChg chg="add mod ord">
          <ac:chgData name="Laise Eduarda Paixão de Moraes" userId="ed9e5288-1c22-4d51-b69f-ec30695ef7d2" providerId="ADAL" clId="{121E0C3F-27A0-43CF-81A6-B1BCE706AA80}" dt="2023-09-10T15:06:52.412" v="20313" actId="20577"/>
          <ac:spMkLst>
            <pc:docMk/>
            <pc:sldMk cId="2921050602" sldId="1094"/>
            <ac:spMk id="11" creationId="{E94B0C39-77C8-84DF-E49E-D3E9DDFE2E95}"/>
          </ac:spMkLst>
        </pc:spChg>
        <pc:graphicFrameChg chg="del">
          <ac:chgData name="Laise Eduarda Paixão de Moraes" userId="ed9e5288-1c22-4d51-b69f-ec30695ef7d2" providerId="ADAL" clId="{121E0C3F-27A0-43CF-81A6-B1BCE706AA80}" dt="2023-09-10T00:57:27.791" v="14756" actId="478"/>
          <ac:graphicFrameMkLst>
            <pc:docMk/>
            <pc:sldMk cId="2921050602" sldId="1094"/>
            <ac:graphicFrameMk id="7" creationId="{5FF941C9-D62D-0448-8333-3B08928BBC2F}"/>
          </ac:graphicFrameMkLst>
        </pc:graphicFrameChg>
        <pc:picChg chg="add del mod">
          <ac:chgData name="Laise Eduarda Paixão de Moraes" userId="ed9e5288-1c22-4d51-b69f-ec30695ef7d2" providerId="ADAL" clId="{121E0C3F-27A0-43CF-81A6-B1BCE706AA80}" dt="2023-09-10T15:07:36.829" v="20317" actId="478"/>
          <ac:picMkLst>
            <pc:docMk/>
            <pc:sldMk cId="2921050602" sldId="1094"/>
            <ac:picMk id="9" creationId="{91C0F640-C90B-5925-B0F3-FE796352040F}"/>
          </ac:picMkLst>
        </pc:picChg>
        <pc:picChg chg="add del mod">
          <ac:chgData name="Laise Eduarda Paixão de Moraes" userId="ed9e5288-1c22-4d51-b69f-ec30695ef7d2" providerId="ADAL" clId="{121E0C3F-27A0-43CF-81A6-B1BCE706AA80}" dt="2023-09-10T01:03:27.986" v="14881" actId="21"/>
          <ac:picMkLst>
            <pc:docMk/>
            <pc:sldMk cId="2921050602" sldId="1094"/>
            <ac:picMk id="59394" creationId="{96DC0068-9CCA-DC2A-AD9D-DBFFB9D09743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10T11:53:19.470" v="14991"/>
        <pc:sldMkLst>
          <pc:docMk/>
          <pc:sldMk cId="1081633324" sldId="1095"/>
        </pc:sldMkLst>
      </pc:sldChg>
      <pc:sldChg chg="delSp add del mod">
        <pc:chgData name="Laise Eduarda Paixão de Moraes" userId="ed9e5288-1c22-4d51-b69f-ec30695ef7d2" providerId="ADAL" clId="{121E0C3F-27A0-43CF-81A6-B1BCE706AA80}" dt="2023-09-10T01:01:10.488" v="14827" actId="47"/>
        <pc:sldMkLst>
          <pc:docMk/>
          <pc:sldMk cId="1966955656" sldId="1095"/>
        </pc:sldMkLst>
        <pc:spChg chg="del">
          <ac:chgData name="Laise Eduarda Paixão de Moraes" userId="ed9e5288-1c22-4d51-b69f-ec30695ef7d2" providerId="ADAL" clId="{121E0C3F-27A0-43CF-81A6-B1BCE706AA80}" dt="2023-09-10T01:01:07.345" v="14825" actId="21"/>
          <ac:spMkLst>
            <pc:docMk/>
            <pc:sldMk cId="1966955656" sldId="1095"/>
            <ac:spMk id="12" creationId="{D5055A70-2731-C6E9-CD46-3C03A1CE9D0F}"/>
          </ac:spMkLst>
        </pc:spChg>
      </pc:sldChg>
      <pc:sldChg chg="addSp delSp modSp add mod ord">
        <pc:chgData name="Laise Eduarda Paixão de Moraes" userId="ed9e5288-1c22-4d51-b69f-ec30695ef7d2" providerId="ADAL" clId="{121E0C3F-27A0-43CF-81A6-B1BCE706AA80}" dt="2023-09-10T14:21:46.155" v="18956"/>
        <pc:sldMkLst>
          <pc:docMk/>
          <pc:sldMk cId="3446686499" sldId="1095"/>
        </pc:sldMkLst>
        <pc:spChg chg="del">
          <ac:chgData name="Laise Eduarda Paixão de Moraes" userId="ed9e5288-1c22-4d51-b69f-ec30695ef7d2" providerId="ADAL" clId="{121E0C3F-27A0-43CF-81A6-B1BCE706AA80}" dt="2023-09-10T12:10:12.140" v="15979" actId="478"/>
          <ac:spMkLst>
            <pc:docMk/>
            <pc:sldMk cId="3446686499" sldId="1095"/>
            <ac:spMk id="2" creationId="{B39CFB50-EADC-D101-D0D0-612FA250C1BF}"/>
          </ac:spMkLst>
        </pc:spChg>
        <pc:spChg chg="del">
          <ac:chgData name="Laise Eduarda Paixão de Moraes" userId="ed9e5288-1c22-4d51-b69f-ec30695ef7d2" providerId="ADAL" clId="{121E0C3F-27A0-43CF-81A6-B1BCE706AA80}" dt="2023-09-10T12:10:12.140" v="15979" actId="478"/>
          <ac:spMkLst>
            <pc:docMk/>
            <pc:sldMk cId="3446686499" sldId="1095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10T12:10:12.432" v="15980"/>
          <ac:spMkLst>
            <pc:docMk/>
            <pc:sldMk cId="3446686499" sldId="1095"/>
            <ac:spMk id="4" creationId="{922B518B-102F-59A3-9C9A-141701FE6CDD}"/>
          </ac:spMkLst>
        </pc:spChg>
        <pc:spChg chg="mod">
          <ac:chgData name="Laise Eduarda Paixão de Moraes" userId="ed9e5288-1c22-4d51-b69f-ec30695ef7d2" providerId="ADAL" clId="{121E0C3F-27A0-43CF-81A6-B1BCE706AA80}" dt="2023-09-10T13:12:22.671" v="18120" actId="20577"/>
          <ac:spMkLst>
            <pc:docMk/>
            <pc:sldMk cId="3446686499" sldId="1095"/>
            <ac:spMk id="5" creationId="{8A15406D-5576-167F-6F10-5BDFD2D35D13}"/>
          </ac:spMkLst>
        </pc:spChg>
        <pc:spChg chg="add mod">
          <ac:chgData name="Laise Eduarda Paixão de Moraes" userId="ed9e5288-1c22-4d51-b69f-ec30695ef7d2" providerId="ADAL" clId="{121E0C3F-27A0-43CF-81A6-B1BCE706AA80}" dt="2023-09-10T12:42:31.494" v="17027" actId="20577"/>
          <ac:spMkLst>
            <pc:docMk/>
            <pc:sldMk cId="3446686499" sldId="1095"/>
            <ac:spMk id="6" creationId="{EAA5104B-CA62-3CA6-8586-5302FFC5C0E6}"/>
          </ac:spMkLst>
        </pc:spChg>
        <pc:spChg chg="mod">
          <ac:chgData name="Laise Eduarda Paixão de Moraes" userId="ed9e5288-1c22-4d51-b69f-ec30695ef7d2" providerId="ADAL" clId="{121E0C3F-27A0-43CF-81A6-B1BCE706AA80}" dt="2023-09-10T14:21:46.155" v="18956"/>
          <ac:spMkLst>
            <pc:docMk/>
            <pc:sldMk cId="3446686499" sldId="1095"/>
            <ac:spMk id="11" creationId="{4FCF0ED4-698D-3983-97A8-60E89889241A}"/>
          </ac:spMkLst>
        </pc:spChg>
        <pc:picChg chg="del">
          <ac:chgData name="Laise Eduarda Paixão de Moraes" userId="ed9e5288-1c22-4d51-b69f-ec30695ef7d2" providerId="ADAL" clId="{121E0C3F-27A0-43CF-81A6-B1BCE706AA80}" dt="2023-09-10T12:00:09.364" v="15387" actId="478"/>
          <ac:picMkLst>
            <pc:docMk/>
            <pc:sldMk cId="3446686499" sldId="1095"/>
            <ac:picMk id="28676" creationId="{CCE19016-47A2-773F-D600-CB0BE3B06DEC}"/>
          </ac:picMkLst>
        </pc:picChg>
      </pc:sldChg>
      <pc:sldChg chg="addSp delSp modSp add del mod ord modShow">
        <pc:chgData name="Laise Eduarda Paixão de Moraes" userId="ed9e5288-1c22-4d51-b69f-ec30695ef7d2" providerId="ADAL" clId="{121E0C3F-27A0-43CF-81A6-B1BCE706AA80}" dt="2023-09-10T13:10:10.031" v="17985" actId="47"/>
        <pc:sldMkLst>
          <pc:docMk/>
          <pc:sldMk cId="1423149581" sldId="1096"/>
        </pc:sldMkLst>
        <pc:spChg chg="del">
          <ac:chgData name="Laise Eduarda Paixão de Moraes" userId="ed9e5288-1c22-4d51-b69f-ec30695ef7d2" providerId="ADAL" clId="{121E0C3F-27A0-43CF-81A6-B1BCE706AA80}" dt="2023-09-10T13:00:39.497" v="17811" actId="478"/>
          <ac:spMkLst>
            <pc:docMk/>
            <pc:sldMk cId="1423149581" sldId="1096"/>
            <ac:spMk id="2" creationId="{B39CFB50-EADC-D101-D0D0-612FA250C1BF}"/>
          </ac:spMkLst>
        </pc:spChg>
        <pc:spChg chg="del">
          <ac:chgData name="Laise Eduarda Paixão de Moraes" userId="ed9e5288-1c22-4d51-b69f-ec30695ef7d2" providerId="ADAL" clId="{121E0C3F-27A0-43CF-81A6-B1BCE706AA80}" dt="2023-09-10T13:00:39.497" v="17811" actId="478"/>
          <ac:spMkLst>
            <pc:docMk/>
            <pc:sldMk cId="1423149581" sldId="1096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10T13:00:39.706" v="17812"/>
          <ac:spMkLst>
            <pc:docMk/>
            <pc:sldMk cId="1423149581" sldId="1096"/>
            <ac:spMk id="4" creationId="{7DAD4077-AAE8-F87B-AA1B-ADAC3FBB13E4}"/>
          </ac:spMkLst>
        </pc:spChg>
        <pc:spChg chg="del mod">
          <ac:chgData name="Laise Eduarda Paixão de Moraes" userId="ed9e5288-1c22-4d51-b69f-ec30695ef7d2" providerId="ADAL" clId="{121E0C3F-27A0-43CF-81A6-B1BCE706AA80}" dt="2023-09-10T13:09:58.074" v="17977" actId="478"/>
          <ac:spMkLst>
            <pc:docMk/>
            <pc:sldMk cId="1423149581" sldId="1096"/>
            <ac:spMk id="5" creationId="{6D265D3F-526A-95BE-0DD0-021C7D019AF6}"/>
          </ac:spMkLst>
        </pc:spChg>
        <pc:spChg chg="add mod">
          <ac:chgData name="Laise Eduarda Paixão de Moraes" userId="ed9e5288-1c22-4d51-b69f-ec30695ef7d2" providerId="ADAL" clId="{121E0C3F-27A0-43CF-81A6-B1BCE706AA80}" dt="2023-09-10T13:00:39.706" v="17812"/>
          <ac:spMkLst>
            <pc:docMk/>
            <pc:sldMk cId="1423149581" sldId="1096"/>
            <ac:spMk id="6" creationId="{2C46B200-069F-5132-BE80-61B9EC335759}"/>
          </ac:spMkLst>
        </pc:spChg>
        <pc:spChg chg="del mod">
          <ac:chgData name="Laise Eduarda Paixão de Moraes" userId="ed9e5288-1c22-4d51-b69f-ec30695ef7d2" providerId="ADAL" clId="{121E0C3F-27A0-43CF-81A6-B1BCE706AA80}" dt="2023-09-10T13:09:59.930" v="17978" actId="21"/>
          <ac:spMkLst>
            <pc:docMk/>
            <pc:sldMk cId="1423149581" sldId="1096"/>
            <ac:spMk id="8" creationId="{D6270D3B-4318-8EB0-CBF2-A2729810D6B1}"/>
          </ac:spMkLst>
        </pc:spChg>
        <pc:picChg chg="del">
          <ac:chgData name="Laise Eduarda Paixão de Moraes" userId="ed9e5288-1c22-4d51-b69f-ec30695ef7d2" providerId="ADAL" clId="{121E0C3F-27A0-43CF-81A6-B1BCE706AA80}" dt="2023-09-10T13:08:05.720" v="17952" actId="478"/>
          <ac:picMkLst>
            <pc:docMk/>
            <pc:sldMk cId="1423149581" sldId="1096"/>
            <ac:picMk id="7" creationId="{4F30BCB8-57AF-1AAC-2EBE-ED5BA919CC3B}"/>
          </ac:picMkLst>
        </pc:picChg>
        <pc:picChg chg="add del mod">
          <ac:chgData name="Laise Eduarda Paixão de Moraes" userId="ed9e5288-1c22-4d51-b69f-ec30695ef7d2" providerId="ADAL" clId="{121E0C3F-27A0-43CF-81A6-B1BCE706AA80}" dt="2023-09-10T13:10:07.001" v="17983" actId="21"/>
          <ac:picMkLst>
            <pc:docMk/>
            <pc:sldMk cId="1423149581" sldId="1096"/>
            <ac:picMk id="9" creationId="{D1329C20-5A77-9400-F341-21E77FF9E2E7}"/>
          </ac:picMkLst>
        </pc:picChg>
      </pc:sldChg>
      <pc:sldChg chg="add del mod ord modShow">
        <pc:chgData name="Laise Eduarda Paixão de Moraes" userId="ed9e5288-1c22-4d51-b69f-ec30695ef7d2" providerId="ADAL" clId="{121E0C3F-27A0-43CF-81A6-B1BCE706AA80}" dt="2023-09-10T13:27:07.032" v="18168" actId="47"/>
        <pc:sldMkLst>
          <pc:docMk/>
          <pc:sldMk cId="3564349287" sldId="1097"/>
        </pc:sldMkLst>
      </pc:sldChg>
      <pc:sldChg chg="add del mod ord modShow">
        <pc:chgData name="Laise Eduarda Paixão de Moraes" userId="ed9e5288-1c22-4d51-b69f-ec30695ef7d2" providerId="ADAL" clId="{121E0C3F-27A0-43CF-81A6-B1BCE706AA80}" dt="2023-09-10T13:29:03.720" v="18193" actId="47"/>
        <pc:sldMkLst>
          <pc:docMk/>
          <pc:sldMk cId="3756187094" sldId="1098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10T14:07:22.311" v="18761" actId="47"/>
        <pc:sldMkLst>
          <pc:docMk/>
          <pc:sldMk cId="1084212010" sldId="1099"/>
        </pc:sldMkLst>
        <pc:spChg chg="mod">
          <ac:chgData name="Laise Eduarda Paixão de Moraes" userId="ed9e5288-1c22-4d51-b69f-ec30695ef7d2" providerId="ADAL" clId="{121E0C3F-27A0-43CF-81A6-B1BCE706AA80}" dt="2023-09-10T14:05:36.801" v="18699" actId="207"/>
          <ac:spMkLst>
            <pc:docMk/>
            <pc:sldMk cId="1084212010" sldId="1099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3:29:13.733" v="18217" actId="20577"/>
          <ac:spMkLst>
            <pc:docMk/>
            <pc:sldMk cId="1084212010" sldId="1099"/>
            <ac:spMk id="3" creationId="{9BE910C2-7FF8-CC18-84EA-2D19ACBB1AD9}"/>
          </ac:spMkLst>
        </pc:spChg>
        <pc:spChg chg="add mod ord">
          <ac:chgData name="Laise Eduarda Paixão de Moraes" userId="ed9e5288-1c22-4d51-b69f-ec30695ef7d2" providerId="ADAL" clId="{121E0C3F-27A0-43CF-81A6-B1BCE706AA80}" dt="2023-09-10T14:05:06.720" v="18695" actId="164"/>
          <ac:spMkLst>
            <pc:docMk/>
            <pc:sldMk cId="1084212010" sldId="1099"/>
            <ac:spMk id="14" creationId="{1F221463-95AC-0BFE-49C2-2BC7318E8B2A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18" creationId="{BDEF58E3-5A35-0881-2C51-CE4F665B376B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20" creationId="{6FFBD544-DEAB-06E6-C56A-A44FA90C161D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21" creationId="{8CDB28FA-A2E1-0656-5940-CF0D2A4C3BD2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22" creationId="{3F9D5399-81C7-70BF-C1B3-CAF10E8AA9F6}"/>
          </ac:spMkLst>
        </pc:spChg>
        <pc:spChg chg="mod">
          <ac:chgData name="Laise Eduarda Paixão de Moraes" userId="ed9e5288-1c22-4d51-b69f-ec30695ef7d2" providerId="ADAL" clId="{121E0C3F-27A0-43CF-81A6-B1BCE706AA80}" dt="2023-09-10T13:57:14.651" v="18451" actId="6549"/>
          <ac:spMkLst>
            <pc:docMk/>
            <pc:sldMk cId="1084212010" sldId="1099"/>
            <ac:spMk id="29" creationId="{B34DB2F9-BA30-9C10-2F34-59C801AF9C85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31" creationId="{181BBBC3-F1F2-2DB9-01B3-2B8AB05AFDAB}"/>
          </ac:spMkLst>
        </pc:spChg>
        <pc:spChg chg="add mod ord">
          <ac:chgData name="Laise Eduarda Paixão de Moraes" userId="ed9e5288-1c22-4d51-b69f-ec30695ef7d2" providerId="ADAL" clId="{121E0C3F-27A0-43CF-81A6-B1BCE706AA80}" dt="2023-09-10T14:05:06.720" v="18695" actId="164"/>
          <ac:spMkLst>
            <pc:docMk/>
            <pc:sldMk cId="1084212010" sldId="1099"/>
            <ac:spMk id="34" creationId="{3BE524E8-B926-473C-E676-A4593C224FBE}"/>
          </ac:spMkLst>
        </pc:spChg>
        <pc:spChg chg="add mod">
          <ac:chgData name="Laise Eduarda Paixão de Moraes" userId="ed9e5288-1c22-4d51-b69f-ec30695ef7d2" providerId="ADAL" clId="{121E0C3F-27A0-43CF-81A6-B1BCE706AA80}" dt="2023-09-10T14:05:16.796" v="18698" actId="13926"/>
          <ac:spMkLst>
            <pc:docMk/>
            <pc:sldMk cId="1084212010" sldId="1099"/>
            <ac:spMk id="35" creationId="{E9CB70A4-FC29-1551-42F8-A83CA27A8AF0}"/>
          </ac:spMkLst>
        </pc:spChg>
        <pc:spChg chg="del mod">
          <ac:chgData name="Laise Eduarda Paixão de Moraes" userId="ed9e5288-1c22-4d51-b69f-ec30695ef7d2" providerId="ADAL" clId="{121E0C3F-27A0-43CF-81A6-B1BCE706AA80}" dt="2023-09-10T13:59:09.448" v="18483" actId="478"/>
          <ac:spMkLst>
            <pc:docMk/>
            <pc:sldMk cId="1084212010" sldId="1099"/>
            <ac:spMk id="46" creationId="{4FC6CB45-9EEE-E09A-BA21-4DB1AFDEA814}"/>
          </ac:spMkLst>
        </pc:spChg>
        <pc:spChg chg="mod ord">
          <ac:chgData name="Laise Eduarda Paixão de Moraes" userId="ed9e5288-1c22-4d51-b69f-ec30695ef7d2" providerId="ADAL" clId="{121E0C3F-27A0-43CF-81A6-B1BCE706AA80}" dt="2023-09-10T14:05:06.720" v="18695" actId="164"/>
          <ac:spMkLst>
            <pc:docMk/>
            <pc:sldMk cId="1084212010" sldId="1099"/>
            <ac:spMk id="47" creationId="{E17001B3-686C-BD0D-E870-5C1BAA994BFB}"/>
          </ac:spMkLst>
        </pc:s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25" creationId="{9CF2FE9A-B477-84A5-F272-AEF8C49BE74C}"/>
          </ac:grpSpMkLst>
        </pc:gr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27" creationId="{053FDA9D-2827-9025-ACCC-250AB5AC7327}"/>
          </ac:grpSpMkLst>
        </pc:grpChg>
        <pc:grpChg chg="add mod">
          <ac:chgData name="Laise Eduarda Paixão de Moraes" userId="ed9e5288-1c22-4d51-b69f-ec30695ef7d2" providerId="ADAL" clId="{121E0C3F-27A0-43CF-81A6-B1BCE706AA80}" dt="2023-09-10T14:05:08.032" v="18696" actId="1076"/>
          <ac:grpSpMkLst>
            <pc:docMk/>
            <pc:sldMk cId="1084212010" sldId="1099"/>
            <ac:grpSpMk id="36" creationId="{632D1888-B488-36DE-3EBF-08B79460654E}"/>
          </ac:grpSpMkLst>
        </pc:gr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40" creationId="{8BA93D6C-323F-62D0-1718-ADC4DFF25385}"/>
          </ac:grpSpMkLst>
        </pc:gr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42" creationId="{366C20ED-85DF-2EBB-5612-F899AA8BF2CA}"/>
          </ac:grpSpMkLst>
        </pc:gr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44" creationId="{B1D612B8-C754-99AC-5419-7158A2D27AA7}"/>
          </ac:grpSpMkLst>
        </pc:grpChg>
        <pc:grpChg chg="del mod topLvl">
          <ac:chgData name="Laise Eduarda Paixão de Moraes" userId="ed9e5288-1c22-4d51-b69f-ec30695ef7d2" providerId="ADAL" clId="{121E0C3F-27A0-43CF-81A6-B1BCE706AA80}" dt="2023-09-10T13:58:39.522" v="18474" actId="478"/>
          <ac:grpSpMkLst>
            <pc:docMk/>
            <pc:sldMk cId="1084212010" sldId="1099"/>
            <ac:grpSpMk id="48" creationId="{ECCDF3AF-8C7F-65EC-EB08-92DFBB931C0C}"/>
          </ac:grpSpMkLst>
        </pc:grpChg>
        <pc:grpChg chg="del mod topLvl">
          <ac:chgData name="Laise Eduarda Paixão de Moraes" userId="ed9e5288-1c22-4d51-b69f-ec30695ef7d2" providerId="ADAL" clId="{121E0C3F-27A0-43CF-81A6-B1BCE706AA80}" dt="2023-09-10T13:58:33.419" v="18471" actId="478"/>
          <ac:grpSpMkLst>
            <pc:docMk/>
            <pc:sldMk cId="1084212010" sldId="1099"/>
            <ac:grpSpMk id="49" creationId="{34C4A37D-1979-28BB-DF9F-BD0E0532B207}"/>
          </ac:grpSpMkLst>
        </pc:grpChg>
        <pc:grpChg chg="add del mod">
          <ac:chgData name="Laise Eduarda Paixão de Moraes" userId="ed9e5288-1c22-4d51-b69f-ec30695ef7d2" providerId="ADAL" clId="{121E0C3F-27A0-43CF-81A6-B1BCE706AA80}" dt="2023-09-10T13:57:24.404" v="18453" actId="165"/>
          <ac:grpSpMkLst>
            <pc:docMk/>
            <pc:sldMk cId="1084212010" sldId="1099"/>
            <ac:grpSpMk id="50" creationId="{28890850-FA4C-A97F-EA2F-D5FE5D4E2AE4}"/>
          </ac:grpSpMkLst>
        </pc:grpChg>
        <pc:grpChg chg="del">
          <ac:chgData name="Laise Eduarda Paixão de Moraes" userId="ed9e5288-1c22-4d51-b69f-ec30695ef7d2" providerId="ADAL" clId="{121E0C3F-27A0-43CF-81A6-B1BCE706AA80}" dt="2023-09-10T13:29:16.001" v="18218" actId="478"/>
          <ac:grpSpMkLst>
            <pc:docMk/>
            <pc:sldMk cId="1084212010" sldId="1099"/>
            <ac:grpSpMk id="17413" creationId="{33AF005B-F03E-6664-7494-D2D4318F120F}"/>
          </ac:grpSpMkLst>
        </pc:grpChg>
        <pc:grpChg chg="del">
          <ac:chgData name="Laise Eduarda Paixão de Moraes" userId="ed9e5288-1c22-4d51-b69f-ec30695ef7d2" providerId="ADAL" clId="{121E0C3F-27A0-43CF-81A6-B1BCE706AA80}" dt="2023-09-10T13:56:11.580" v="18438" actId="478"/>
          <ac:grpSpMkLst>
            <pc:docMk/>
            <pc:sldMk cId="1084212010" sldId="1099"/>
            <ac:grpSpMk id="17415" creationId="{E90A7637-E27E-8554-8E76-660B241380CA}"/>
          </ac:grpSpMkLst>
        </pc:grpChg>
        <pc:grpChg chg="del">
          <ac:chgData name="Laise Eduarda Paixão de Moraes" userId="ed9e5288-1c22-4d51-b69f-ec30695ef7d2" providerId="ADAL" clId="{121E0C3F-27A0-43CF-81A6-B1BCE706AA80}" dt="2023-09-10T13:56:09.270" v="18437" actId="478"/>
          <ac:grpSpMkLst>
            <pc:docMk/>
            <pc:sldMk cId="1084212010" sldId="1099"/>
            <ac:grpSpMk id="17417" creationId="{3ACDB867-FB44-290B-D265-8381FBE78542}"/>
          </ac:grpSpMkLst>
        </pc:grpChg>
        <pc:picChg chg="add del mod">
          <ac:chgData name="Laise Eduarda Paixão de Moraes" userId="ed9e5288-1c22-4d51-b69f-ec30695ef7d2" providerId="ADAL" clId="{121E0C3F-27A0-43CF-81A6-B1BCE706AA80}" dt="2023-09-10T13:57:33.301" v="18455" actId="478"/>
          <ac:picMkLst>
            <pc:docMk/>
            <pc:sldMk cId="1084212010" sldId="1099"/>
            <ac:picMk id="5" creationId="{191A183A-6972-F583-218C-5CFBF0CA8EFF}"/>
          </ac:picMkLst>
        </pc:picChg>
        <pc:picChg chg="add del mod ord modCrop">
          <ac:chgData name="Laise Eduarda Paixão de Moraes" userId="ed9e5288-1c22-4d51-b69f-ec30695ef7d2" providerId="ADAL" clId="{121E0C3F-27A0-43CF-81A6-B1BCE706AA80}" dt="2023-09-10T13:59:05.230" v="18482" actId="21"/>
          <ac:picMkLst>
            <pc:docMk/>
            <pc:sldMk cId="1084212010" sldId="1099"/>
            <ac:picMk id="7" creationId="{0E9DED6A-65F1-75F5-792B-D8E73C5DD941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3:59:05.230" v="18482" actId="21"/>
          <ac:picMkLst>
            <pc:docMk/>
            <pc:sldMk cId="1084212010" sldId="1099"/>
            <ac:picMk id="9" creationId="{93C72EC4-9B31-B788-E0E7-D077C1D2D4F2}"/>
          </ac:picMkLst>
        </pc:picChg>
        <pc:picChg chg="del mod">
          <ac:chgData name="Laise Eduarda Paixão de Moraes" userId="ed9e5288-1c22-4d51-b69f-ec30695ef7d2" providerId="ADAL" clId="{121E0C3F-27A0-43CF-81A6-B1BCE706AA80}" dt="2023-09-10T13:58:39.522" v="18474" actId="478"/>
          <ac:picMkLst>
            <pc:docMk/>
            <pc:sldMk cId="1084212010" sldId="1099"/>
            <ac:picMk id="11" creationId="{77700598-DCE9-329B-786F-E0971CD2EFBA}"/>
          </ac:picMkLst>
        </pc:picChg>
        <pc:picChg chg="add mod ord">
          <ac:chgData name="Laise Eduarda Paixão de Moraes" userId="ed9e5288-1c22-4d51-b69f-ec30695ef7d2" providerId="ADAL" clId="{121E0C3F-27A0-43CF-81A6-B1BCE706AA80}" dt="2023-09-10T14:05:06.720" v="18695" actId="164"/>
          <ac:picMkLst>
            <pc:docMk/>
            <pc:sldMk cId="1084212010" sldId="1099"/>
            <ac:picMk id="12" creationId="{93A85D5B-DCFC-3B27-0CB0-32ABDD234323}"/>
          </ac:picMkLst>
        </pc:picChg>
        <pc:picChg chg="add mod ord">
          <ac:chgData name="Laise Eduarda Paixão de Moraes" userId="ed9e5288-1c22-4d51-b69f-ec30695ef7d2" providerId="ADAL" clId="{121E0C3F-27A0-43CF-81A6-B1BCE706AA80}" dt="2023-09-10T14:05:06.720" v="18695" actId="164"/>
          <ac:picMkLst>
            <pc:docMk/>
            <pc:sldMk cId="1084212010" sldId="1099"/>
            <ac:picMk id="13" creationId="{D283CE97-E8C2-27D9-4940-35D6B8D7FDD0}"/>
          </ac:picMkLst>
        </pc:picChg>
        <pc:picChg chg="add del mod">
          <ac:chgData name="Laise Eduarda Paixão de Moraes" userId="ed9e5288-1c22-4d51-b69f-ec30695ef7d2" providerId="ADAL" clId="{121E0C3F-27A0-43CF-81A6-B1BCE706AA80}" dt="2023-09-10T14:01:34.354" v="18550" actId="478"/>
          <ac:picMkLst>
            <pc:docMk/>
            <pc:sldMk cId="1084212010" sldId="1099"/>
            <ac:picMk id="19" creationId="{FC7B16A1-23FF-3E5E-6C60-C4847BE73529}"/>
          </ac:picMkLst>
        </pc:picChg>
        <pc:picChg chg="del mod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24" creationId="{0EAB6C2C-DB7F-C14B-4788-4488ABBF3546}"/>
          </ac:picMkLst>
        </pc:picChg>
        <pc:picChg chg="del mod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26" creationId="{9263AA34-1727-FB1E-84B5-40C970EE06B0}"/>
          </ac:picMkLst>
        </pc:picChg>
        <pc:picChg chg="del mod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28" creationId="{C9A177BA-F113-AA44-A502-ADD3D1EE363A}"/>
          </ac:picMkLst>
        </pc:picChg>
        <pc:picChg chg="add del mod">
          <ac:chgData name="Laise Eduarda Paixão de Moraes" userId="ed9e5288-1c22-4d51-b69f-ec30695ef7d2" providerId="ADAL" clId="{121E0C3F-27A0-43CF-81A6-B1BCE706AA80}" dt="2023-09-10T14:01:46.192" v="18553" actId="478"/>
          <ac:picMkLst>
            <pc:docMk/>
            <pc:sldMk cId="1084212010" sldId="1099"/>
            <ac:picMk id="30" creationId="{7BFDB68A-F3AF-7638-BB3B-D59FDAF280C1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10T14:05:06.720" v="18695" actId="164"/>
          <ac:picMkLst>
            <pc:docMk/>
            <pc:sldMk cId="1084212010" sldId="1099"/>
            <ac:picMk id="33" creationId="{8DD3B89F-0CD6-6B9D-F66A-D68D65DAE7E1}"/>
          </ac:picMkLst>
        </pc:picChg>
        <pc:picChg chg="del mod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41" creationId="{987EC83F-18A2-C6D2-4241-A821A47E8D55}"/>
          </ac:picMkLst>
        </pc:picChg>
        <pc:picChg chg="del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43" creationId="{6B9E9C05-C227-C7DD-2822-4E78D3629308}"/>
          </ac:picMkLst>
        </pc:picChg>
        <pc:picChg chg="del mod">
          <ac:chgData name="Laise Eduarda Paixão de Moraes" userId="ed9e5288-1c22-4d51-b69f-ec30695ef7d2" providerId="ADAL" clId="{121E0C3F-27A0-43CF-81A6-B1BCE706AA80}" dt="2023-09-10T13:58:33.419" v="18471" actId="478"/>
          <ac:picMkLst>
            <pc:docMk/>
            <pc:sldMk cId="1084212010" sldId="1099"/>
            <ac:picMk id="45" creationId="{EDD0F133-70D2-943B-37F0-4F19C5051F66}"/>
          </ac:picMkLst>
        </pc:picChg>
      </pc:sldChg>
      <pc:sldChg chg="delSp modSp add del mod">
        <pc:chgData name="Laise Eduarda Paixão de Moraes" userId="ed9e5288-1c22-4d51-b69f-ec30695ef7d2" providerId="ADAL" clId="{121E0C3F-27A0-43CF-81A6-B1BCE706AA80}" dt="2023-09-10T13:09:29.544" v="17969" actId="47"/>
        <pc:sldMkLst>
          <pc:docMk/>
          <pc:sldMk cId="597275159" sldId="1100"/>
        </pc:sldMkLst>
        <pc:spChg chg="del">
          <ac:chgData name="Laise Eduarda Paixão de Moraes" userId="ed9e5288-1c22-4d51-b69f-ec30695ef7d2" providerId="ADAL" clId="{121E0C3F-27A0-43CF-81A6-B1BCE706AA80}" dt="2023-09-10T13:00:35.542" v="17810" actId="21"/>
          <ac:spMkLst>
            <pc:docMk/>
            <pc:sldMk cId="597275159" sldId="1100"/>
            <ac:spMk id="4" creationId="{922B518B-102F-59A3-9C9A-141701FE6CDD}"/>
          </ac:spMkLst>
        </pc:spChg>
        <pc:spChg chg="del mod">
          <ac:chgData name="Laise Eduarda Paixão de Moraes" userId="ed9e5288-1c22-4d51-b69f-ec30695ef7d2" providerId="ADAL" clId="{121E0C3F-27A0-43CF-81A6-B1BCE706AA80}" dt="2023-09-10T13:00:35.542" v="17810" actId="21"/>
          <ac:spMkLst>
            <pc:docMk/>
            <pc:sldMk cId="597275159" sldId="1100"/>
            <ac:spMk id="6" creationId="{EAA5104B-CA62-3CA6-8586-5302FFC5C0E6}"/>
          </ac:spMkLst>
        </pc:spChg>
      </pc:sldChg>
      <pc:sldChg chg="addSp delSp modSp add mod">
        <pc:chgData name="Laise Eduarda Paixão de Moraes" userId="ed9e5288-1c22-4d51-b69f-ec30695ef7d2" providerId="ADAL" clId="{121E0C3F-27A0-43CF-81A6-B1BCE706AA80}" dt="2023-09-10T14:59:20.222" v="20056"/>
        <pc:sldMkLst>
          <pc:docMk/>
          <pc:sldMk cId="3256546645" sldId="1100"/>
        </pc:sldMkLst>
        <pc:spChg chg="add del mod">
          <ac:chgData name="Laise Eduarda Paixão de Moraes" userId="ed9e5288-1c22-4d51-b69f-ec30695ef7d2" providerId="ADAL" clId="{121E0C3F-27A0-43CF-81A6-B1BCE706AA80}" dt="2023-09-10T14:22:38.953" v="18978" actId="21"/>
          <ac:spMkLst>
            <pc:docMk/>
            <pc:sldMk cId="3256546645" sldId="1100"/>
            <ac:spMk id="2" creationId="{27A1663E-D6E8-5192-8645-703D6D98606B}"/>
          </ac:spMkLst>
        </pc:spChg>
        <pc:spChg chg="mod">
          <ac:chgData name="Laise Eduarda Paixão de Moraes" userId="ed9e5288-1c22-4d51-b69f-ec30695ef7d2" providerId="ADAL" clId="{121E0C3F-27A0-43CF-81A6-B1BCE706AA80}" dt="2023-09-10T14:22:54.023" v="18981" actId="20577"/>
          <ac:spMkLst>
            <pc:docMk/>
            <pc:sldMk cId="3256546645" sldId="1100"/>
            <ac:spMk id="5" creationId="{8A15406D-5576-167F-6F10-5BDFD2D35D13}"/>
          </ac:spMkLst>
        </pc:spChg>
        <pc:spChg chg="mod">
          <ac:chgData name="Laise Eduarda Paixão de Moraes" userId="ed9e5288-1c22-4d51-b69f-ec30695ef7d2" providerId="ADAL" clId="{121E0C3F-27A0-43CF-81A6-B1BCE706AA80}" dt="2023-09-10T13:10:14.250" v="17987" actId="6549"/>
          <ac:spMkLst>
            <pc:docMk/>
            <pc:sldMk cId="3256546645" sldId="1100"/>
            <ac:spMk id="6" creationId="{EAA5104B-CA62-3CA6-8586-5302FFC5C0E6}"/>
          </ac:spMkLst>
        </pc:spChg>
        <pc:spChg chg="add del">
          <ac:chgData name="Laise Eduarda Paixão de Moraes" userId="ed9e5288-1c22-4d51-b69f-ec30695ef7d2" providerId="ADAL" clId="{121E0C3F-27A0-43CF-81A6-B1BCE706AA80}" dt="2023-09-10T14:18:14.543" v="18891"/>
          <ac:spMkLst>
            <pc:docMk/>
            <pc:sldMk cId="3256546645" sldId="1100"/>
            <ac:spMk id="7" creationId="{D13A9911-D747-2127-4630-BD9D6A6C3F88}"/>
          </ac:spMkLst>
        </pc:spChg>
        <pc:spChg chg="add del">
          <ac:chgData name="Laise Eduarda Paixão de Moraes" userId="ed9e5288-1c22-4d51-b69f-ec30695ef7d2" providerId="ADAL" clId="{121E0C3F-27A0-43CF-81A6-B1BCE706AA80}" dt="2023-09-10T14:18:17.861" v="18893"/>
          <ac:spMkLst>
            <pc:docMk/>
            <pc:sldMk cId="3256546645" sldId="1100"/>
            <ac:spMk id="8" creationId="{2F6FBB70-5FA2-F450-0C07-18A287E370CA}"/>
          </ac:spMkLst>
        </pc:spChg>
        <pc:spChg chg="del">
          <ac:chgData name="Laise Eduarda Paixão de Moraes" userId="ed9e5288-1c22-4d51-b69f-ec30695ef7d2" providerId="ADAL" clId="{121E0C3F-27A0-43CF-81A6-B1BCE706AA80}" dt="2023-09-10T13:10:02.874" v="17979" actId="478"/>
          <ac:spMkLst>
            <pc:docMk/>
            <pc:sldMk cId="3256546645" sldId="1100"/>
            <ac:spMk id="11" creationId="{4FCF0ED4-698D-3983-97A8-60E89889241A}"/>
          </ac:spMkLst>
        </pc:spChg>
        <pc:spChg chg="add del mod">
          <ac:chgData name="Laise Eduarda Paixão de Moraes" userId="ed9e5288-1c22-4d51-b69f-ec30695ef7d2" providerId="ADAL" clId="{121E0C3F-27A0-43CF-81A6-B1BCE706AA80}" dt="2023-09-10T14:22:40.931" v="18979" actId="478"/>
          <ac:spMkLst>
            <pc:docMk/>
            <pc:sldMk cId="3256546645" sldId="1100"/>
            <ac:spMk id="16" creationId="{17B144AC-663E-D3F3-1BEF-462CAB54365E}"/>
          </ac:spMkLst>
        </pc:spChg>
        <pc:spChg chg="add mod">
          <ac:chgData name="Laise Eduarda Paixão de Moraes" userId="ed9e5288-1c22-4d51-b69f-ec30695ef7d2" providerId="ADAL" clId="{121E0C3F-27A0-43CF-81A6-B1BCE706AA80}" dt="2023-09-10T14:22:41.091" v="18980"/>
          <ac:spMkLst>
            <pc:docMk/>
            <pc:sldMk cId="3256546645" sldId="1100"/>
            <ac:spMk id="17" creationId="{DC77744D-DB5B-337D-5BA8-8F3012529492}"/>
          </ac:spMkLst>
        </pc:spChg>
        <pc:grpChg chg="add mod">
          <ac:chgData name="Laise Eduarda Paixão de Moraes" userId="ed9e5288-1c22-4d51-b69f-ec30695ef7d2" providerId="ADAL" clId="{121E0C3F-27A0-43CF-81A6-B1BCE706AA80}" dt="2023-09-10T14:20:35.236" v="18949" actId="1035"/>
          <ac:grpSpMkLst>
            <pc:docMk/>
            <pc:sldMk cId="3256546645" sldId="1100"/>
            <ac:grpSpMk id="15" creationId="{F2EF7FB4-DD8A-F143-CC23-5CFA81C59D24}"/>
          </ac:grpSpMkLst>
        </pc:grpChg>
        <pc:picChg chg="add mod modCrop">
          <ac:chgData name="Laise Eduarda Paixão de Moraes" userId="ed9e5288-1c22-4d51-b69f-ec30695ef7d2" providerId="ADAL" clId="{121E0C3F-27A0-43CF-81A6-B1BCE706AA80}" dt="2023-09-10T14:20:30.672" v="18942" actId="164"/>
          <ac:picMkLst>
            <pc:docMk/>
            <pc:sldMk cId="3256546645" sldId="1100"/>
            <ac:picMk id="3" creationId="{05B701F3-F23C-A5E3-B0DB-BB64EF069718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4:19:37.270" v="18898" actId="478"/>
          <ac:picMkLst>
            <pc:docMk/>
            <pc:sldMk cId="3256546645" sldId="1100"/>
            <ac:picMk id="12" creationId="{E0EF5413-B01F-D976-E559-7B26BC4F054E}"/>
          </ac:picMkLst>
        </pc:picChg>
        <pc:picChg chg="add mod">
          <ac:chgData name="Laise Eduarda Paixão de Moraes" userId="ed9e5288-1c22-4d51-b69f-ec30695ef7d2" providerId="ADAL" clId="{121E0C3F-27A0-43CF-81A6-B1BCE706AA80}" dt="2023-09-10T14:59:20.222" v="20056"/>
          <ac:picMkLst>
            <pc:docMk/>
            <pc:sldMk cId="3256546645" sldId="1100"/>
            <ac:picMk id="14" creationId="{99A90359-D2D5-C68B-0AF1-55C1743C1503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3:31:20.113" v="18241" actId="6549"/>
        <pc:sldMkLst>
          <pc:docMk/>
          <pc:sldMk cId="3774553874" sldId="1101"/>
        </pc:sldMkLst>
        <pc:spChg chg="del">
          <ac:chgData name="Laise Eduarda Paixão de Moraes" userId="ed9e5288-1c22-4d51-b69f-ec30695ef7d2" providerId="ADAL" clId="{121E0C3F-27A0-43CF-81A6-B1BCE706AA80}" dt="2023-09-10T13:14:04.372" v="18139" actId="478"/>
          <ac:spMkLst>
            <pc:docMk/>
            <pc:sldMk cId="3774553874" sldId="1101"/>
            <ac:spMk id="2" creationId="{27A1663E-D6E8-5192-8645-703D6D98606B}"/>
          </ac:spMkLst>
        </pc:spChg>
        <pc:spChg chg="del">
          <ac:chgData name="Laise Eduarda Paixão de Moraes" userId="ed9e5288-1c22-4d51-b69f-ec30695ef7d2" providerId="ADAL" clId="{121E0C3F-27A0-43CF-81A6-B1BCE706AA80}" dt="2023-09-10T13:14:02.145" v="18137" actId="478"/>
          <ac:spMkLst>
            <pc:docMk/>
            <pc:sldMk cId="3774553874" sldId="1101"/>
            <ac:spMk id="5" creationId="{8A15406D-5576-167F-6F10-5BDFD2D35D13}"/>
          </ac:spMkLst>
        </pc:spChg>
        <pc:spChg chg="add mod">
          <ac:chgData name="Laise Eduarda Paixão de Moraes" userId="ed9e5288-1c22-4d51-b69f-ec30695ef7d2" providerId="ADAL" clId="{121E0C3F-27A0-43CF-81A6-B1BCE706AA80}" dt="2023-09-10T13:31:20.113" v="18241" actId="6549"/>
          <ac:spMkLst>
            <pc:docMk/>
            <pc:sldMk cId="3774553874" sldId="1101"/>
            <ac:spMk id="7" creationId="{FD5FD247-C426-45CE-FFAB-6012AB00D1BE}"/>
          </ac:spMkLst>
        </pc:spChg>
        <pc:spChg chg="add mod">
          <ac:chgData name="Laise Eduarda Paixão de Moraes" userId="ed9e5288-1c22-4d51-b69f-ec30695ef7d2" providerId="ADAL" clId="{121E0C3F-27A0-43CF-81A6-B1BCE706AA80}" dt="2023-09-10T13:28:32.561" v="18192" actId="1076"/>
          <ac:spMkLst>
            <pc:docMk/>
            <pc:sldMk cId="3774553874" sldId="1101"/>
            <ac:spMk id="12" creationId="{3E0833CF-F333-F11C-AB1E-1FA43EFEE7FD}"/>
          </ac:spMkLst>
        </pc:spChg>
        <pc:picChg chg="del">
          <ac:chgData name="Laise Eduarda Paixão de Moraes" userId="ed9e5288-1c22-4d51-b69f-ec30695ef7d2" providerId="ADAL" clId="{121E0C3F-27A0-43CF-81A6-B1BCE706AA80}" dt="2023-09-10T13:14:03.005" v="18138" actId="478"/>
          <ac:picMkLst>
            <pc:docMk/>
            <pc:sldMk cId="3774553874" sldId="1101"/>
            <ac:picMk id="3" creationId="{05B701F3-F23C-A5E3-B0DB-BB64EF069718}"/>
          </ac:picMkLst>
        </pc:picChg>
        <pc:picChg chg="add mod">
          <ac:chgData name="Laise Eduarda Paixão de Moraes" userId="ed9e5288-1c22-4d51-b69f-ec30695ef7d2" providerId="ADAL" clId="{121E0C3F-27A0-43CF-81A6-B1BCE706AA80}" dt="2023-09-10T13:28:30.131" v="18191" actId="1035"/>
          <ac:picMkLst>
            <pc:docMk/>
            <pc:sldMk cId="3774553874" sldId="1101"/>
            <ac:picMk id="9" creationId="{3B72F162-C3B7-602B-E97E-16FA76B6003A}"/>
          </ac:picMkLst>
        </pc:picChg>
        <pc:picChg chg="add del mod">
          <ac:chgData name="Laise Eduarda Paixão de Moraes" userId="ed9e5288-1c22-4d51-b69f-ec30695ef7d2" providerId="ADAL" clId="{121E0C3F-27A0-43CF-81A6-B1BCE706AA80}" dt="2023-09-10T13:18:13.599" v="18144" actId="478"/>
          <ac:picMkLst>
            <pc:docMk/>
            <pc:sldMk cId="3774553874" sldId="1101"/>
            <ac:picMk id="1026" creationId="{49AA5C67-BAB7-CD77-9DD0-33DB87E17EED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4:06:08.823" v="18704" actId="47"/>
        <pc:sldMkLst>
          <pc:docMk/>
          <pc:sldMk cId="1824275628" sldId="1102"/>
        </pc:sldMkLst>
      </pc:sldChg>
      <pc:sldChg chg="add del mod modShow">
        <pc:chgData name="Laise Eduarda Paixão de Moraes" userId="ed9e5288-1c22-4d51-b69f-ec30695ef7d2" providerId="ADAL" clId="{121E0C3F-27A0-43CF-81A6-B1BCE706AA80}" dt="2023-09-10T14:06:08.823" v="18704" actId="47"/>
        <pc:sldMkLst>
          <pc:docMk/>
          <pc:sldMk cId="3090760095" sldId="1103"/>
        </pc:sldMkLst>
      </pc:sldChg>
      <pc:sldChg chg="add del mod modShow">
        <pc:chgData name="Laise Eduarda Paixão de Moraes" userId="ed9e5288-1c22-4d51-b69f-ec30695ef7d2" providerId="ADAL" clId="{121E0C3F-27A0-43CF-81A6-B1BCE706AA80}" dt="2023-09-10T14:06:08.823" v="18704" actId="47"/>
        <pc:sldMkLst>
          <pc:docMk/>
          <pc:sldMk cId="2767160032" sldId="1104"/>
        </pc:sldMkLst>
      </pc:sldChg>
      <pc:sldChg chg="add del mod modShow">
        <pc:chgData name="Laise Eduarda Paixão de Moraes" userId="ed9e5288-1c22-4d51-b69f-ec30695ef7d2" providerId="ADAL" clId="{121E0C3F-27A0-43CF-81A6-B1BCE706AA80}" dt="2023-09-10T14:06:11.122" v="18705" actId="47"/>
        <pc:sldMkLst>
          <pc:docMk/>
          <pc:sldMk cId="2973239405" sldId="1105"/>
        </pc:sldMkLst>
      </pc:sldChg>
      <pc:sldChg chg="add del mod modShow">
        <pc:chgData name="Laise Eduarda Paixão de Moraes" userId="ed9e5288-1c22-4d51-b69f-ec30695ef7d2" providerId="ADAL" clId="{121E0C3F-27A0-43CF-81A6-B1BCE706AA80}" dt="2023-09-10T14:06:16.755" v="18706" actId="47"/>
        <pc:sldMkLst>
          <pc:docMk/>
          <pc:sldMk cId="3922207359" sldId="1106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4:14:22.899" v="18866" actId="729"/>
        <pc:sldMkLst>
          <pc:docMk/>
          <pc:sldMk cId="4041340266" sldId="1107"/>
        </pc:sldMkLst>
        <pc:spChg chg="mod">
          <ac:chgData name="Laise Eduarda Paixão de Moraes" userId="ed9e5288-1c22-4d51-b69f-ec30695ef7d2" providerId="ADAL" clId="{121E0C3F-27A0-43CF-81A6-B1BCE706AA80}" dt="2023-09-10T14:07:26.918" v="18762" actId="207"/>
          <ac:spMkLst>
            <pc:docMk/>
            <pc:sldMk cId="4041340266" sldId="110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4:06:26.449" v="18721" actId="20577"/>
          <ac:spMkLst>
            <pc:docMk/>
            <pc:sldMk cId="4041340266" sldId="1107"/>
            <ac:spMk id="3" creationId="{9BE910C2-7FF8-CC18-84EA-2D19ACBB1AD9}"/>
          </ac:spMkLst>
        </pc:spChg>
        <pc:spChg chg="add del">
          <ac:chgData name="Laise Eduarda Paixão de Moraes" userId="ed9e5288-1c22-4d51-b69f-ec30695ef7d2" providerId="ADAL" clId="{121E0C3F-27A0-43CF-81A6-B1BCE706AA80}" dt="2023-09-10T14:08:55.554" v="18765"/>
          <ac:spMkLst>
            <pc:docMk/>
            <pc:sldMk cId="4041340266" sldId="1107"/>
            <ac:spMk id="5" creationId="{DFA634FB-9F91-5571-6C04-03EFF4AF40ED}"/>
          </ac:spMkLst>
        </pc:spChg>
        <pc:grpChg chg="add del mod ord">
          <ac:chgData name="Laise Eduarda Paixão de Moraes" userId="ed9e5288-1c22-4d51-b69f-ec30695ef7d2" providerId="ADAL" clId="{121E0C3F-27A0-43CF-81A6-B1BCE706AA80}" dt="2023-09-10T14:14:08.490" v="18863" actId="478"/>
          <ac:grpSpMkLst>
            <pc:docMk/>
            <pc:sldMk cId="4041340266" sldId="1107"/>
            <ac:grpSpMk id="15" creationId="{B22B9E9A-A620-1C68-BA8E-0CFB4720DDEE}"/>
          </ac:grpSpMkLst>
        </pc:grpChg>
        <pc:picChg chg="del">
          <ac:chgData name="Laise Eduarda Paixão de Moraes" userId="ed9e5288-1c22-4d51-b69f-ec30695ef7d2" providerId="ADAL" clId="{121E0C3F-27A0-43CF-81A6-B1BCE706AA80}" dt="2023-09-10T14:07:28.220" v="18763" actId="478"/>
          <ac:picMkLst>
            <pc:docMk/>
            <pc:sldMk cId="4041340266" sldId="1107"/>
            <ac:picMk id="4" creationId="{771D469D-86C0-EB61-3CAB-978B80E6FED7}"/>
          </ac:picMkLst>
        </pc:picChg>
        <pc:picChg chg="add mod topLvl">
          <ac:chgData name="Laise Eduarda Paixão de Moraes" userId="ed9e5288-1c22-4d51-b69f-ec30695ef7d2" providerId="ADAL" clId="{121E0C3F-27A0-43CF-81A6-B1BCE706AA80}" dt="2023-09-10T14:14:08.490" v="18863" actId="478"/>
          <ac:picMkLst>
            <pc:docMk/>
            <pc:sldMk cId="4041340266" sldId="1107"/>
            <ac:picMk id="7" creationId="{AA48F60F-2BE9-0FAD-3032-46C02B93707D}"/>
          </ac:picMkLst>
        </pc:picChg>
        <pc:picChg chg="add del mod">
          <ac:chgData name="Laise Eduarda Paixão de Moraes" userId="ed9e5288-1c22-4d51-b69f-ec30695ef7d2" providerId="ADAL" clId="{121E0C3F-27A0-43CF-81A6-B1BCE706AA80}" dt="2023-09-10T14:10:59.550" v="18786" actId="478"/>
          <ac:picMkLst>
            <pc:docMk/>
            <pc:sldMk cId="4041340266" sldId="1107"/>
            <ac:picMk id="9" creationId="{B5C5A2A6-5FFC-45CD-79B4-E915956A5B41}"/>
          </ac:picMkLst>
        </pc:picChg>
        <pc:picChg chg="add del mod">
          <ac:chgData name="Laise Eduarda Paixão de Moraes" userId="ed9e5288-1c22-4d51-b69f-ec30695ef7d2" providerId="ADAL" clId="{121E0C3F-27A0-43CF-81A6-B1BCE706AA80}" dt="2023-09-10T14:10:59.041" v="18785" actId="478"/>
          <ac:picMkLst>
            <pc:docMk/>
            <pc:sldMk cId="4041340266" sldId="1107"/>
            <ac:picMk id="12" creationId="{E598E800-6294-582E-245B-6049745E22F6}"/>
          </ac:picMkLst>
        </pc:picChg>
        <pc:picChg chg="add del mod topLvl">
          <ac:chgData name="Laise Eduarda Paixão de Moraes" userId="ed9e5288-1c22-4d51-b69f-ec30695ef7d2" providerId="ADAL" clId="{121E0C3F-27A0-43CF-81A6-B1BCE706AA80}" dt="2023-09-10T14:14:08.490" v="18863" actId="478"/>
          <ac:picMkLst>
            <pc:docMk/>
            <pc:sldMk cId="4041340266" sldId="1107"/>
            <ac:picMk id="14" creationId="{6ACBB441-8800-B39A-2C91-D89E5704533B}"/>
          </ac:picMkLst>
        </pc:picChg>
        <pc:picChg chg="add del mod">
          <ac:chgData name="Laise Eduarda Paixão de Moraes" userId="ed9e5288-1c22-4d51-b69f-ec30695ef7d2" providerId="ADAL" clId="{121E0C3F-27A0-43CF-81A6-B1BCE706AA80}" dt="2023-09-10T14:12:58.579" v="18836" actId="21"/>
          <ac:picMkLst>
            <pc:docMk/>
            <pc:sldMk cId="4041340266" sldId="1107"/>
            <ac:picMk id="16" creationId="{6209888C-AC2D-9E87-61AE-954F7A44BB68}"/>
          </ac:picMkLst>
        </pc:picChg>
        <pc:picChg chg="add del mod">
          <ac:chgData name="Laise Eduarda Paixão de Moraes" userId="ed9e5288-1c22-4d51-b69f-ec30695ef7d2" providerId="ADAL" clId="{121E0C3F-27A0-43CF-81A6-B1BCE706AA80}" dt="2023-09-10T14:13:08.172" v="18843"/>
          <ac:picMkLst>
            <pc:docMk/>
            <pc:sldMk cId="4041340266" sldId="1107"/>
            <ac:picMk id="17" creationId="{B0079BEB-1803-634E-0622-77FB5AD3F221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4:14:06.210" v="18862" actId="21"/>
          <ac:picMkLst>
            <pc:docMk/>
            <pc:sldMk cId="4041340266" sldId="1107"/>
            <ac:picMk id="18" creationId="{E8033161-504C-2E6D-31DC-EE4EDF1EB80A}"/>
          </ac:picMkLst>
        </pc:picChg>
        <pc:picChg chg="add mod">
          <ac:chgData name="Laise Eduarda Paixão de Moraes" userId="ed9e5288-1c22-4d51-b69f-ec30695ef7d2" providerId="ADAL" clId="{121E0C3F-27A0-43CF-81A6-B1BCE706AA80}" dt="2023-09-10T14:14:19.745" v="18865"/>
          <ac:picMkLst>
            <pc:docMk/>
            <pc:sldMk cId="4041340266" sldId="1107"/>
            <ac:picMk id="19" creationId="{4B35C2C8-E51C-2055-8CDA-C5E6D98636B1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4:14:32.190" v="18868" actId="47"/>
        <pc:sldMkLst>
          <pc:docMk/>
          <pc:sldMk cId="972463030" sldId="1108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10T15:00:59.294" v="20067" actId="47"/>
        <pc:sldMkLst>
          <pc:docMk/>
          <pc:sldMk cId="1899500390" sldId="1109"/>
        </pc:sldMkLst>
        <pc:spChg chg="mod">
          <ac:chgData name="Laise Eduarda Paixão de Moraes" userId="ed9e5288-1c22-4d51-b69f-ec30695ef7d2" providerId="ADAL" clId="{121E0C3F-27A0-43CF-81A6-B1BCE706AA80}" dt="2023-09-10T14:24:11.448" v="18985" actId="207"/>
          <ac:spMkLst>
            <pc:docMk/>
            <pc:sldMk cId="1899500390" sldId="1109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10T14:37:42.720" v="19144" actId="14100"/>
          <ac:spMkLst>
            <pc:docMk/>
            <pc:sldMk cId="1899500390" sldId="1109"/>
            <ac:spMk id="8" creationId="{846BAF37-0827-3365-5F1A-2A4FC44A060D}"/>
          </ac:spMkLst>
        </pc:spChg>
        <pc:spChg chg="del mod">
          <ac:chgData name="Laise Eduarda Paixão de Moraes" userId="ed9e5288-1c22-4d51-b69f-ec30695ef7d2" providerId="ADAL" clId="{121E0C3F-27A0-43CF-81A6-B1BCE706AA80}" dt="2023-09-10T14:36:57.350" v="19127" actId="478"/>
          <ac:spMkLst>
            <pc:docMk/>
            <pc:sldMk cId="1899500390" sldId="1109"/>
            <ac:spMk id="12" creationId="{EC07B823-2642-8B55-8059-3D638A495B27}"/>
          </ac:spMkLst>
        </pc:spChg>
        <pc:picChg chg="add del">
          <ac:chgData name="Laise Eduarda Paixão de Moraes" userId="ed9e5288-1c22-4d51-b69f-ec30695ef7d2" providerId="ADAL" clId="{121E0C3F-27A0-43CF-81A6-B1BCE706AA80}" dt="2023-09-10T14:27:15.281" v="19014" actId="478"/>
          <ac:picMkLst>
            <pc:docMk/>
            <pc:sldMk cId="1899500390" sldId="1109"/>
            <ac:picMk id="5" creationId="{7B7A16D8-DFB6-22F6-8729-15D699E23397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4:37:56.642" v="19145" actId="1076"/>
          <ac:picMkLst>
            <pc:docMk/>
            <pc:sldMk cId="1899500390" sldId="1109"/>
            <ac:picMk id="7" creationId="{A5652A8D-D16E-D2FA-8C24-7F115A903587}"/>
          </ac:picMkLst>
        </pc:picChg>
        <pc:picChg chg="del">
          <ac:chgData name="Laise Eduarda Paixão de Moraes" userId="ed9e5288-1c22-4d51-b69f-ec30695ef7d2" providerId="ADAL" clId="{121E0C3F-27A0-43CF-81A6-B1BCE706AA80}" dt="2023-09-10T14:34:27.983" v="19073" actId="478"/>
          <ac:picMkLst>
            <pc:docMk/>
            <pc:sldMk cId="1899500390" sldId="1109"/>
            <ac:picMk id="13" creationId="{7BC0541F-CC80-9D17-73F5-9845C6F85304}"/>
          </ac:picMkLst>
        </pc:picChg>
        <pc:picChg chg="del">
          <ac:chgData name="Laise Eduarda Paixão de Moraes" userId="ed9e5288-1c22-4d51-b69f-ec30695ef7d2" providerId="ADAL" clId="{121E0C3F-27A0-43CF-81A6-B1BCE706AA80}" dt="2023-09-10T14:24:05.263" v="18984" actId="478"/>
          <ac:picMkLst>
            <pc:docMk/>
            <pc:sldMk cId="1899500390" sldId="1109"/>
            <ac:picMk id="58372" creationId="{CC9EDBDE-0AAB-EE46-BB81-438B63B0E773}"/>
          </ac:picMkLst>
        </pc:picChg>
      </pc:sldChg>
      <pc:sldChg chg="modSp add mod modShow">
        <pc:chgData name="Laise Eduarda Paixão de Moraes" userId="ed9e5288-1c22-4d51-b69f-ec30695ef7d2" providerId="ADAL" clId="{121E0C3F-27A0-43CF-81A6-B1BCE706AA80}" dt="2023-09-10T14:35:19.221" v="19101" actId="729"/>
        <pc:sldMkLst>
          <pc:docMk/>
          <pc:sldMk cId="1886259046" sldId="1110"/>
        </pc:sldMkLst>
        <pc:spChg chg="mod">
          <ac:chgData name="Laise Eduarda Paixão de Moraes" userId="ed9e5288-1c22-4d51-b69f-ec30695ef7d2" providerId="ADAL" clId="{121E0C3F-27A0-43CF-81A6-B1BCE706AA80}" dt="2023-09-10T14:15:07.220" v="18869" actId="207"/>
          <ac:spMkLst>
            <pc:docMk/>
            <pc:sldMk cId="1886259046" sldId="1110"/>
            <ac:spMk id="2" creationId="{B39CFB50-EADC-D101-D0D0-612FA250C1BF}"/>
          </ac:spMkLst>
        </pc:spChg>
        <pc:graphicFrameChg chg="modGraphic">
          <ac:chgData name="Laise Eduarda Paixão de Moraes" userId="ed9e5288-1c22-4d51-b69f-ec30695ef7d2" providerId="ADAL" clId="{121E0C3F-27A0-43CF-81A6-B1BCE706AA80}" dt="2023-09-10T14:15:42.801" v="18873" actId="207"/>
          <ac:graphicFrameMkLst>
            <pc:docMk/>
            <pc:sldMk cId="1886259046" sldId="1110"/>
            <ac:graphicFrameMk id="7" creationId="{5FF941C9-D62D-0448-8333-3B08928BBC2F}"/>
          </ac:graphicFrameMkLst>
        </pc:graphicFrameChg>
      </pc:sldChg>
      <pc:sldChg chg="modSp add del mod modShow">
        <pc:chgData name="Laise Eduarda Paixão de Moraes" userId="ed9e5288-1c22-4d51-b69f-ec30695ef7d2" providerId="ADAL" clId="{121E0C3F-27A0-43CF-81A6-B1BCE706AA80}" dt="2023-09-10T14:16:06.491" v="18876" actId="2696"/>
        <pc:sldMkLst>
          <pc:docMk/>
          <pc:sldMk cId="2274507870" sldId="1111"/>
        </pc:sldMkLst>
        <pc:spChg chg="mod">
          <ac:chgData name="Laise Eduarda Paixão de Moraes" userId="ed9e5288-1c22-4d51-b69f-ec30695ef7d2" providerId="ADAL" clId="{121E0C3F-27A0-43CF-81A6-B1BCE706AA80}" dt="2023-09-10T14:16:03.632" v="18875" actId="20577"/>
          <ac:spMkLst>
            <pc:docMk/>
            <pc:sldMk cId="2274507870" sldId="1111"/>
            <ac:spMk id="3" creationId="{9BE910C2-7FF8-CC18-84EA-2D19ACBB1AD9}"/>
          </ac:spMkLst>
        </pc:spChg>
      </pc:sldChg>
      <pc:sldChg chg="addSp delSp modSp add mod modShow">
        <pc:chgData name="Laise Eduarda Paixão de Moraes" userId="ed9e5288-1c22-4d51-b69f-ec30695ef7d2" providerId="ADAL" clId="{121E0C3F-27A0-43CF-81A6-B1BCE706AA80}" dt="2023-09-10T15:03:28.735" v="20120" actId="27636"/>
        <pc:sldMkLst>
          <pc:docMk/>
          <pc:sldMk cId="3175730644" sldId="1111"/>
        </pc:sldMkLst>
        <pc:spChg chg="del">
          <ac:chgData name="Laise Eduarda Paixão de Moraes" userId="ed9e5288-1c22-4d51-b69f-ec30695ef7d2" providerId="ADAL" clId="{121E0C3F-27A0-43CF-81A6-B1BCE706AA80}" dt="2023-09-10T14:39:44.503" v="19160" actId="478"/>
          <ac:spMkLst>
            <pc:docMk/>
            <pc:sldMk cId="3175730644" sldId="1111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5:03:28.735" v="20120" actId="27636"/>
          <ac:spMkLst>
            <pc:docMk/>
            <pc:sldMk cId="3175730644" sldId="1111"/>
            <ac:spMk id="3" creationId="{9BE910C2-7FF8-CC18-84EA-2D19ACBB1AD9}"/>
          </ac:spMkLst>
        </pc:spChg>
        <pc:spChg chg="add mod ord">
          <ac:chgData name="Laise Eduarda Paixão de Moraes" userId="ed9e5288-1c22-4d51-b69f-ec30695ef7d2" providerId="ADAL" clId="{121E0C3F-27A0-43CF-81A6-B1BCE706AA80}" dt="2023-09-10T14:39:46.650" v="19162" actId="167"/>
          <ac:spMkLst>
            <pc:docMk/>
            <pc:sldMk cId="3175730644" sldId="1111"/>
            <ac:spMk id="4" creationId="{6296B517-4259-F952-9D45-AC2356B93AD4}"/>
          </ac:spMkLst>
        </pc:spChg>
        <pc:spChg chg="mod">
          <ac:chgData name="Laise Eduarda Paixão de Moraes" userId="ed9e5288-1c22-4d51-b69f-ec30695ef7d2" providerId="ADAL" clId="{121E0C3F-27A0-43CF-81A6-B1BCE706AA80}" dt="2023-09-10T14:51:40.234" v="19881" actId="20577"/>
          <ac:spMkLst>
            <pc:docMk/>
            <pc:sldMk cId="3175730644" sldId="1111"/>
            <ac:spMk id="6" creationId="{7D0EEAD1-244D-4620-3ED2-FCEC1EB5B85E}"/>
          </ac:spMkLst>
        </pc:spChg>
        <pc:spChg chg="mod ord">
          <ac:chgData name="Laise Eduarda Paixão de Moraes" userId="ed9e5288-1c22-4d51-b69f-ec30695ef7d2" providerId="ADAL" clId="{121E0C3F-27A0-43CF-81A6-B1BCE706AA80}" dt="2023-09-10T14:48:09.409" v="19847" actId="167"/>
          <ac:spMkLst>
            <pc:docMk/>
            <pc:sldMk cId="3175730644" sldId="1111"/>
            <ac:spMk id="11" creationId="{E94B0C39-77C8-84DF-E49E-D3E9DDFE2E95}"/>
          </ac:spMkLst>
        </pc:spChg>
        <pc:picChg chg="del">
          <ac:chgData name="Laise Eduarda Paixão de Moraes" userId="ed9e5288-1c22-4d51-b69f-ec30695ef7d2" providerId="ADAL" clId="{121E0C3F-27A0-43CF-81A6-B1BCE706AA80}" dt="2023-09-10T14:48:10.479" v="19848" actId="478"/>
          <ac:picMkLst>
            <pc:docMk/>
            <pc:sldMk cId="3175730644" sldId="1111"/>
            <ac:picMk id="9" creationId="{91C0F640-C90B-5925-B0F3-FE796352040F}"/>
          </ac:picMkLst>
        </pc:picChg>
      </pc:sldChg>
      <pc:sldChg chg="addSp delSp add del mod">
        <pc:chgData name="Laise Eduarda Paixão de Moraes" userId="ed9e5288-1c22-4d51-b69f-ec30695ef7d2" providerId="ADAL" clId="{121E0C3F-27A0-43CF-81A6-B1BCE706AA80}" dt="2023-09-10T13:50:11.431" v="18405" actId="47"/>
        <pc:sldMkLst>
          <pc:docMk/>
          <pc:sldMk cId="1557863528" sldId="1112"/>
        </pc:sldMkLst>
        <pc:spChg chg="del">
          <ac:chgData name="Laise Eduarda Paixão de Moraes" userId="ed9e5288-1c22-4d51-b69f-ec30695ef7d2" providerId="ADAL" clId="{121E0C3F-27A0-43CF-81A6-B1BCE706AA80}" dt="2023-09-10T13:32:02.321" v="18246" actId="478"/>
          <ac:spMkLst>
            <pc:docMk/>
            <pc:sldMk cId="1557863528" sldId="1112"/>
            <ac:spMk id="12" creationId="{3E0833CF-F333-F11C-AB1E-1FA43EFEE7FD}"/>
          </ac:spMkLst>
        </pc:spChg>
        <pc:picChg chg="del">
          <ac:chgData name="Laise Eduarda Paixão de Moraes" userId="ed9e5288-1c22-4d51-b69f-ec30695ef7d2" providerId="ADAL" clId="{121E0C3F-27A0-43CF-81A6-B1BCE706AA80}" dt="2023-09-10T13:32:01.251" v="18245" actId="478"/>
          <ac:picMkLst>
            <pc:docMk/>
            <pc:sldMk cId="1557863528" sldId="1112"/>
            <ac:picMk id="9" creationId="{3B72F162-C3B7-602B-E97E-16FA76B6003A}"/>
          </ac:picMkLst>
        </pc:picChg>
        <pc:picChg chg="add del">
          <ac:chgData name="Laise Eduarda Paixão de Moraes" userId="ed9e5288-1c22-4d51-b69f-ec30695ef7d2" providerId="ADAL" clId="{121E0C3F-27A0-43CF-81A6-B1BCE706AA80}" dt="2023-09-10T13:48:57.121" v="18392" actId="21"/>
          <ac:picMkLst>
            <pc:docMk/>
            <pc:sldMk cId="1557863528" sldId="1112"/>
            <ac:picMk id="2050" creationId="{3C1FD68D-931C-D9D4-86AA-A14D3447EFEA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10T13:45:21.031" v="18249"/>
        <pc:sldMkLst>
          <pc:docMk/>
          <pc:sldMk cId="777922000" sldId="1113"/>
        </pc:sldMkLst>
      </pc:sldChg>
      <pc:sldChg chg="addSp delSp modSp add mod">
        <pc:chgData name="Laise Eduarda Paixão de Moraes" userId="ed9e5288-1c22-4d51-b69f-ec30695ef7d2" providerId="ADAL" clId="{121E0C3F-27A0-43CF-81A6-B1BCE706AA80}" dt="2023-09-10T13:53:28.901" v="18434" actId="20577"/>
        <pc:sldMkLst>
          <pc:docMk/>
          <pc:sldMk cId="3018852634" sldId="1113"/>
        </pc:sldMkLst>
        <pc:spChg chg="del">
          <ac:chgData name="Laise Eduarda Paixão de Moraes" userId="ed9e5288-1c22-4d51-b69f-ec30695ef7d2" providerId="ADAL" clId="{121E0C3F-27A0-43CF-81A6-B1BCE706AA80}" dt="2023-09-10T13:50:25.432" v="18406" actId="478"/>
          <ac:spMkLst>
            <pc:docMk/>
            <pc:sldMk cId="3018852634" sldId="1113"/>
            <ac:spMk id="2" creationId="{27A1663E-D6E8-5192-8645-703D6D98606B}"/>
          </ac:spMkLst>
        </pc:spChg>
        <pc:spChg chg="mod">
          <ac:chgData name="Laise Eduarda Paixão de Moraes" userId="ed9e5288-1c22-4d51-b69f-ec30695ef7d2" providerId="ADAL" clId="{121E0C3F-27A0-43CF-81A6-B1BCE706AA80}" dt="2023-09-10T13:49:47.505" v="18404" actId="20577"/>
          <ac:spMkLst>
            <pc:docMk/>
            <pc:sldMk cId="3018852634" sldId="1113"/>
            <ac:spMk id="5" creationId="{8A15406D-5576-167F-6F10-5BDFD2D35D13}"/>
          </ac:spMkLst>
        </pc:spChg>
        <pc:spChg chg="mod">
          <ac:chgData name="Laise Eduarda Paixão de Moraes" userId="ed9e5288-1c22-4d51-b69f-ec30695ef7d2" providerId="ADAL" clId="{121E0C3F-27A0-43CF-81A6-B1BCE706AA80}" dt="2023-09-10T13:53:28.901" v="18434" actId="20577"/>
          <ac:spMkLst>
            <pc:docMk/>
            <pc:sldMk cId="3018852634" sldId="1113"/>
            <ac:spMk id="6" creationId="{EAA5104B-CA62-3CA6-8586-5302FFC5C0E6}"/>
          </ac:spMkLst>
        </pc:spChg>
        <pc:spChg chg="add mod">
          <ac:chgData name="Laise Eduarda Paixão de Moraes" userId="ed9e5288-1c22-4d51-b69f-ec30695ef7d2" providerId="ADAL" clId="{121E0C3F-27A0-43CF-81A6-B1BCE706AA80}" dt="2023-09-10T13:50:25.807" v="18407"/>
          <ac:spMkLst>
            <pc:docMk/>
            <pc:sldMk cId="3018852634" sldId="1113"/>
            <ac:spMk id="8" creationId="{61DC36A8-0C18-2B1F-3FDA-C74A3AF0ADEF}"/>
          </ac:spMkLst>
        </pc:spChg>
        <pc:spChg chg="add">
          <ac:chgData name="Laise Eduarda Paixão de Moraes" userId="ed9e5288-1c22-4d51-b69f-ec30695ef7d2" providerId="ADAL" clId="{121E0C3F-27A0-43CF-81A6-B1BCE706AA80}" dt="2023-09-10T13:51:00.751" v="18408"/>
          <ac:spMkLst>
            <pc:docMk/>
            <pc:sldMk cId="3018852634" sldId="1113"/>
            <ac:spMk id="9" creationId="{AA2FC97E-E7DC-3AEF-6EFB-CC940EC523D6}"/>
          </ac:spMkLst>
        </pc:spChg>
        <pc:spChg chg="add del mod">
          <ac:chgData name="Laise Eduarda Paixão de Moraes" userId="ed9e5288-1c22-4d51-b69f-ec30695ef7d2" providerId="ADAL" clId="{121E0C3F-27A0-43CF-81A6-B1BCE706AA80}" dt="2023-09-10T13:51:27.314" v="18411"/>
          <ac:spMkLst>
            <pc:docMk/>
            <pc:sldMk cId="3018852634" sldId="1113"/>
            <ac:spMk id="11" creationId="{C462811D-0B8A-F389-4745-2A1B7A00D9C6}"/>
          </ac:spMkLst>
        </pc:spChg>
        <pc:spChg chg="add del mod">
          <ac:chgData name="Laise Eduarda Paixão de Moraes" userId="ed9e5288-1c22-4d51-b69f-ec30695ef7d2" providerId="ADAL" clId="{121E0C3F-27A0-43CF-81A6-B1BCE706AA80}" dt="2023-09-10T13:51:37.808" v="18415"/>
          <ac:spMkLst>
            <pc:docMk/>
            <pc:sldMk cId="3018852634" sldId="1113"/>
            <ac:spMk id="12" creationId="{0B3390F4-13A6-6BE2-2B51-AA3A7CFFC58F}"/>
          </ac:spMkLst>
        </pc:spChg>
        <pc:grpChg chg="add mod">
          <ac:chgData name="Laise Eduarda Paixão de Moraes" userId="ed9e5288-1c22-4d51-b69f-ec30695ef7d2" providerId="ADAL" clId="{121E0C3F-27A0-43CF-81A6-B1BCE706AA80}" dt="2023-09-10T13:53:20.313" v="18428" actId="1076"/>
          <ac:grpSpMkLst>
            <pc:docMk/>
            <pc:sldMk cId="3018852634" sldId="1113"/>
            <ac:grpSpMk id="15" creationId="{104EE979-A23A-A214-DE09-4ABAF131D4E7}"/>
          </ac:grpSpMkLst>
        </pc:grpChg>
        <pc:picChg chg="del">
          <ac:chgData name="Laise Eduarda Paixão de Moraes" userId="ed9e5288-1c22-4d51-b69f-ec30695ef7d2" providerId="ADAL" clId="{121E0C3F-27A0-43CF-81A6-B1BCE706AA80}" dt="2023-09-10T13:48:55.561" v="18391" actId="478"/>
          <ac:picMkLst>
            <pc:docMk/>
            <pc:sldMk cId="3018852634" sldId="1113"/>
            <ac:picMk id="3" creationId="{05B701F3-F23C-A5E3-B0DB-BB64EF069718}"/>
          </ac:picMkLst>
        </pc:picChg>
        <pc:picChg chg="add mod">
          <ac:chgData name="Laise Eduarda Paixão de Moraes" userId="ed9e5288-1c22-4d51-b69f-ec30695ef7d2" providerId="ADAL" clId="{121E0C3F-27A0-43CF-81A6-B1BCE706AA80}" dt="2023-09-10T13:53:20.313" v="18428" actId="1076"/>
          <ac:picMkLst>
            <pc:docMk/>
            <pc:sldMk cId="3018852634" sldId="1113"/>
            <ac:picMk id="7" creationId="{79170472-38BA-1CF4-A2B0-E70AF528096A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3:53:20.313" v="18428" actId="1076"/>
          <ac:picMkLst>
            <pc:docMk/>
            <pc:sldMk cId="3018852634" sldId="1113"/>
            <ac:picMk id="14" creationId="{CFC629B3-6512-0755-013D-121E6AA8219C}"/>
          </ac:picMkLst>
        </pc:picChg>
      </pc:sldChg>
      <pc:sldChg chg="modSp add mod ord">
        <pc:chgData name="Laise Eduarda Paixão de Moraes" userId="ed9e5288-1c22-4d51-b69f-ec30695ef7d2" providerId="ADAL" clId="{121E0C3F-27A0-43CF-81A6-B1BCE706AA80}" dt="2023-09-10T15:00:13.580" v="20061"/>
        <pc:sldMkLst>
          <pc:docMk/>
          <pc:sldMk cId="1590748740" sldId="1114"/>
        </pc:sldMkLst>
        <pc:spChg chg="mod">
          <ac:chgData name="Laise Eduarda Paixão de Moraes" userId="ed9e5288-1c22-4d51-b69f-ec30695ef7d2" providerId="ADAL" clId="{121E0C3F-27A0-43CF-81A6-B1BCE706AA80}" dt="2023-09-10T14:07:12.305" v="18758" actId="20577"/>
          <ac:spMkLst>
            <pc:docMk/>
            <pc:sldMk cId="1590748740" sldId="1114"/>
            <ac:spMk id="35" creationId="{E9CB70A4-FC29-1551-42F8-A83CA27A8AF0}"/>
          </ac:spMkLst>
        </pc:spChg>
        <pc:picChg chg="mod">
          <ac:chgData name="Laise Eduarda Paixão de Moraes" userId="ed9e5288-1c22-4d51-b69f-ec30695ef7d2" providerId="ADAL" clId="{121E0C3F-27A0-43CF-81A6-B1BCE706AA80}" dt="2023-09-10T15:00:13.580" v="20061"/>
          <ac:picMkLst>
            <pc:docMk/>
            <pc:sldMk cId="1590748740" sldId="1114"/>
            <ac:picMk id="12" creationId="{93A85D5B-DCFC-3B27-0CB0-32ABDD234323}"/>
          </ac:picMkLst>
        </pc:picChg>
        <pc:picChg chg="mod">
          <ac:chgData name="Laise Eduarda Paixão de Moraes" userId="ed9e5288-1c22-4d51-b69f-ec30695ef7d2" providerId="ADAL" clId="{121E0C3F-27A0-43CF-81A6-B1BCE706AA80}" dt="2023-09-10T14:59:50.832" v="20058"/>
          <ac:picMkLst>
            <pc:docMk/>
            <pc:sldMk cId="1590748740" sldId="1114"/>
            <ac:picMk id="13" creationId="{D283CE97-E8C2-27D9-4940-35D6B8D7FDD0}"/>
          </ac:picMkLst>
        </pc:picChg>
        <pc:picChg chg="mod">
          <ac:chgData name="Laise Eduarda Paixão de Moraes" userId="ed9e5288-1c22-4d51-b69f-ec30695ef7d2" providerId="ADAL" clId="{121E0C3F-27A0-43CF-81A6-B1BCE706AA80}" dt="2023-09-10T15:00:00.935" v="20059"/>
          <ac:picMkLst>
            <pc:docMk/>
            <pc:sldMk cId="1590748740" sldId="1114"/>
            <ac:picMk id="33" creationId="{8DD3B89F-0CD6-6B9D-F66A-D68D65DAE7E1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10T14:27:23.560" v="19019" actId="47"/>
        <pc:sldMkLst>
          <pc:docMk/>
          <pc:sldMk cId="223135703" sldId="1115"/>
        </pc:sldMkLst>
        <pc:picChg chg="add del">
          <ac:chgData name="Laise Eduarda Paixão de Moraes" userId="ed9e5288-1c22-4d51-b69f-ec30695ef7d2" providerId="ADAL" clId="{121E0C3F-27A0-43CF-81A6-B1BCE706AA80}" dt="2023-09-10T14:27:20.671" v="19018" actId="478"/>
          <ac:picMkLst>
            <pc:docMk/>
            <pc:sldMk cId="223135703" sldId="1115"/>
            <ac:picMk id="6" creationId="{96BCFEE7-CEB0-25E7-94EA-9EF2B3F3208C}"/>
          </ac:picMkLst>
        </pc:picChg>
        <pc:picChg chg="add del">
          <ac:chgData name="Laise Eduarda Paixão de Moraes" userId="ed9e5288-1c22-4d51-b69f-ec30695ef7d2" providerId="ADAL" clId="{121E0C3F-27A0-43CF-81A6-B1BCE706AA80}" dt="2023-09-10T14:27:20.073" v="19017" actId="478"/>
          <ac:picMkLst>
            <pc:docMk/>
            <pc:sldMk cId="223135703" sldId="1115"/>
            <ac:picMk id="8" creationId="{E71F32A9-4858-6DA0-DE41-914304A74D9C}"/>
          </ac:picMkLst>
        </pc:picChg>
        <pc:picChg chg="add del mod">
          <ac:chgData name="Laise Eduarda Paixão de Moraes" userId="ed9e5288-1c22-4d51-b69f-ec30695ef7d2" providerId="ADAL" clId="{121E0C3F-27A0-43CF-81A6-B1BCE706AA80}" dt="2023-09-10T14:27:19.594" v="19016" actId="478"/>
          <ac:picMkLst>
            <pc:docMk/>
            <pc:sldMk cId="223135703" sldId="1115"/>
            <ac:picMk id="11" creationId="{8C17FE33-C8FD-882F-4E2A-B95685F1B5E4}"/>
          </ac:picMkLst>
        </pc:picChg>
        <pc:picChg chg="del">
          <ac:chgData name="Laise Eduarda Paixão de Moraes" userId="ed9e5288-1c22-4d51-b69f-ec30695ef7d2" providerId="ADAL" clId="{121E0C3F-27A0-43CF-81A6-B1BCE706AA80}" dt="2023-09-10T14:24:49.620" v="18988" actId="478"/>
          <ac:picMkLst>
            <pc:docMk/>
            <pc:sldMk cId="223135703" sldId="1115"/>
            <ac:picMk id="13" creationId="{7BC0541F-CC80-9D17-73F5-9845C6F85304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10T14:10:56.091" v="18783" actId="47"/>
        <pc:sldMkLst>
          <pc:docMk/>
          <pc:sldMk cId="1117537354" sldId="1115"/>
        </pc:sldMkLst>
      </pc:sldChg>
      <pc:sldChg chg="delSp modSp add del mod">
        <pc:chgData name="Laise Eduarda Paixão de Moraes" userId="ed9e5288-1c22-4d51-b69f-ec30695ef7d2" providerId="ADAL" clId="{121E0C3F-27A0-43CF-81A6-B1BCE706AA80}" dt="2023-09-10T14:14:24.729" v="18867" actId="47"/>
        <pc:sldMkLst>
          <pc:docMk/>
          <pc:sldMk cId="3121653797" sldId="1115"/>
        </pc:sldMkLst>
        <pc:picChg chg="del">
          <ac:chgData name="Laise Eduarda Paixão de Moraes" userId="ed9e5288-1c22-4d51-b69f-ec30695ef7d2" providerId="ADAL" clId="{121E0C3F-27A0-43CF-81A6-B1BCE706AA80}" dt="2023-09-10T14:12:46.513" v="18831" actId="478"/>
          <ac:picMkLst>
            <pc:docMk/>
            <pc:sldMk cId="3121653797" sldId="1115"/>
            <ac:picMk id="7" creationId="{AA48F60F-2BE9-0FAD-3032-46C02B93707D}"/>
          </ac:picMkLst>
        </pc:picChg>
        <pc:picChg chg="mod">
          <ac:chgData name="Laise Eduarda Paixão de Moraes" userId="ed9e5288-1c22-4d51-b69f-ec30695ef7d2" providerId="ADAL" clId="{121E0C3F-27A0-43CF-81A6-B1BCE706AA80}" dt="2023-09-10T14:12:47.648" v="18832" actId="1076"/>
          <ac:picMkLst>
            <pc:docMk/>
            <pc:sldMk cId="3121653797" sldId="1115"/>
            <ac:picMk id="9" creationId="{B5C5A2A6-5FFC-45CD-79B4-E915956A5B41}"/>
          </ac:picMkLst>
        </pc:picChg>
        <pc:picChg chg="del mod">
          <ac:chgData name="Laise Eduarda Paixão de Moraes" userId="ed9e5288-1c22-4d51-b69f-ec30695ef7d2" providerId="ADAL" clId="{121E0C3F-27A0-43CF-81A6-B1BCE706AA80}" dt="2023-09-10T14:12:55.590" v="18833" actId="21"/>
          <ac:picMkLst>
            <pc:docMk/>
            <pc:sldMk cId="3121653797" sldId="1115"/>
            <ac:picMk id="12" creationId="{E598E800-6294-582E-245B-6049745E22F6}"/>
          </ac:picMkLst>
        </pc:picChg>
        <pc:picChg chg="del">
          <ac:chgData name="Laise Eduarda Paixão de Moraes" userId="ed9e5288-1c22-4d51-b69f-ec30695ef7d2" providerId="ADAL" clId="{121E0C3F-27A0-43CF-81A6-B1BCE706AA80}" dt="2023-09-10T14:12:44.091" v="18828" actId="478"/>
          <ac:picMkLst>
            <pc:docMk/>
            <pc:sldMk cId="3121653797" sldId="1115"/>
            <ac:picMk id="14" creationId="{6ACBB441-8800-B39A-2C91-D89E5704533B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5:00:46.217" v="20064"/>
        <pc:sldMkLst>
          <pc:docMk/>
          <pc:sldMk cId="1020639035" sldId="1116"/>
        </pc:sldMkLst>
        <pc:spChg chg="mod">
          <ac:chgData name="Laise Eduarda Paixão de Moraes" userId="ed9e5288-1c22-4d51-b69f-ec30695ef7d2" providerId="ADAL" clId="{121E0C3F-27A0-43CF-81A6-B1BCE706AA80}" dt="2023-09-10T14:25:31.857" v="18995" actId="207"/>
          <ac:spMkLst>
            <pc:docMk/>
            <pc:sldMk cId="1020639035" sldId="1116"/>
            <ac:spMk id="2" creationId="{B39CFB50-EADC-D101-D0D0-612FA250C1BF}"/>
          </ac:spMkLst>
        </pc:spChg>
        <pc:spChg chg="del mod">
          <ac:chgData name="Laise Eduarda Paixão de Moraes" userId="ed9e5288-1c22-4d51-b69f-ec30695ef7d2" providerId="ADAL" clId="{121E0C3F-27A0-43CF-81A6-B1BCE706AA80}" dt="2023-09-10T14:25:39.164" v="18999" actId="478"/>
          <ac:spMkLst>
            <pc:docMk/>
            <pc:sldMk cId="1020639035" sldId="1116"/>
            <ac:spMk id="9" creationId="{23DDEE52-8E7F-B392-C43E-958B11C61861}"/>
          </ac:spMkLst>
        </pc:spChg>
        <pc:spChg chg="del">
          <ac:chgData name="Laise Eduarda Paixão de Moraes" userId="ed9e5288-1c22-4d51-b69f-ec30695ef7d2" providerId="ADAL" clId="{121E0C3F-27A0-43CF-81A6-B1BCE706AA80}" dt="2023-09-10T14:25:37.323" v="18997" actId="478"/>
          <ac:spMkLst>
            <pc:docMk/>
            <pc:sldMk cId="1020639035" sldId="1116"/>
            <ac:spMk id="11" creationId="{EE03088F-B1A7-8AA0-8957-2F5EA161ECCC}"/>
          </ac:spMkLst>
        </pc:spChg>
        <pc:spChg chg="mod">
          <ac:chgData name="Laise Eduarda Paixão de Moraes" userId="ed9e5288-1c22-4d51-b69f-ec30695ef7d2" providerId="ADAL" clId="{121E0C3F-27A0-43CF-81A6-B1BCE706AA80}" dt="2023-09-10T14:26:06.024" v="19006" actId="6549"/>
          <ac:spMkLst>
            <pc:docMk/>
            <pc:sldMk cId="1020639035" sldId="1116"/>
            <ac:spMk id="12" creationId="{EC07B823-2642-8B55-8059-3D638A495B27}"/>
          </ac:spMkLst>
        </pc:spChg>
        <pc:grpChg chg="del">
          <ac:chgData name="Laise Eduarda Paixão de Moraes" userId="ed9e5288-1c22-4d51-b69f-ec30695ef7d2" providerId="ADAL" clId="{121E0C3F-27A0-43CF-81A6-B1BCE706AA80}" dt="2023-09-10T14:25:39.513" v="19000" actId="478"/>
          <ac:grpSpMkLst>
            <pc:docMk/>
            <pc:sldMk cId="1020639035" sldId="1116"/>
            <ac:grpSpMk id="5" creationId="{EA91DE40-4BC0-8A29-2222-33657948D197}"/>
          </ac:grpSpMkLst>
        </pc:grpChg>
        <pc:picChg chg="del">
          <ac:chgData name="Laise Eduarda Paixão de Moraes" userId="ed9e5288-1c22-4d51-b69f-ec30695ef7d2" providerId="ADAL" clId="{121E0C3F-27A0-43CF-81A6-B1BCE706AA80}" dt="2023-09-10T14:25:36.543" v="18996" actId="478"/>
          <ac:picMkLst>
            <pc:docMk/>
            <pc:sldMk cId="1020639035" sldId="1116"/>
            <ac:picMk id="4" creationId="{D6EDC3B5-83CF-82F6-A6D8-67197F37D5A3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5:00:46.217" v="20064"/>
          <ac:picMkLst>
            <pc:docMk/>
            <pc:sldMk cId="1020639035" sldId="1116"/>
            <ac:picMk id="14" creationId="{742F7104-E441-867F-5B5D-ECD59E3122F1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5:00:35.320" v="20062"/>
          <ac:picMkLst>
            <pc:docMk/>
            <pc:sldMk cId="1020639035" sldId="1116"/>
            <ac:picMk id="16" creationId="{D3F88F63-F52C-BA47-A629-4BDD1B811293}"/>
          </ac:picMkLst>
        </pc:picChg>
        <pc:picChg chg="add mod">
          <ac:chgData name="Laise Eduarda Paixão de Moraes" userId="ed9e5288-1c22-4d51-b69f-ec30695ef7d2" providerId="ADAL" clId="{121E0C3F-27A0-43CF-81A6-B1BCE706AA80}" dt="2023-09-10T15:00:38.349" v="20063"/>
          <ac:picMkLst>
            <pc:docMk/>
            <pc:sldMk cId="1020639035" sldId="1116"/>
            <ac:picMk id="18" creationId="{B70510D3-D575-3B8A-CB65-13644C257967}"/>
          </ac:picMkLst>
        </pc:picChg>
      </pc:sldChg>
      <pc:sldChg chg="delSp modSp add mod">
        <pc:chgData name="Laise Eduarda Paixão de Moraes" userId="ed9e5288-1c22-4d51-b69f-ec30695ef7d2" providerId="ADAL" clId="{121E0C3F-27A0-43CF-81A6-B1BCE706AA80}" dt="2023-09-10T14:57:28.019" v="19996" actId="20577"/>
        <pc:sldMkLst>
          <pc:docMk/>
          <pc:sldMk cId="1018269428" sldId="1117"/>
        </pc:sldMkLst>
        <pc:spChg chg="mod">
          <ac:chgData name="Laise Eduarda Paixão de Moraes" userId="ed9e5288-1c22-4d51-b69f-ec30695ef7d2" providerId="ADAL" clId="{121E0C3F-27A0-43CF-81A6-B1BCE706AA80}" dt="2023-09-10T14:57:28.019" v="19996" actId="20577"/>
          <ac:spMkLst>
            <pc:docMk/>
            <pc:sldMk cId="1018269428" sldId="1117"/>
            <ac:spMk id="3" creationId="{9BE910C2-7FF8-CC18-84EA-2D19ACBB1AD9}"/>
          </ac:spMkLst>
        </pc:spChg>
        <pc:picChg chg="del">
          <ac:chgData name="Laise Eduarda Paixão de Moraes" userId="ed9e5288-1c22-4d51-b69f-ec30695ef7d2" providerId="ADAL" clId="{121E0C3F-27A0-43CF-81A6-B1BCE706AA80}" dt="2023-09-10T14:57:06.642" v="19964" actId="478"/>
          <ac:picMkLst>
            <pc:docMk/>
            <pc:sldMk cId="1018269428" sldId="1117"/>
            <ac:picMk id="13" creationId="{7BC0541F-CC80-9D17-73F5-9845C6F85304}"/>
          </ac:picMkLst>
        </pc:picChg>
        <pc:picChg chg="mod">
          <ac:chgData name="Laise Eduarda Paixão de Moraes" userId="ed9e5288-1c22-4d51-b69f-ec30695ef7d2" providerId="ADAL" clId="{121E0C3F-27A0-43CF-81A6-B1BCE706AA80}" dt="2023-09-10T14:57:18.436" v="19975" actId="167"/>
          <ac:picMkLst>
            <pc:docMk/>
            <pc:sldMk cId="1018269428" sldId="1117"/>
            <ac:picMk id="58372" creationId="{CC9EDBDE-0AAB-EE46-BB81-438B63B0E773}"/>
          </ac:picMkLst>
        </pc:picChg>
      </pc:sldChg>
      <pc:sldChg chg="add del setBg">
        <pc:chgData name="Laise Eduarda Paixão de Moraes" userId="ed9e5288-1c22-4d51-b69f-ec30695ef7d2" providerId="ADAL" clId="{121E0C3F-27A0-43CF-81A6-B1BCE706AA80}" dt="2023-09-10T14:55:15.426" v="19904" actId="47"/>
        <pc:sldMkLst>
          <pc:docMk/>
          <pc:sldMk cId="1370709295" sldId="1117"/>
        </pc:sldMkLst>
      </pc:sldChg>
      <pc:sldChg chg="add del">
        <pc:chgData name="Laise Eduarda Paixão de Moraes" userId="ed9e5288-1c22-4d51-b69f-ec30695ef7d2" providerId="ADAL" clId="{121E0C3F-27A0-43CF-81A6-B1BCE706AA80}" dt="2023-09-10T15:07:41.782" v="20318" actId="47"/>
        <pc:sldMkLst>
          <pc:docMk/>
          <pc:sldMk cId="1944303303" sldId="1118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10T15:41:29.783" v="21140" actId="47"/>
        <pc:sldMkLst>
          <pc:docMk/>
          <pc:sldMk cId="3991045062" sldId="1118"/>
        </pc:sldMkLst>
        <pc:spChg chg="del">
          <ac:chgData name="Laise Eduarda Paixão de Moraes" userId="ed9e5288-1c22-4d51-b69f-ec30695ef7d2" providerId="ADAL" clId="{121E0C3F-27A0-43CF-81A6-B1BCE706AA80}" dt="2023-09-10T15:08:12.720" v="20324" actId="478"/>
          <ac:spMkLst>
            <pc:docMk/>
            <pc:sldMk cId="3991045062" sldId="1118"/>
            <ac:spMk id="3" creationId="{D77BB0BE-E62E-420C-AD50-BE38AB457B9A}"/>
          </ac:spMkLst>
        </pc:spChg>
        <pc:spChg chg="del">
          <ac:chgData name="Laise Eduarda Paixão de Moraes" userId="ed9e5288-1c22-4d51-b69f-ec30695ef7d2" providerId="ADAL" clId="{121E0C3F-27A0-43CF-81A6-B1BCE706AA80}" dt="2023-09-10T15:08:10.552" v="20322" actId="478"/>
          <ac:spMkLst>
            <pc:docMk/>
            <pc:sldMk cId="3991045062" sldId="1118"/>
            <ac:spMk id="4" creationId="{7892DA89-6857-C5B1-FDAD-39F5B66EF492}"/>
          </ac:spMkLst>
        </pc:spChg>
        <pc:spChg chg="del">
          <ac:chgData name="Laise Eduarda Paixão de Moraes" userId="ed9e5288-1c22-4d51-b69f-ec30695ef7d2" providerId="ADAL" clId="{121E0C3F-27A0-43CF-81A6-B1BCE706AA80}" dt="2023-09-10T15:08:16.454" v="20325" actId="478"/>
          <ac:spMkLst>
            <pc:docMk/>
            <pc:sldMk cId="3991045062" sldId="1118"/>
            <ac:spMk id="5" creationId="{77E9DE63-9AEC-D978-EB22-771E71492A11}"/>
          </ac:spMkLst>
        </pc:spChg>
        <pc:spChg chg="del mod">
          <ac:chgData name="Laise Eduarda Paixão de Moraes" userId="ed9e5288-1c22-4d51-b69f-ec30695ef7d2" providerId="ADAL" clId="{121E0C3F-27A0-43CF-81A6-B1BCE706AA80}" dt="2023-09-10T15:41:22.909" v="21137" actId="21"/>
          <ac:spMkLst>
            <pc:docMk/>
            <pc:sldMk cId="3991045062" sldId="1118"/>
            <ac:spMk id="6" creationId="{382D32B9-FA2A-6808-26EA-7B544BEA4198}"/>
          </ac:spMkLst>
        </pc:spChg>
        <pc:spChg chg="mod">
          <ac:chgData name="Laise Eduarda Paixão de Moraes" userId="ed9e5288-1c22-4d51-b69f-ec30695ef7d2" providerId="ADAL" clId="{121E0C3F-27A0-43CF-81A6-B1BCE706AA80}" dt="2023-09-10T15:10:41.560" v="20484" actId="20577"/>
          <ac:spMkLst>
            <pc:docMk/>
            <pc:sldMk cId="3991045062" sldId="1118"/>
            <ac:spMk id="9" creationId="{F0425262-DEC6-D3E8-B082-41894A9B43B3}"/>
          </ac:spMkLst>
        </pc:spChg>
        <pc:spChg chg="mod">
          <ac:chgData name="Laise Eduarda Paixão de Moraes" userId="ed9e5288-1c22-4d51-b69f-ec30695ef7d2" providerId="ADAL" clId="{121E0C3F-27A0-43CF-81A6-B1BCE706AA80}" dt="2023-09-10T15:08:51.377" v="20411" actId="207"/>
          <ac:spMkLst>
            <pc:docMk/>
            <pc:sldMk cId="3991045062" sldId="1118"/>
            <ac:spMk id="12" creationId="{9ADA95FD-75F6-1332-592A-6E1BEE56D73F}"/>
          </ac:spMkLst>
        </pc:spChg>
        <pc:spChg chg="add mod">
          <ac:chgData name="Laise Eduarda Paixão de Moraes" userId="ed9e5288-1c22-4d51-b69f-ec30695ef7d2" providerId="ADAL" clId="{121E0C3F-27A0-43CF-81A6-B1BCE706AA80}" dt="2023-09-10T15:29:51.900" v="20797" actId="6549"/>
          <ac:spMkLst>
            <pc:docMk/>
            <pc:sldMk cId="3991045062" sldId="1118"/>
            <ac:spMk id="18" creationId="{CDEF6F87-62C3-721B-A3EE-B21D6E8E727F}"/>
          </ac:spMkLst>
        </pc:spChg>
        <pc:spChg chg="add del mod">
          <ac:chgData name="Laise Eduarda Paixão de Moraes" userId="ed9e5288-1c22-4d51-b69f-ec30695ef7d2" providerId="ADAL" clId="{121E0C3F-27A0-43CF-81A6-B1BCE706AA80}" dt="2023-09-10T15:29:50.816" v="20794" actId="478"/>
          <ac:spMkLst>
            <pc:docMk/>
            <pc:sldMk cId="3991045062" sldId="1118"/>
            <ac:spMk id="19" creationId="{5738C1CA-EFCF-8B33-D2A2-7E48CCFC4459}"/>
          </ac:spMkLst>
        </pc:spChg>
        <pc:spChg chg="add del mod">
          <ac:chgData name="Laise Eduarda Paixão de Moraes" userId="ed9e5288-1c22-4d51-b69f-ec30695ef7d2" providerId="ADAL" clId="{121E0C3F-27A0-43CF-81A6-B1BCE706AA80}" dt="2023-09-10T15:29:54.213" v="20800" actId="478"/>
          <ac:spMkLst>
            <pc:docMk/>
            <pc:sldMk cId="3991045062" sldId="1118"/>
            <ac:spMk id="21" creationId="{213517C8-076C-2274-78AA-EE5A57A263D1}"/>
          </ac:spMkLst>
        </pc:spChg>
        <pc:spChg chg="add del mod">
          <ac:chgData name="Laise Eduarda Paixão de Moraes" userId="ed9e5288-1c22-4d51-b69f-ec30695ef7d2" providerId="ADAL" clId="{121E0C3F-27A0-43CF-81A6-B1BCE706AA80}" dt="2023-09-10T15:32:55.944" v="20910" actId="478"/>
          <ac:spMkLst>
            <pc:docMk/>
            <pc:sldMk cId="3991045062" sldId="1118"/>
            <ac:spMk id="22" creationId="{AF64F48D-8961-ACC7-D78E-F6C84D5DB0D1}"/>
          </ac:spMkLst>
        </pc:spChg>
        <pc:spChg chg="add del">
          <ac:chgData name="Laise Eduarda Paixão de Moraes" userId="ed9e5288-1c22-4d51-b69f-ec30695ef7d2" providerId="ADAL" clId="{121E0C3F-27A0-43CF-81A6-B1BCE706AA80}" dt="2023-09-10T15:27:16.354" v="20711"/>
          <ac:spMkLst>
            <pc:docMk/>
            <pc:sldMk cId="3991045062" sldId="1118"/>
            <ac:spMk id="23" creationId="{288EA6AD-AE19-E436-B24F-A4A065747F3A}"/>
          </ac:spMkLst>
        </pc:spChg>
        <pc:spChg chg="add del mod">
          <ac:chgData name="Laise Eduarda Paixão de Moraes" userId="ed9e5288-1c22-4d51-b69f-ec30695ef7d2" providerId="ADAL" clId="{121E0C3F-27A0-43CF-81A6-B1BCE706AA80}" dt="2023-09-10T15:31:03.297" v="20810" actId="478"/>
          <ac:spMkLst>
            <pc:docMk/>
            <pc:sldMk cId="3991045062" sldId="1118"/>
            <ac:spMk id="27" creationId="{DBC2F70E-2D9D-549A-7D4B-F42C5FC2CFA3}"/>
          </ac:spMkLst>
        </pc:spChg>
        <pc:spChg chg="add mod">
          <ac:chgData name="Laise Eduarda Paixão de Moraes" userId="ed9e5288-1c22-4d51-b69f-ec30695ef7d2" providerId="ADAL" clId="{121E0C3F-27A0-43CF-81A6-B1BCE706AA80}" dt="2023-09-10T15:31:14.904" v="20819" actId="1076"/>
          <ac:spMkLst>
            <pc:docMk/>
            <pc:sldMk cId="3991045062" sldId="1118"/>
            <ac:spMk id="28" creationId="{37D97996-C42B-A146-6582-21934340FE03}"/>
          </ac:spMkLst>
        </pc:spChg>
        <pc:spChg chg="add del mod">
          <ac:chgData name="Laise Eduarda Paixão de Moraes" userId="ed9e5288-1c22-4d51-b69f-ec30695ef7d2" providerId="ADAL" clId="{121E0C3F-27A0-43CF-81A6-B1BCE706AA80}" dt="2023-09-10T15:31:34.301" v="20826"/>
          <ac:spMkLst>
            <pc:docMk/>
            <pc:sldMk cId="3991045062" sldId="1118"/>
            <ac:spMk id="29" creationId="{8EFA6CB1-0BC9-84CB-A21D-A8E0532F3EF7}"/>
          </ac:spMkLst>
        </pc:spChg>
        <pc:spChg chg="add del mod">
          <ac:chgData name="Laise Eduarda Paixão de Moraes" userId="ed9e5288-1c22-4d51-b69f-ec30695ef7d2" providerId="ADAL" clId="{121E0C3F-27A0-43CF-81A6-B1BCE706AA80}" dt="2023-09-10T15:31:38.105" v="20828"/>
          <ac:spMkLst>
            <pc:docMk/>
            <pc:sldMk cId="3991045062" sldId="1118"/>
            <ac:spMk id="30" creationId="{C094AE95-04F0-A855-B647-494D061FBFF8}"/>
          </ac:spMkLst>
        </pc:spChg>
        <pc:spChg chg="add del mod">
          <ac:chgData name="Laise Eduarda Paixão de Moraes" userId="ed9e5288-1c22-4d51-b69f-ec30695ef7d2" providerId="ADAL" clId="{121E0C3F-27A0-43CF-81A6-B1BCE706AA80}" dt="2023-09-10T15:31:39.039" v="20830"/>
          <ac:spMkLst>
            <pc:docMk/>
            <pc:sldMk cId="3991045062" sldId="1118"/>
            <ac:spMk id="31" creationId="{DA07CD95-2277-4D5A-C5B7-5162F442D388}"/>
          </ac:spMkLst>
        </pc:spChg>
        <pc:spChg chg="add del mod">
          <ac:chgData name="Laise Eduarda Paixão de Moraes" userId="ed9e5288-1c22-4d51-b69f-ec30695ef7d2" providerId="ADAL" clId="{121E0C3F-27A0-43CF-81A6-B1BCE706AA80}" dt="2023-09-10T15:40:25.107" v="21103" actId="21"/>
          <ac:spMkLst>
            <pc:docMk/>
            <pc:sldMk cId="3991045062" sldId="1118"/>
            <ac:spMk id="34" creationId="{9016CC13-7785-FFCC-264D-57D3EAA6C6AD}"/>
          </ac:spMkLst>
        </pc:spChg>
        <pc:grpChg chg="add del mod">
          <ac:chgData name="Laise Eduarda Paixão de Moraes" userId="ed9e5288-1c22-4d51-b69f-ec30695ef7d2" providerId="ADAL" clId="{121E0C3F-27A0-43CF-81A6-B1BCE706AA80}" dt="2023-09-10T15:09:36.989" v="20442" actId="165"/>
          <ac:grpSpMkLst>
            <pc:docMk/>
            <pc:sldMk cId="3991045062" sldId="1118"/>
            <ac:grpSpMk id="2" creationId="{62276AE0-40E0-BA11-1A81-A0F38235D512}"/>
          </ac:grpSpMkLst>
        </pc:grpChg>
        <pc:grpChg chg="add mod">
          <ac:chgData name="Laise Eduarda Paixão de Moraes" userId="ed9e5288-1c22-4d51-b69f-ec30695ef7d2" providerId="ADAL" clId="{121E0C3F-27A0-43CF-81A6-B1BCE706AA80}" dt="2023-09-10T15:10:10.893" v="20453" actId="164"/>
          <ac:grpSpMkLst>
            <pc:docMk/>
            <pc:sldMk cId="3991045062" sldId="1118"/>
            <ac:grpSpMk id="16" creationId="{896B74AE-CEEC-E771-A91B-256E190378C9}"/>
          </ac:grpSpMkLst>
        </pc:grpChg>
        <pc:grpChg chg="add del mod">
          <ac:chgData name="Laise Eduarda Paixão de Moraes" userId="ed9e5288-1c22-4d51-b69f-ec30695ef7d2" providerId="ADAL" clId="{121E0C3F-27A0-43CF-81A6-B1BCE706AA80}" dt="2023-09-10T15:29:52.640" v="20798" actId="478"/>
          <ac:grpSpMkLst>
            <pc:docMk/>
            <pc:sldMk cId="3991045062" sldId="1118"/>
            <ac:grpSpMk id="20" creationId="{24B5B551-49F6-B121-803C-F9665104877A}"/>
          </ac:grpSpMkLst>
        </pc:grpChg>
        <pc:picChg chg="del">
          <ac:chgData name="Laise Eduarda Paixão de Moraes" userId="ed9e5288-1c22-4d51-b69f-ec30695ef7d2" providerId="ADAL" clId="{121E0C3F-27A0-43CF-81A6-B1BCE706AA80}" dt="2023-09-10T15:08:09.560" v="20320" actId="478"/>
          <ac:picMkLst>
            <pc:docMk/>
            <pc:sldMk cId="3991045062" sldId="1118"/>
            <ac:picMk id="7" creationId="{6DAB2C75-AF78-A5B8-AAD6-1E08B3F04B48}"/>
          </ac:picMkLst>
        </pc:picChg>
        <pc:picChg chg="del">
          <ac:chgData name="Laise Eduarda Paixão de Moraes" userId="ed9e5288-1c22-4d51-b69f-ec30695ef7d2" providerId="ADAL" clId="{121E0C3F-27A0-43CF-81A6-B1BCE706AA80}" dt="2023-09-10T15:08:10.057" v="20321" actId="478"/>
          <ac:picMkLst>
            <pc:docMk/>
            <pc:sldMk cId="3991045062" sldId="1118"/>
            <ac:picMk id="8" creationId="{9CA5017E-A4D6-A26D-3919-10FD16AB9B8E}"/>
          </ac:picMkLst>
        </pc:picChg>
        <pc:picChg chg="del">
          <ac:chgData name="Laise Eduarda Paixão de Moraes" userId="ed9e5288-1c22-4d51-b69f-ec30695ef7d2" providerId="ADAL" clId="{121E0C3F-27A0-43CF-81A6-B1BCE706AA80}" dt="2023-09-10T15:08:11.467" v="20323" actId="478"/>
          <ac:picMkLst>
            <pc:docMk/>
            <pc:sldMk cId="3991045062" sldId="1118"/>
            <ac:picMk id="11" creationId="{76509A5A-B0D3-3B1D-3136-A026F90E7645}"/>
          </ac:picMkLst>
        </pc:picChg>
        <pc:picChg chg="del mod topLvl">
          <ac:chgData name="Laise Eduarda Paixão de Moraes" userId="ed9e5288-1c22-4d51-b69f-ec30695ef7d2" providerId="ADAL" clId="{121E0C3F-27A0-43CF-81A6-B1BCE706AA80}" dt="2023-09-10T15:29:49.655" v="20793" actId="478"/>
          <ac:picMkLst>
            <pc:docMk/>
            <pc:sldMk cId="3991045062" sldId="1118"/>
            <ac:picMk id="13" creationId="{0E19C260-425B-08C3-D3A6-ED5EA839C2A0}"/>
          </ac:picMkLst>
        </pc:picChg>
        <pc:picChg chg="mod topLvl">
          <ac:chgData name="Laise Eduarda Paixão de Moraes" userId="ed9e5288-1c22-4d51-b69f-ec30695ef7d2" providerId="ADAL" clId="{121E0C3F-27A0-43CF-81A6-B1BCE706AA80}" dt="2023-09-10T15:30:59.009" v="20808" actId="1076"/>
          <ac:picMkLst>
            <pc:docMk/>
            <pc:sldMk cId="3991045062" sldId="1118"/>
            <ac:picMk id="14" creationId="{F01981D5-5A67-5D72-3361-9E5A8C22DEA7}"/>
          </ac:picMkLst>
        </pc:picChg>
        <pc:picChg chg="del mod topLvl">
          <ac:chgData name="Laise Eduarda Paixão de Moraes" userId="ed9e5288-1c22-4d51-b69f-ec30695ef7d2" providerId="ADAL" clId="{121E0C3F-27A0-43CF-81A6-B1BCE706AA80}" dt="2023-09-10T15:29:51.446" v="20796" actId="478"/>
          <ac:picMkLst>
            <pc:docMk/>
            <pc:sldMk cId="3991045062" sldId="1118"/>
            <ac:picMk id="15" creationId="{4A546A99-143C-B58F-ED6E-A91C7A474CB7}"/>
          </ac:picMkLst>
        </pc:picChg>
        <pc:picChg chg="add mod">
          <ac:chgData name="Laise Eduarda Paixão de Moraes" userId="ed9e5288-1c22-4d51-b69f-ec30695ef7d2" providerId="ADAL" clId="{121E0C3F-27A0-43CF-81A6-B1BCE706AA80}" dt="2023-09-10T15:21:30.784" v="20553" actId="164"/>
          <ac:picMkLst>
            <pc:docMk/>
            <pc:sldMk cId="3991045062" sldId="1118"/>
            <ac:picMk id="17" creationId="{A4798E53-4D55-F60F-550A-2CB833D79B3A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5:29:54.715" v="20801" actId="478"/>
          <ac:picMkLst>
            <pc:docMk/>
            <pc:sldMk cId="3991045062" sldId="1118"/>
            <ac:picMk id="25" creationId="{EC1BE4D5-3E94-374C-7A36-2E68BE94AC50}"/>
          </ac:picMkLst>
        </pc:picChg>
        <pc:picChg chg="add del mod">
          <ac:chgData name="Laise Eduarda Paixão de Moraes" userId="ed9e5288-1c22-4d51-b69f-ec30695ef7d2" providerId="ADAL" clId="{121E0C3F-27A0-43CF-81A6-B1BCE706AA80}" dt="2023-09-10T15:31:03.297" v="20810" actId="478"/>
          <ac:picMkLst>
            <pc:docMk/>
            <pc:sldMk cId="3991045062" sldId="1118"/>
            <ac:picMk id="26" creationId="{99199AAD-9512-4BBD-B55B-20D7E3A3A351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5:40:25.107" v="21103" actId="21"/>
          <ac:picMkLst>
            <pc:docMk/>
            <pc:sldMk cId="3991045062" sldId="1118"/>
            <ac:picMk id="33" creationId="{97DBD42F-863F-73EA-268C-8AE49A98D9D6}"/>
          </ac:picMkLst>
        </pc:picChg>
        <pc:picChg chg="add del mod">
          <ac:chgData name="Laise Eduarda Paixão de Moraes" userId="ed9e5288-1c22-4d51-b69f-ec30695ef7d2" providerId="ADAL" clId="{121E0C3F-27A0-43CF-81A6-B1BCE706AA80}" dt="2023-09-10T15:29:49.655" v="20793" actId="478"/>
          <ac:picMkLst>
            <pc:docMk/>
            <pc:sldMk cId="3991045062" sldId="1118"/>
            <ac:picMk id="6146" creationId="{CB613160-B860-1726-496C-223B7B22DF80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6:07:19.621" v="21994" actId="20577"/>
        <pc:sldMkLst>
          <pc:docMk/>
          <pc:sldMk cId="300371722" sldId="1119"/>
        </pc:sldMkLst>
        <pc:spChg chg="add mod">
          <ac:chgData name="Laise Eduarda Paixão de Moraes" userId="ed9e5288-1c22-4d51-b69f-ec30695ef7d2" providerId="ADAL" clId="{121E0C3F-27A0-43CF-81A6-B1BCE706AA80}" dt="2023-09-10T16:07:14.195" v="21993" actId="1036"/>
          <ac:spMkLst>
            <pc:docMk/>
            <pc:sldMk cId="300371722" sldId="1119"/>
            <ac:spMk id="2" creationId="{92521AEE-A3D1-0E9E-D259-0DE99CCDE8D0}"/>
          </ac:spMkLst>
        </pc:spChg>
        <pc:spChg chg="mod">
          <ac:chgData name="Laise Eduarda Paixão de Moraes" userId="ed9e5288-1c22-4d51-b69f-ec30695ef7d2" providerId="ADAL" clId="{121E0C3F-27A0-43CF-81A6-B1BCE706AA80}" dt="2023-09-10T15:34:01.313" v="20968" actId="20577"/>
          <ac:spMkLst>
            <pc:docMk/>
            <pc:sldMk cId="300371722" sldId="1119"/>
            <ac:spMk id="6" creationId="{382D32B9-FA2A-6808-26EA-7B544BEA4198}"/>
          </ac:spMkLst>
        </pc:spChg>
        <pc:spChg chg="mod">
          <ac:chgData name="Laise Eduarda Paixão de Moraes" userId="ed9e5288-1c22-4d51-b69f-ec30695ef7d2" providerId="ADAL" clId="{121E0C3F-27A0-43CF-81A6-B1BCE706AA80}" dt="2023-09-10T15:29:01.695" v="20768" actId="113"/>
          <ac:spMkLst>
            <pc:docMk/>
            <pc:sldMk cId="300371722" sldId="1119"/>
            <ac:spMk id="9" creationId="{F0425262-DEC6-D3E8-B082-41894A9B43B3}"/>
          </ac:spMkLst>
        </pc:spChg>
        <pc:spChg chg="mod">
          <ac:chgData name="Laise Eduarda Paixão de Moraes" userId="ed9e5288-1c22-4d51-b69f-ec30695ef7d2" providerId="ADAL" clId="{121E0C3F-27A0-43CF-81A6-B1BCE706AA80}" dt="2023-09-10T15:29:01.695" v="20768" actId="113"/>
          <ac:spMkLst>
            <pc:docMk/>
            <pc:sldMk cId="300371722" sldId="1119"/>
            <ac:spMk id="10" creationId="{1A388D4A-B4E1-590B-FA21-74D55F688AC6}"/>
          </ac:spMkLst>
        </pc:spChg>
        <pc:spChg chg="mod">
          <ac:chgData name="Laise Eduarda Paixão de Moraes" userId="ed9e5288-1c22-4d51-b69f-ec30695ef7d2" providerId="ADAL" clId="{121E0C3F-27A0-43CF-81A6-B1BCE706AA80}" dt="2023-09-10T15:29:01.695" v="20768" actId="113"/>
          <ac:spMkLst>
            <pc:docMk/>
            <pc:sldMk cId="300371722" sldId="1119"/>
            <ac:spMk id="12" creationId="{9ADA95FD-75F6-1332-592A-6E1BEE56D73F}"/>
          </ac:spMkLst>
        </pc:spChg>
        <pc:spChg chg="mod">
          <ac:chgData name="Laise Eduarda Paixão de Moraes" userId="ed9e5288-1c22-4d51-b69f-ec30695ef7d2" providerId="ADAL" clId="{121E0C3F-27A0-43CF-81A6-B1BCE706AA80}" dt="2023-09-10T16:07:19.621" v="21994" actId="20577"/>
          <ac:spMkLst>
            <pc:docMk/>
            <pc:sldMk cId="300371722" sldId="1119"/>
            <ac:spMk id="18" creationId="{CDEF6F87-62C3-721B-A3EE-B21D6E8E727F}"/>
          </ac:spMkLst>
        </pc:spChg>
        <pc:spChg chg="mod">
          <ac:chgData name="Laise Eduarda Paixão de Moraes" userId="ed9e5288-1c22-4d51-b69f-ec30695ef7d2" providerId="ADAL" clId="{121E0C3F-27A0-43CF-81A6-B1BCE706AA80}" dt="2023-09-10T16:07:00.577" v="21970" actId="164"/>
          <ac:spMkLst>
            <pc:docMk/>
            <pc:sldMk cId="300371722" sldId="1119"/>
            <ac:spMk id="19" creationId="{5738C1CA-EFCF-8B33-D2A2-7E48CCFC4459}"/>
          </ac:spMkLst>
        </pc:spChg>
        <pc:spChg chg="mod">
          <ac:chgData name="Laise Eduarda Paixão de Moraes" userId="ed9e5288-1c22-4d51-b69f-ec30695ef7d2" providerId="ADAL" clId="{121E0C3F-27A0-43CF-81A6-B1BCE706AA80}" dt="2023-09-10T16:07:00.577" v="21970" actId="164"/>
          <ac:spMkLst>
            <pc:docMk/>
            <pc:sldMk cId="300371722" sldId="1119"/>
            <ac:spMk id="21" creationId="{213517C8-076C-2274-78AA-EE5A57A263D1}"/>
          </ac:spMkLst>
        </pc:spChg>
        <pc:spChg chg="del">
          <ac:chgData name="Laise Eduarda Paixão de Moraes" userId="ed9e5288-1c22-4d51-b69f-ec30695ef7d2" providerId="ADAL" clId="{121E0C3F-27A0-43CF-81A6-B1BCE706AA80}" dt="2023-09-10T15:28:03.790" v="20724" actId="478"/>
          <ac:spMkLst>
            <pc:docMk/>
            <pc:sldMk cId="300371722" sldId="1119"/>
            <ac:spMk id="22" creationId="{AF64F48D-8961-ACC7-D78E-F6C84D5DB0D1}"/>
          </ac:spMkLst>
        </pc:spChg>
        <pc:grpChg chg="add mod">
          <ac:chgData name="Laise Eduarda Paixão de Moraes" userId="ed9e5288-1c22-4d51-b69f-ec30695ef7d2" providerId="ADAL" clId="{121E0C3F-27A0-43CF-81A6-B1BCE706AA80}" dt="2023-09-10T16:07:00.577" v="21970" actId="164"/>
          <ac:grpSpMkLst>
            <pc:docMk/>
            <pc:sldMk cId="300371722" sldId="1119"/>
            <ac:grpSpMk id="4" creationId="{FE63C71B-2763-BB25-A0F2-CA8E037C5BB0}"/>
          </ac:grpSpMkLst>
        </pc:grpChg>
        <pc:grpChg chg="add mod">
          <ac:chgData name="Laise Eduarda Paixão de Moraes" userId="ed9e5288-1c22-4d51-b69f-ec30695ef7d2" providerId="ADAL" clId="{121E0C3F-27A0-43CF-81A6-B1BCE706AA80}" dt="2023-09-10T16:07:00.577" v="21970" actId="164"/>
          <ac:grpSpMkLst>
            <pc:docMk/>
            <pc:sldMk cId="300371722" sldId="1119"/>
            <ac:grpSpMk id="5" creationId="{408F96D4-506D-8879-E484-42609DDF91AE}"/>
          </ac:grpSpMkLst>
        </pc:grpChg>
        <pc:grpChg chg="mod">
          <ac:chgData name="Laise Eduarda Paixão de Moraes" userId="ed9e5288-1c22-4d51-b69f-ec30695ef7d2" providerId="ADAL" clId="{121E0C3F-27A0-43CF-81A6-B1BCE706AA80}" dt="2023-09-10T16:06:44.967" v="21968" actId="164"/>
          <ac:grpSpMkLst>
            <pc:docMk/>
            <pc:sldMk cId="300371722" sldId="1119"/>
            <ac:grpSpMk id="20" creationId="{24B5B551-49F6-B121-803C-F9665104877A}"/>
          </ac:grpSpMkLst>
        </pc:grpChg>
        <pc:picChg chg="add del mod">
          <ac:chgData name="Laise Eduarda Paixão de Moraes" userId="ed9e5288-1c22-4d51-b69f-ec30695ef7d2" providerId="ADAL" clId="{121E0C3F-27A0-43CF-81A6-B1BCE706AA80}" dt="2023-09-10T16:06:01.626" v="21964" actId="478"/>
          <ac:picMkLst>
            <pc:docMk/>
            <pc:sldMk cId="300371722" sldId="1119"/>
            <ac:picMk id="3" creationId="{AA02764F-8F6E-A25A-D7E9-C3DEA6DFC3FD}"/>
          </ac:picMkLst>
        </pc:picChg>
        <pc:picChg chg="mod">
          <ac:chgData name="Laise Eduarda Paixão de Moraes" userId="ed9e5288-1c22-4d51-b69f-ec30695ef7d2" providerId="ADAL" clId="{121E0C3F-27A0-43CF-81A6-B1BCE706AA80}" dt="2023-09-10T16:07:00.577" v="21970" actId="164"/>
          <ac:picMkLst>
            <pc:docMk/>
            <pc:sldMk cId="300371722" sldId="1119"/>
            <ac:picMk id="13" creationId="{0E19C260-425B-08C3-D3A6-ED5EA839C2A0}"/>
          </ac:picMkLst>
        </pc:picChg>
        <pc:picChg chg="del">
          <ac:chgData name="Laise Eduarda Paixão de Moraes" userId="ed9e5288-1c22-4d51-b69f-ec30695ef7d2" providerId="ADAL" clId="{121E0C3F-27A0-43CF-81A6-B1BCE706AA80}" dt="2023-09-10T15:28:00.250" v="20723" actId="478"/>
          <ac:picMkLst>
            <pc:docMk/>
            <pc:sldMk cId="300371722" sldId="1119"/>
            <ac:picMk id="14" creationId="{F01981D5-5A67-5D72-3361-9E5A8C22DEA7}"/>
          </ac:picMkLst>
        </pc:picChg>
        <pc:picChg chg="mod">
          <ac:chgData name="Laise Eduarda Paixão de Moraes" userId="ed9e5288-1c22-4d51-b69f-ec30695ef7d2" providerId="ADAL" clId="{121E0C3F-27A0-43CF-81A6-B1BCE706AA80}" dt="2023-09-10T16:07:00.577" v="21970" actId="164"/>
          <ac:picMkLst>
            <pc:docMk/>
            <pc:sldMk cId="300371722" sldId="1119"/>
            <ac:picMk id="15" creationId="{4A546A99-143C-B58F-ED6E-A91C7A474CB7}"/>
          </ac:picMkLst>
        </pc:picChg>
        <pc:picChg chg="mod">
          <ac:chgData name="Laise Eduarda Paixão de Moraes" userId="ed9e5288-1c22-4d51-b69f-ec30695ef7d2" providerId="ADAL" clId="{121E0C3F-27A0-43CF-81A6-B1BCE706AA80}" dt="2023-09-10T16:07:14.195" v="21993" actId="1036"/>
          <ac:picMkLst>
            <pc:docMk/>
            <pc:sldMk cId="300371722" sldId="1119"/>
            <ac:picMk id="17" creationId="{A4798E53-4D55-F60F-550A-2CB833D79B3A}"/>
          </ac:picMkLst>
        </pc:picChg>
        <pc:picChg chg="mod">
          <ac:chgData name="Laise Eduarda Paixão de Moraes" userId="ed9e5288-1c22-4d51-b69f-ec30695ef7d2" providerId="ADAL" clId="{121E0C3F-27A0-43CF-81A6-B1BCE706AA80}" dt="2023-09-10T16:07:14.195" v="21993" actId="1036"/>
          <ac:picMkLst>
            <pc:docMk/>
            <pc:sldMk cId="300371722" sldId="1119"/>
            <ac:picMk id="25" creationId="{EC1BE4D5-3E94-374C-7A36-2E68BE94AC50}"/>
          </ac:picMkLst>
        </pc:picChg>
        <pc:picChg chg="mod">
          <ac:chgData name="Laise Eduarda Paixão de Moraes" userId="ed9e5288-1c22-4d51-b69f-ec30695ef7d2" providerId="ADAL" clId="{121E0C3F-27A0-43CF-81A6-B1BCE706AA80}" dt="2023-09-10T16:07:14.195" v="21993" actId="1036"/>
          <ac:picMkLst>
            <pc:docMk/>
            <pc:sldMk cId="300371722" sldId="1119"/>
            <ac:picMk id="6146" creationId="{CB613160-B860-1726-496C-223B7B22DF80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6:05:32.309" v="21918" actId="478"/>
        <pc:sldMkLst>
          <pc:docMk/>
          <pc:sldMk cId="2722701736" sldId="1120"/>
        </pc:sldMkLst>
        <pc:spChg chg="add del mod">
          <ac:chgData name="Laise Eduarda Paixão de Moraes" userId="ed9e5288-1c22-4d51-b69f-ec30695ef7d2" providerId="ADAL" clId="{121E0C3F-27A0-43CF-81A6-B1BCE706AA80}" dt="2023-09-10T15:40:48.220" v="21114" actId="478"/>
          <ac:spMkLst>
            <pc:docMk/>
            <pc:sldMk cId="2722701736" sldId="1120"/>
            <ac:spMk id="3" creationId="{9057960B-2496-CAB7-EC90-86230984D2C2}"/>
          </ac:spMkLst>
        </pc:spChg>
        <pc:spChg chg="add del mod">
          <ac:chgData name="Laise Eduarda Paixão de Moraes" userId="ed9e5288-1c22-4d51-b69f-ec30695ef7d2" providerId="ADAL" clId="{121E0C3F-27A0-43CF-81A6-B1BCE706AA80}" dt="2023-09-10T16:05:32.309" v="21918" actId="478"/>
          <ac:spMkLst>
            <pc:docMk/>
            <pc:sldMk cId="2722701736" sldId="1120"/>
            <ac:spMk id="7" creationId="{0F9C32D0-A98F-A75D-4249-0F54CB1476C2}"/>
          </ac:spMkLst>
        </pc:spChg>
        <pc:spChg chg="add del mod topLvl">
          <ac:chgData name="Laise Eduarda Paixão de Moraes" userId="ed9e5288-1c22-4d51-b69f-ec30695ef7d2" providerId="ADAL" clId="{121E0C3F-27A0-43CF-81A6-B1BCE706AA80}" dt="2023-09-10T15:58:11.395" v="21693" actId="21"/>
          <ac:spMkLst>
            <pc:docMk/>
            <pc:sldMk cId="2722701736" sldId="1120"/>
            <ac:spMk id="9" creationId="{D9DC8C03-96E7-C693-903B-E8BC7BC96B95}"/>
          </ac:spMkLst>
        </pc:spChg>
        <pc:spChg chg="add del mod topLvl">
          <ac:chgData name="Laise Eduarda Paixão de Moraes" userId="ed9e5288-1c22-4d51-b69f-ec30695ef7d2" providerId="ADAL" clId="{121E0C3F-27A0-43CF-81A6-B1BCE706AA80}" dt="2023-09-10T16:01:45.706" v="21767" actId="478"/>
          <ac:spMkLst>
            <pc:docMk/>
            <pc:sldMk cId="2722701736" sldId="1120"/>
            <ac:spMk id="11" creationId="{F63A1E8F-0150-7F14-62AC-9F3970321E0A}"/>
          </ac:spMkLst>
        </pc:spChg>
        <pc:spChg chg="del">
          <ac:chgData name="Laise Eduarda Paixão de Moraes" userId="ed9e5288-1c22-4d51-b69f-ec30695ef7d2" providerId="ADAL" clId="{121E0C3F-27A0-43CF-81A6-B1BCE706AA80}" dt="2023-09-10T15:41:26.298" v="21138" actId="478"/>
          <ac:spMkLst>
            <pc:docMk/>
            <pc:sldMk cId="2722701736" sldId="1120"/>
            <ac:spMk id="13" creationId="{0D53E890-6BC8-6132-332F-177404A44F44}"/>
          </ac:spMkLst>
        </pc:spChg>
        <pc:spChg chg="del">
          <ac:chgData name="Laise Eduarda Paixão de Moraes" userId="ed9e5288-1c22-4d51-b69f-ec30695ef7d2" providerId="ADAL" clId="{121E0C3F-27A0-43CF-81A6-B1BCE706AA80}" dt="2023-09-10T15:40:34.645" v="21105" actId="478"/>
          <ac:spMkLst>
            <pc:docMk/>
            <pc:sldMk cId="2722701736" sldId="1120"/>
            <ac:spMk id="16" creationId="{476ED04A-10B8-1AC9-35B9-2BED4D2E9403}"/>
          </ac:spMkLst>
        </pc:spChg>
        <pc:spChg chg="del">
          <ac:chgData name="Laise Eduarda Paixão de Moraes" userId="ed9e5288-1c22-4d51-b69f-ec30695ef7d2" providerId="ADAL" clId="{121E0C3F-27A0-43CF-81A6-B1BCE706AA80}" dt="2023-09-10T15:40:34.645" v="21105" actId="478"/>
          <ac:spMkLst>
            <pc:docMk/>
            <pc:sldMk cId="2722701736" sldId="1120"/>
            <ac:spMk id="19" creationId="{F90D7430-4BB4-3233-D416-57A6CCBE1F5E}"/>
          </ac:spMkLst>
        </pc:spChg>
        <pc:spChg chg="del">
          <ac:chgData name="Laise Eduarda Paixão de Moraes" userId="ed9e5288-1c22-4d51-b69f-ec30695ef7d2" providerId="ADAL" clId="{121E0C3F-27A0-43CF-81A6-B1BCE706AA80}" dt="2023-09-10T15:40:34.645" v="21105" actId="478"/>
          <ac:spMkLst>
            <pc:docMk/>
            <pc:sldMk cId="2722701736" sldId="1120"/>
            <ac:spMk id="20" creationId="{C387EA1F-5E1B-6AB4-211C-58432F2046A4}"/>
          </ac:spMkLst>
        </pc:spChg>
        <pc:spChg chg="add del mod">
          <ac:chgData name="Laise Eduarda Paixão de Moraes" userId="ed9e5288-1c22-4d51-b69f-ec30695ef7d2" providerId="ADAL" clId="{121E0C3F-27A0-43CF-81A6-B1BCE706AA80}" dt="2023-09-10T15:51:15.006" v="21423" actId="478"/>
          <ac:spMkLst>
            <pc:docMk/>
            <pc:sldMk cId="2722701736" sldId="1120"/>
            <ac:spMk id="26" creationId="{B8DD3DF8-5602-5CF0-A65D-9D3D957CA79C}"/>
          </ac:spMkLst>
        </pc:spChg>
        <pc:spChg chg="add del mod topLvl">
          <ac:chgData name="Laise Eduarda Paixão de Moraes" userId="ed9e5288-1c22-4d51-b69f-ec30695ef7d2" providerId="ADAL" clId="{121E0C3F-27A0-43CF-81A6-B1BCE706AA80}" dt="2023-09-10T15:51:10.037" v="21414"/>
          <ac:spMkLst>
            <pc:docMk/>
            <pc:sldMk cId="2722701736" sldId="1120"/>
            <ac:spMk id="27" creationId="{4C76034B-CED7-E2C1-A17E-7C2B9191DC93}"/>
          </ac:spMkLst>
        </pc:spChg>
        <pc:spChg chg="add del mod">
          <ac:chgData name="Laise Eduarda Paixão de Moraes" userId="ed9e5288-1c22-4d51-b69f-ec30695ef7d2" providerId="ADAL" clId="{121E0C3F-27A0-43CF-81A6-B1BCE706AA80}" dt="2023-09-10T15:51:08.791" v="21408"/>
          <ac:spMkLst>
            <pc:docMk/>
            <pc:sldMk cId="2722701736" sldId="1120"/>
            <ac:spMk id="29" creationId="{7BD2354F-BA27-00D0-834B-9208B2C075FD}"/>
          </ac:spMkLst>
        </pc:spChg>
        <pc:spChg chg="add del mod">
          <ac:chgData name="Laise Eduarda Paixão de Moraes" userId="ed9e5288-1c22-4d51-b69f-ec30695ef7d2" providerId="ADAL" clId="{121E0C3F-27A0-43CF-81A6-B1BCE706AA80}" dt="2023-09-10T16:01:17.916" v="21759" actId="478"/>
          <ac:spMkLst>
            <pc:docMk/>
            <pc:sldMk cId="2722701736" sldId="1120"/>
            <ac:spMk id="37" creationId="{242C5E65-2216-C465-A2A7-81E914C685BD}"/>
          </ac:spMkLst>
        </pc:spChg>
        <pc:spChg chg="add mod">
          <ac:chgData name="Laise Eduarda Paixão de Moraes" userId="ed9e5288-1c22-4d51-b69f-ec30695ef7d2" providerId="ADAL" clId="{121E0C3F-27A0-43CF-81A6-B1BCE706AA80}" dt="2023-09-10T16:02:15.738" v="21807" actId="1036"/>
          <ac:spMkLst>
            <pc:docMk/>
            <pc:sldMk cId="2722701736" sldId="1120"/>
            <ac:spMk id="41" creationId="{4C530BBA-A50B-8867-855B-F864EB707380}"/>
          </ac:spMkLst>
        </pc:spChg>
        <pc:spChg chg="add del mod">
          <ac:chgData name="Laise Eduarda Paixão de Moraes" userId="ed9e5288-1c22-4d51-b69f-ec30695ef7d2" providerId="ADAL" clId="{121E0C3F-27A0-43CF-81A6-B1BCE706AA80}" dt="2023-09-10T16:01:39.246" v="21762" actId="21"/>
          <ac:spMkLst>
            <pc:docMk/>
            <pc:sldMk cId="2722701736" sldId="1120"/>
            <ac:spMk id="42" creationId="{E88323FA-5D0A-1C59-E736-56D94F01446E}"/>
          </ac:spMkLst>
        </pc:spChg>
        <pc:spChg chg="add mod">
          <ac:chgData name="Laise Eduarda Paixão de Moraes" userId="ed9e5288-1c22-4d51-b69f-ec30695ef7d2" providerId="ADAL" clId="{121E0C3F-27A0-43CF-81A6-B1BCE706AA80}" dt="2023-09-10T16:02:15.738" v="21807" actId="1036"/>
          <ac:spMkLst>
            <pc:docMk/>
            <pc:sldMk cId="2722701736" sldId="1120"/>
            <ac:spMk id="43" creationId="{FC2C6AC3-561E-EF83-15F4-04FC25C5ECFA}"/>
          </ac:spMkLst>
        </pc:spChg>
        <pc:spChg chg="add mod">
          <ac:chgData name="Laise Eduarda Paixão de Moraes" userId="ed9e5288-1c22-4d51-b69f-ec30695ef7d2" providerId="ADAL" clId="{121E0C3F-27A0-43CF-81A6-B1BCE706AA80}" dt="2023-09-10T16:05:30.059" v="21917"/>
          <ac:spMkLst>
            <pc:docMk/>
            <pc:sldMk cId="2722701736" sldId="1120"/>
            <ac:spMk id="44" creationId="{4BCF113C-8CFE-31D3-E47E-9E5D8F3016BC}"/>
          </ac:spMkLst>
        </pc:spChg>
        <pc:grpChg chg="add del mod topLvl">
          <ac:chgData name="Laise Eduarda Paixão de Moraes" userId="ed9e5288-1c22-4d51-b69f-ec30695ef7d2" providerId="ADAL" clId="{121E0C3F-27A0-43CF-81A6-B1BCE706AA80}" dt="2023-09-10T15:52:34.377" v="21463" actId="478"/>
          <ac:grpSpMkLst>
            <pc:docMk/>
            <pc:sldMk cId="2722701736" sldId="1120"/>
            <ac:grpSpMk id="23" creationId="{9D896497-C778-ED62-6EEC-1E8AE68C5980}"/>
          </ac:grpSpMkLst>
        </pc:grpChg>
        <pc:grpChg chg="add del mod topLvl">
          <ac:chgData name="Laise Eduarda Paixão de Moraes" userId="ed9e5288-1c22-4d51-b69f-ec30695ef7d2" providerId="ADAL" clId="{121E0C3F-27A0-43CF-81A6-B1BCE706AA80}" dt="2023-09-10T15:48:42.872" v="21360" actId="165"/>
          <ac:grpSpMkLst>
            <pc:docMk/>
            <pc:sldMk cId="2722701736" sldId="1120"/>
            <ac:grpSpMk id="24" creationId="{7A95E6E4-0631-1669-2119-893870F4FA85}"/>
          </ac:grpSpMkLst>
        </pc:grpChg>
        <pc:grpChg chg="add del mod">
          <ac:chgData name="Laise Eduarda Paixão de Moraes" userId="ed9e5288-1c22-4d51-b69f-ec30695ef7d2" providerId="ADAL" clId="{121E0C3F-27A0-43CF-81A6-B1BCE706AA80}" dt="2023-09-10T15:48:37.476" v="21359" actId="165"/>
          <ac:grpSpMkLst>
            <pc:docMk/>
            <pc:sldMk cId="2722701736" sldId="1120"/>
            <ac:grpSpMk id="25" creationId="{BC263197-0D26-34C5-4876-25C77C4E2108}"/>
          </ac:grpSpMkLst>
        </pc:grpChg>
        <pc:grpChg chg="add del mod">
          <ac:chgData name="Laise Eduarda Paixão de Moraes" userId="ed9e5288-1c22-4d51-b69f-ec30695ef7d2" providerId="ADAL" clId="{121E0C3F-27A0-43CF-81A6-B1BCE706AA80}" dt="2023-09-10T15:51:09.521" v="21411" actId="164"/>
          <ac:grpSpMkLst>
            <pc:docMk/>
            <pc:sldMk cId="2722701736" sldId="1120"/>
            <ac:grpSpMk id="28" creationId="{59596A98-FAEB-AB28-BFB1-5975A4291D45}"/>
          </ac:grpSpMkLst>
        </pc:grpChg>
        <pc:grpChg chg="add mod topLvl">
          <ac:chgData name="Laise Eduarda Paixão de Moraes" userId="ed9e5288-1c22-4d51-b69f-ec30695ef7d2" providerId="ADAL" clId="{121E0C3F-27A0-43CF-81A6-B1BCE706AA80}" dt="2023-09-10T16:02:15.738" v="21807" actId="1036"/>
          <ac:grpSpMkLst>
            <pc:docMk/>
            <pc:sldMk cId="2722701736" sldId="1120"/>
            <ac:grpSpMk id="35" creationId="{807C4DCB-6F1B-3640-0F00-41FB815C7903}"/>
          </ac:grpSpMkLst>
        </pc:grpChg>
        <pc:grpChg chg="add del mod topLvl">
          <ac:chgData name="Laise Eduarda Paixão de Moraes" userId="ed9e5288-1c22-4d51-b69f-ec30695ef7d2" providerId="ADAL" clId="{121E0C3F-27A0-43CF-81A6-B1BCE706AA80}" dt="2023-09-10T16:01:45.706" v="21767" actId="478"/>
          <ac:grpSpMkLst>
            <pc:docMk/>
            <pc:sldMk cId="2722701736" sldId="1120"/>
            <ac:grpSpMk id="36" creationId="{F7E401D1-1C21-E0BD-37CC-806F21B85FEC}"/>
          </ac:grpSpMkLst>
        </pc:grpChg>
        <pc:grpChg chg="add del mod">
          <ac:chgData name="Laise Eduarda Paixão de Moraes" userId="ed9e5288-1c22-4d51-b69f-ec30695ef7d2" providerId="ADAL" clId="{121E0C3F-27A0-43CF-81A6-B1BCE706AA80}" dt="2023-09-10T16:01:17.916" v="21759" actId="478"/>
          <ac:grpSpMkLst>
            <pc:docMk/>
            <pc:sldMk cId="2722701736" sldId="1120"/>
            <ac:grpSpMk id="39" creationId="{5F69386F-A077-95A3-D822-D327F41C19F1}"/>
          </ac:grpSpMkLst>
        </pc:grpChg>
        <pc:grpChg chg="add del mod">
          <ac:chgData name="Laise Eduarda Paixão de Moraes" userId="ed9e5288-1c22-4d51-b69f-ec30695ef7d2" providerId="ADAL" clId="{121E0C3F-27A0-43CF-81A6-B1BCE706AA80}" dt="2023-09-10T16:01:25.532" v="21760" actId="165"/>
          <ac:grpSpMkLst>
            <pc:docMk/>
            <pc:sldMk cId="2722701736" sldId="1120"/>
            <ac:grpSpMk id="40" creationId="{3B600140-4C83-A548-A2D3-E6FDA4C18B20}"/>
          </ac:grpSpMkLst>
        </pc:grpChg>
        <pc:picChg chg="add del mod topLvl">
          <ac:chgData name="Laise Eduarda Paixão de Moraes" userId="ed9e5288-1c22-4d51-b69f-ec30695ef7d2" providerId="ADAL" clId="{121E0C3F-27A0-43CF-81A6-B1BCE706AA80}" dt="2023-09-10T15:58:11.395" v="21693" actId="21"/>
          <ac:picMkLst>
            <pc:docMk/>
            <pc:sldMk cId="2722701736" sldId="1120"/>
            <ac:picMk id="2" creationId="{EA49F928-4D25-9A8B-54A4-4F8CBB67EAB0}"/>
          </ac:picMkLst>
        </pc:picChg>
        <pc:picChg chg="mod">
          <ac:chgData name="Laise Eduarda Paixão de Moraes" userId="ed9e5288-1c22-4d51-b69f-ec30695ef7d2" providerId="ADAL" clId="{121E0C3F-27A0-43CF-81A6-B1BCE706AA80}" dt="2023-09-10T15:41:03.168" v="21130" actId="1035"/>
          <ac:picMkLst>
            <pc:docMk/>
            <pc:sldMk cId="2722701736" sldId="1120"/>
            <ac:picMk id="8" creationId="{F9499584-0976-A5EB-E344-844755C57E71}"/>
          </ac:picMkLst>
        </pc:picChg>
        <pc:picChg chg="del">
          <ac:chgData name="Laise Eduarda Paixão de Moraes" userId="ed9e5288-1c22-4d51-b69f-ec30695ef7d2" providerId="ADAL" clId="{121E0C3F-27A0-43CF-81A6-B1BCE706AA80}" dt="2023-09-10T15:40:27.790" v="21104" actId="478"/>
          <ac:picMkLst>
            <pc:docMk/>
            <pc:sldMk cId="2722701736" sldId="1120"/>
            <ac:picMk id="14" creationId="{5232E07C-FBDA-F550-1809-27ECF94436F9}"/>
          </ac:picMkLst>
        </pc:picChg>
        <pc:picChg chg="del">
          <ac:chgData name="Laise Eduarda Paixão de Moraes" userId="ed9e5288-1c22-4d51-b69f-ec30695ef7d2" providerId="ADAL" clId="{121E0C3F-27A0-43CF-81A6-B1BCE706AA80}" dt="2023-09-10T15:40:27.790" v="21104" actId="478"/>
          <ac:picMkLst>
            <pc:docMk/>
            <pc:sldMk cId="2722701736" sldId="1120"/>
            <ac:picMk id="15" creationId="{A40EFE21-828B-9BE8-4F9B-110C4C6F08B3}"/>
          </ac:picMkLst>
        </pc:picChg>
        <pc:picChg chg="del">
          <ac:chgData name="Laise Eduarda Paixão de Moraes" userId="ed9e5288-1c22-4d51-b69f-ec30695ef7d2" providerId="ADAL" clId="{121E0C3F-27A0-43CF-81A6-B1BCE706AA80}" dt="2023-09-10T15:40:27.790" v="21104" actId="478"/>
          <ac:picMkLst>
            <pc:docMk/>
            <pc:sldMk cId="2722701736" sldId="1120"/>
            <ac:picMk id="17" creationId="{8BE93EC8-861C-511C-D47D-C692EB21B16B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10T15:51:29.695" v="21428" actId="1038"/>
          <ac:picMkLst>
            <pc:docMk/>
            <pc:sldMk cId="2722701736" sldId="1120"/>
            <ac:picMk id="18" creationId="{F1440930-FC3B-371C-F04F-1EB117CAA6F6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5:52:29.089" v="21461" actId="21"/>
          <ac:picMkLst>
            <pc:docMk/>
            <pc:sldMk cId="2722701736" sldId="1120"/>
            <ac:picMk id="21" creationId="{F4C8C7C2-16D3-FC8C-426B-70FEA62F1ABA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5:51:12.507" v="21421" actId="208"/>
          <ac:picMkLst>
            <pc:docMk/>
            <pc:sldMk cId="2722701736" sldId="1120"/>
            <ac:picMk id="22" creationId="{3B36E9B3-FB53-E8C2-4A8D-99E78776E2BF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5:52:28.519" v="21460"/>
          <ac:picMkLst>
            <pc:docMk/>
            <pc:sldMk cId="2722701736" sldId="1120"/>
            <ac:picMk id="30" creationId="{25C7BAA0-E9DE-364E-36FA-8471C940B022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10T16:02:15.738" v="21807" actId="1036"/>
          <ac:picMkLst>
            <pc:docMk/>
            <pc:sldMk cId="2722701736" sldId="1120"/>
            <ac:picMk id="32" creationId="{3740AD8A-FCB7-E632-2FA6-862E1A2E417C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10T16:02:15.738" v="21807" actId="1036"/>
          <ac:picMkLst>
            <pc:docMk/>
            <pc:sldMk cId="2722701736" sldId="1120"/>
            <ac:picMk id="33" creationId="{F82062E6-129E-BED4-45F8-4C173EE65AA1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6:02:15.738" v="21807" actId="1036"/>
          <ac:picMkLst>
            <pc:docMk/>
            <pc:sldMk cId="2722701736" sldId="1120"/>
            <ac:picMk id="34" creationId="{4364BE08-4ED3-1E7D-61C4-B31C790E4F16}"/>
          </ac:picMkLst>
        </pc:picChg>
        <pc:picChg chg="add mod topLvl">
          <ac:chgData name="Laise Eduarda Paixão de Moraes" userId="ed9e5288-1c22-4d51-b69f-ec30695ef7d2" providerId="ADAL" clId="{121E0C3F-27A0-43CF-81A6-B1BCE706AA80}" dt="2023-09-10T16:02:15.738" v="21807" actId="1036"/>
          <ac:picMkLst>
            <pc:docMk/>
            <pc:sldMk cId="2722701736" sldId="1120"/>
            <ac:picMk id="38" creationId="{3F3497F1-6C55-03A4-E64E-C173FABD5D08}"/>
          </ac:picMkLst>
        </pc:picChg>
        <pc:picChg chg="del">
          <ac:chgData name="Laise Eduarda Paixão de Moraes" userId="ed9e5288-1c22-4d51-b69f-ec30695ef7d2" providerId="ADAL" clId="{121E0C3F-27A0-43CF-81A6-B1BCE706AA80}" dt="2023-09-10T15:40:34.645" v="21105" actId="478"/>
          <ac:picMkLst>
            <pc:docMk/>
            <pc:sldMk cId="2722701736" sldId="1120"/>
            <ac:picMk id="4110" creationId="{573820DD-21B6-CE5B-62F4-F5DAB91689C2}"/>
          </ac:picMkLst>
        </pc:picChg>
        <pc:picChg chg="del">
          <ac:chgData name="Laise Eduarda Paixão de Moraes" userId="ed9e5288-1c22-4d51-b69f-ec30695ef7d2" providerId="ADAL" clId="{121E0C3F-27A0-43CF-81A6-B1BCE706AA80}" dt="2023-09-10T15:40:34.645" v="21105" actId="478"/>
          <ac:picMkLst>
            <pc:docMk/>
            <pc:sldMk cId="2722701736" sldId="1120"/>
            <ac:picMk id="4112" creationId="{392DC485-058D-D36E-BB34-FCAA1BE33252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6:10:08.938" v="22002" actId="47"/>
        <pc:sldMkLst>
          <pc:docMk/>
          <pc:sldMk cId="883968654" sldId="1121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10T16:00:48.471" v="21745" actId="47"/>
        <pc:sldMkLst>
          <pc:docMk/>
          <pc:sldMk cId="2690534923" sldId="1121"/>
        </pc:sldMkLst>
        <pc:spChg chg="mod">
          <ac:chgData name="Laise Eduarda Paixão de Moraes" userId="ed9e5288-1c22-4d51-b69f-ec30695ef7d2" providerId="ADAL" clId="{121E0C3F-27A0-43CF-81A6-B1BCE706AA80}" dt="2023-09-10T16:00:44.658" v="21744" actId="21"/>
          <ac:spMkLst>
            <pc:docMk/>
            <pc:sldMk cId="2690534923" sldId="1121"/>
            <ac:spMk id="7" creationId="{0F9C32D0-A98F-A75D-4249-0F54CB1476C2}"/>
          </ac:spMkLst>
        </pc:spChg>
        <pc:spChg chg="del mod topLvl">
          <ac:chgData name="Laise Eduarda Paixão de Moraes" userId="ed9e5288-1c22-4d51-b69f-ec30695ef7d2" providerId="ADAL" clId="{121E0C3F-27A0-43CF-81A6-B1BCE706AA80}" dt="2023-09-10T15:59:24.335" v="21708" actId="21"/>
          <ac:spMkLst>
            <pc:docMk/>
            <pc:sldMk cId="2690534923" sldId="1121"/>
            <ac:spMk id="9" creationId="{D9DC8C03-96E7-C693-903B-E8BC7BC96B95}"/>
          </ac:spMkLst>
        </pc:spChg>
        <pc:spChg chg="del">
          <ac:chgData name="Laise Eduarda Paixão de Moraes" userId="ed9e5288-1c22-4d51-b69f-ec30695ef7d2" providerId="ADAL" clId="{121E0C3F-27A0-43CF-81A6-B1BCE706AA80}" dt="2023-09-10T15:54:49.752" v="21636" actId="478"/>
          <ac:spMkLst>
            <pc:docMk/>
            <pc:sldMk cId="2690534923" sldId="1121"/>
            <ac:spMk id="11" creationId="{F63A1E8F-0150-7F14-62AC-9F3970321E0A}"/>
          </ac:spMkLst>
        </pc:spChg>
        <pc:grpChg chg="del">
          <ac:chgData name="Laise Eduarda Paixão de Moraes" userId="ed9e5288-1c22-4d51-b69f-ec30695ef7d2" providerId="ADAL" clId="{121E0C3F-27A0-43CF-81A6-B1BCE706AA80}" dt="2023-09-10T15:54:47.467" v="21634" actId="478"/>
          <ac:grpSpMkLst>
            <pc:docMk/>
            <pc:sldMk cId="2690534923" sldId="1121"/>
            <ac:grpSpMk id="35" creationId="{807C4DCB-6F1B-3640-0F00-41FB815C7903}"/>
          </ac:grpSpMkLst>
        </pc:grpChg>
        <pc:grpChg chg="del">
          <ac:chgData name="Laise Eduarda Paixão de Moraes" userId="ed9e5288-1c22-4d51-b69f-ec30695ef7d2" providerId="ADAL" clId="{121E0C3F-27A0-43CF-81A6-B1BCE706AA80}" dt="2023-09-10T15:55:45.481" v="21652" actId="478"/>
          <ac:grpSpMkLst>
            <pc:docMk/>
            <pc:sldMk cId="2690534923" sldId="1121"/>
            <ac:grpSpMk id="36" creationId="{F7E401D1-1C21-E0BD-37CC-806F21B85FEC}"/>
          </ac:grpSpMkLst>
        </pc:grpChg>
        <pc:picChg chg="del topLvl">
          <ac:chgData name="Laise Eduarda Paixão de Moraes" userId="ed9e5288-1c22-4d51-b69f-ec30695ef7d2" providerId="ADAL" clId="{121E0C3F-27A0-43CF-81A6-B1BCE706AA80}" dt="2023-09-10T15:55:45.481" v="21652" actId="478"/>
          <ac:picMkLst>
            <pc:docMk/>
            <pc:sldMk cId="2690534923" sldId="1121"/>
            <ac:picMk id="2" creationId="{EA49F928-4D25-9A8B-54A4-4F8CBB67EAB0}"/>
          </ac:picMkLst>
        </pc:picChg>
        <pc:picChg chg="add del mod">
          <ac:chgData name="Laise Eduarda Paixão de Moraes" userId="ed9e5288-1c22-4d51-b69f-ec30695ef7d2" providerId="ADAL" clId="{121E0C3F-27A0-43CF-81A6-B1BCE706AA80}" dt="2023-09-10T15:58:01.786" v="21689" actId="21"/>
          <ac:picMkLst>
            <pc:docMk/>
            <pc:sldMk cId="2690534923" sldId="1121"/>
            <ac:picMk id="3" creationId="{D599F5F8-416D-50F8-158E-9CF1479D748C}"/>
          </ac:picMkLst>
        </pc:picChg>
        <pc:picChg chg="add del mod">
          <ac:chgData name="Laise Eduarda Paixão de Moraes" userId="ed9e5288-1c22-4d51-b69f-ec30695ef7d2" providerId="ADAL" clId="{121E0C3F-27A0-43CF-81A6-B1BCE706AA80}" dt="2023-09-10T15:59:24.335" v="21708" actId="21"/>
          <ac:picMkLst>
            <pc:docMk/>
            <pc:sldMk cId="2690534923" sldId="1121"/>
            <ac:picMk id="12" creationId="{0ED473CB-73CA-E287-5C12-641E591A6EB3}"/>
          </ac:picMkLst>
        </pc:picChg>
        <pc:picChg chg="del">
          <ac:chgData name="Laise Eduarda Paixão de Moraes" userId="ed9e5288-1c22-4d51-b69f-ec30695ef7d2" providerId="ADAL" clId="{121E0C3F-27A0-43CF-81A6-B1BCE706AA80}" dt="2023-09-10T15:54:48.718" v="21635" actId="478"/>
          <ac:picMkLst>
            <pc:docMk/>
            <pc:sldMk cId="2690534923" sldId="1121"/>
            <ac:picMk id="32" creationId="{3740AD8A-FCB7-E632-2FA6-862E1A2E417C}"/>
          </ac:picMkLst>
        </pc:picChg>
        <pc:picChg chg="del">
          <ac:chgData name="Laise Eduarda Paixão de Moraes" userId="ed9e5288-1c22-4d51-b69f-ec30695ef7d2" providerId="ADAL" clId="{121E0C3F-27A0-43CF-81A6-B1BCE706AA80}" dt="2023-09-10T15:54:46.275" v="21633" actId="478"/>
          <ac:picMkLst>
            <pc:docMk/>
            <pc:sldMk cId="2690534923" sldId="1121"/>
            <ac:picMk id="33" creationId="{F82062E6-129E-BED4-45F8-4C173EE65AA1}"/>
          </ac:picMkLst>
        </pc:picChg>
        <pc:picChg chg="del">
          <ac:chgData name="Laise Eduarda Paixão de Moraes" userId="ed9e5288-1c22-4d51-b69f-ec30695ef7d2" providerId="ADAL" clId="{121E0C3F-27A0-43CF-81A6-B1BCE706AA80}" dt="2023-09-10T15:54:47.467" v="21634" actId="478"/>
          <ac:picMkLst>
            <pc:docMk/>
            <pc:sldMk cId="2690534923" sldId="1121"/>
            <ac:picMk id="34" creationId="{4364BE08-4ED3-1E7D-61C4-B31C790E4F16}"/>
          </ac:picMkLst>
        </pc:picChg>
      </pc:sldChg>
      <pc:sldChg chg="add">
        <pc:chgData name="Laise Eduarda Paixão de Moraes" userId="ed9e5288-1c22-4d51-b69f-ec30695ef7d2" providerId="ADAL" clId="{121E0C3F-27A0-43CF-81A6-B1BCE706AA80}" dt="2023-09-10T16:10:40.565" v="22005"/>
        <pc:sldMkLst>
          <pc:docMk/>
          <pc:sldMk cId="3767091953" sldId="1121"/>
        </pc:sldMkLst>
      </pc:sldChg>
      <pc:sldChg chg="add">
        <pc:chgData name="Laise Eduarda Paixão de Moraes" userId="ed9e5288-1c22-4d51-b69f-ec30695ef7d2" providerId="ADAL" clId="{121E0C3F-27A0-43CF-81A6-B1BCE706AA80}" dt="2023-09-10T16:10:40.565" v="22005"/>
        <pc:sldMkLst>
          <pc:docMk/>
          <pc:sldMk cId="1121389740" sldId="1122"/>
        </pc:sldMkLst>
      </pc:sldChg>
      <pc:sldMasterChg chg="delSldLayout">
        <pc:chgData name="Laise Eduarda Paixão de Moraes" userId="ed9e5288-1c22-4d51-b69f-ec30695ef7d2" providerId="ADAL" clId="{121E0C3F-27A0-43CF-81A6-B1BCE706AA80}" dt="2023-09-09T17:21:16.597" v="3070" actId="47"/>
        <pc:sldMasterMkLst>
          <pc:docMk/>
          <pc:sldMasterMk cId="2027727875" sldId="2147483648"/>
        </pc:sldMasterMkLst>
        <pc:sldLayoutChg chg="del">
          <pc:chgData name="Laise Eduarda Paixão de Moraes" userId="ed9e5288-1c22-4d51-b69f-ec30695ef7d2" providerId="ADAL" clId="{121E0C3F-27A0-43CF-81A6-B1BCE706AA80}" dt="2023-09-09T00:05:53.991" v="240" actId="47"/>
          <pc:sldLayoutMkLst>
            <pc:docMk/>
            <pc:sldMasterMk cId="2027727875" sldId="2147483648"/>
            <pc:sldLayoutMk cId="2448224137" sldId="2147483660"/>
          </pc:sldLayoutMkLst>
        </pc:sldLayoutChg>
        <pc:sldLayoutChg chg="del">
          <pc:chgData name="Laise Eduarda Paixão de Moraes" userId="ed9e5288-1c22-4d51-b69f-ec30695ef7d2" providerId="ADAL" clId="{121E0C3F-27A0-43CF-81A6-B1BCE706AA80}" dt="2023-09-09T17:21:16.597" v="3070" actId="47"/>
          <pc:sldLayoutMkLst>
            <pc:docMk/>
            <pc:sldMasterMk cId="2027727875" sldId="2147483648"/>
            <pc:sldLayoutMk cId="3534960907" sldId="2147483660"/>
          </pc:sldLayoutMkLst>
        </pc:sldLayoutChg>
      </pc:sldMasterChg>
    </pc:docChg>
  </pc:docChgLst>
  <pc:docChgLst>
    <pc:chgData name="Laise Eduarda Paixão de Moraes" userId="ed9e5288-1c22-4d51-b69f-ec30695ef7d2" providerId="ADAL" clId="{FA365615-C7BB-4677-838A-FA66519B4507}"/>
    <pc:docChg chg="undo redo custSel addSld delSld modSld sldOrd">
      <pc:chgData name="Laise Eduarda Paixão de Moraes" userId="ed9e5288-1c22-4d51-b69f-ec30695ef7d2" providerId="ADAL" clId="{FA365615-C7BB-4677-838A-FA66519B4507}" dt="2023-11-06T01:56:31.195" v="9375" actId="6549"/>
      <pc:docMkLst>
        <pc:docMk/>
      </pc:docMkLst>
      <pc:sldChg chg="del">
        <pc:chgData name="Laise Eduarda Paixão de Moraes" userId="ed9e5288-1c22-4d51-b69f-ec30695ef7d2" providerId="ADAL" clId="{FA365615-C7BB-4677-838A-FA66519B4507}" dt="2023-11-05T20:18:30.512" v="88" actId="47"/>
        <pc:sldMkLst>
          <pc:docMk/>
          <pc:sldMk cId="997942443" sldId="256"/>
        </pc:sldMkLst>
      </pc:sldChg>
      <pc:sldChg chg="modSp del mod">
        <pc:chgData name="Laise Eduarda Paixão de Moraes" userId="ed9e5288-1c22-4d51-b69f-ec30695ef7d2" providerId="ADAL" clId="{FA365615-C7BB-4677-838A-FA66519B4507}" dt="2023-11-05T20:16:19.872" v="62" actId="47"/>
        <pc:sldMkLst>
          <pc:docMk/>
          <pc:sldMk cId="1419402258" sldId="257"/>
        </pc:sldMkLst>
        <pc:spChg chg="mod">
          <ac:chgData name="Laise Eduarda Paixão de Moraes" userId="ed9e5288-1c22-4d51-b69f-ec30695ef7d2" providerId="ADAL" clId="{FA365615-C7BB-4677-838A-FA66519B4507}" dt="2023-11-05T20:15:55.933" v="54" actId="6549"/>
          <ac:spMkLst>
            <pc:docMk/>
            <pc:sldMk cId="1419402258" sldId="257"/>
            <ac:spMk id="3" creationId="{9BE910C2-7FF8-CC18-84EA-2D19ACBB1AD9}"/>
          </ac:spMkLst>
        </pc:spChg>
      </pc:sldChg>
      <pc:sldChg chg="del">
        <pc:chgData name="Laise Eduarda Paixão de Moraes" userId="ed9e5288-1c22-4d51-b69f-ec30695ef7d2" providerId="ADAL" clId="{FA365615-C7BB-4677-838A-FA66519B4507}" dt="2023-11-05T20:41:30.146" v="212" actId="47"/>
        <pc:sldMkLst>
          <pc:docMk/>
          <pc:sldMk cId="222495671" sldId="263"/>
        </pc:sldMkLst>
      </pc:sldChg>
      <pc:sldChg chg="add del">
        <pc:chgData name="Laise Eduarda Paixão de Moraes" userId="ed9e5288-1c22-4d51-b69f-ec30695ef7d2" providerId="ADAL" clId="{FA365615-C7BB-4677-838A-FA66519B4507}" dt="2023-11-05T20:16:08.678" v="57" actId="47"/>
        <pc:sldMkLst>
          <pc:docMk/>
          <pc:sldMk cId="90356384" sldId="266"/>
        </pc:sldMkLst>
      </pc:sldChg>
      <pc:sldChg chg="del">
        <pc:chgData name="Laise Eduarda Paixão de Moraes" userId="ed9e5288-1c22-4d51-b69f-ec30695ef7d2" providerId="ADAL" clId="{FA365615-C7BB-4677-838A-FA66519B4507}" dt="2023-11-05T20:16:09.852" v="58" actId="47"/>
        <pc:sldMkLst>
          <pc:docMk/>
          <pc:sldMk cId="609189846" sldId="267"/>
        </pc:sldMkLst>
      </pc:sldChg>
      <pc:sldChg chg="del">
        <pc:chgData name="Laise Eduarda Paixão de Moraes" userId="ed9e5288-1c22-4d51-b69f-ec30695ef7d2" providerId="ADAL" clId="{FA365615-C7BB-4677-838A-FA66519B4507}" dt="2023-11-05T20:16:11.260" v="60" actId="47"/>
        <pc:sldMkLst>
          <pc:docMk/>
          <pc:sldMk cId="888899452" sldId="268"/>
        </pc:sldMkLst>
      </pc:sldChg>
      <pc:sldChg chg="del">
        <pc:chgData name="Laise Eduarda Paixão de Moraes" userId="ed9e5288-1c22-4d51-b69f-ec30695ef7d2" providerId="ADAL" clId="{FA365615-C7BB-4677-838A-FA66519B4507}" dt="2023-11-05T20:16:10.642" v="59" actId="47"/>
        <pc:sldMkLst>
          <pc:docMk/>
          <pc:sldMk cId="108930148" sldId="269"/>
        </pc:sldMkLst>
      </pc:sldChg>
      <pc:sldChg chg="del">
        <pc:chgData name="Laise Eduarda Paixão de Moraes" userId="ed9e5288-1c22-4d51-b69f-ec30695ef7d2" providerId="ADAL" clId="{FA365615-C7BB-4677-838A-FA66519B4507}" dt="2023-11-05T20:16:11.819" v="61" actId="47"/>
        <pc:sldMkLst>
          <pc:docMk/>
          <pc:sldMk cId="2572341331" sldId="273"/>
        </pc:sldMkLst>
      </pc:sldChg>
      <pc:sldChg chg="del">
        <pc:chgData name="Laise Eduarda Paixão de Moraes" userId="ed9e5288-1c22-4d51-b69f-ec30695ef7d2" providerId="ADAL" clId="{FA365615-C7BB-4677-838A-FA66519B4507}" dt="2023-11-05T20:18:23.926" v="77" actId="47"/>
        <pc:sldMkLst>
          <pc:docMk/>
          <pc:sldMk cId="1426724804" sldId="277"/>
        </pc:sldMkLst>
      </pc:sldChg>
      <pc:sldChg chg="del">
        <pc:chgData name="Laise Eduarda Paixão de Moraes" userId="ed9e5288-1c22-4d51-b69f-ec30695ef7d2" providerId="ADAL" clId="{FA365615-C7BB-4677-838A-FA66519B4507}" dt="2023-11-05T20:18:00.811" v="65" actId="47"/>
        <pc:sldMkLst>
          <pc:docMk/>
          <pc:sldMk cId="4158846353" sldId="913"/>
        </pc:sldMkLst>
      </pc:sldChg>
      <pc:sldChg chg="del">
        <pc:chgData name="Laise Eduarda Paixão de Moraes" userId="ed9e5288-1c22-4d51-b69f-ec30695ef7d2" providerId="ADAL" clId="{FA365615-C7BB-4677-838A-FA66519B4507}" dt="2023-11-05T20:18:24.346" v="78" actId="47"/>
        <pc:sldMkLst>
          <pc:docMk/>
          <pc:sldMk cId="1255394381" sldId="914"/>
        </pc:sldMkLst>
      </pc:sldChg>
      <pc:sldChg chg="del">
        <pc:chgData name="Laise Eduarda Paixão de Moraes" userId="ed9e5288-1c22-4d51-b69f-ec30695ef7d2" providerId="ADAL" clId="{FA365615-C7BB-4677-838A-FA66519B4507}" dt="2023-11-05T20:18:33.946" v="89" actId="47"/>
        <pc:sldMkLst>
          <pc:docMk/>
          <pc:sldMk cId="3570149509" sldId="936"/>
        </pc:sldMkLst>
      </pc:sldChg>
      <pc:sldChg chg="del">
        <pc:chgData name="Laise Eduarda Paixão de Moraes" userId="ed9e5288-1c22-4d51-b69f-ec30695ef7d2" providerId="ADAL" clId="{FA365615-C7BB-4677-838A-FA66519B4507}" dt="2023-11-05T20:18:35.388" v="91" actId="47"/>
        <pc:sldMkLst>
          <pc:docMk/>
          <pc:sldMk cId="3859448073" sldId="937"/>
        </pc:sldMkLst>
      </pc:sldChg>
      <pc:sldChg chg="del">
        <pc:chgData name="Laise Eduarda Paixão de Moraes" userId="ed9e5288-1c22-4d51-b69f-ec30695ef7d2" providerId="ADAL" clId="{FA365615-C7BB-4677-838A-FA66519B4507}" dt="2023-11-05T20:18:34.593" v="90" actId="47"/>
        <pc:sldMkLst>
          <pc:docMk/>
          <pc:sldMk cId="2087665204" sldId="945"/>
        </pc:sldMkLst>
      </pc:sldChg>
      <pc:sldChg chg="del">
        <pc:chgData name="Laise Eduarda Paixão de Moraes" userId="ed9e5288-1c22-4d51-b69f-ec30695ef7d2" providerId="ADAL" clId="{FA365615-C7BB-4677-838A-FA66519B4507}" dt="2023-11-05T20:18:36.299" v="92" actId="47"/>
        <pc:sldMkLst>
          <pc:docMk/>
          <pc:sldMk cId="3753856614" sldId="946"/>
        </pc:sldMkLst>
      </pc:sldChg>
      <pc:sldChg chg="del">
        <pc:chgData name="Laise Eduarda Paixão de Moraes" userId="ed9e5288-1c22-4d51-b69f-ec30695ef7d2" providerId="ADAL" clId="{FA365615-C7BB-4677-838A-FA66519B4507}" dt="2023-11-05T20:18:38.286" v="95" actId="47"/>
        <pc:sldMkLst>
          <pc:docMk/>
          <pc:sldMk cId="1320024074" sldId="947"/>
        </pc:sldMkLst>
      </pc:sldChg>
      <pc:sldChg chg="del">
        <pc:chgData name="Laise Eduarda Paixão de Moraes" userId="ed9e5288-1c22-4d51-b69f-ec30695ef7d2" providerId="ADAL" clId="{FA365615-C7BB-4677-838A-FA66519B4507}" dt="2023-11-05T20:18:37.682" v="94" actId="47"/>
        <pc:sldMkLst>
          <pc:docMk/>
          <pc:sldMk cId="3706867411" sldId="948"/>
        </pc:sldMkLst>
      </pc:sldChg>
      <pc:sldChg chg="del">
        <pc:chgData name="Laise Eduarda Paixão de Moraes" userId="ed9e5288-1c22-4d51-b69f-ec30695ef7d2" providerId="ADAL" clId="{FA365615-C7BB-4677-838A-FA66519B4507}" dt="2023-11-05T20:18:57.291" v="107" actId="47"/>
        <pc:sldMkLst>
          <pc:docMk/>
          <pc:sldMk cId="3497144945" sldId="950"/>
        </pc:sldMkLst>
      </pc:sldChg>
      <pc:sldChg chg="del">
        <pc:chgData name="Laise Eduarda Paixão de Moraes" userId="ed9e5288-1c22-4d51-b69f-ec30695ef7d2" providerId="ADAL" clId="{FA365615-C7BB-4677-838A-FA66519B4507}" dt="2023-11-05T20:18:39.743" v="97" actId="47"/>
        <pc:sldMkLst>
          <pc:docMk/>
          <pc:sldMk cId="2823600951" sldId="952"/>
        </pc:sldMkLst>
      </pc:sldChg>
      <pc:sldChg chg="del">
        <pc:chgData name="Laise Eduarda Paixão de Moraes" userId="ed9e5288-1c22-4d51-b69f-ec30695ef7d2" providerId="ADAL" clId="{FA365615-C7BB-4677-838A-FA66519B4507}" dt="2023-11-05T20:18:40.511" v="98" actId="47"/>
        <pc:sldMkLst>
          <pc:docMk/>
          <pc:sldMk cId="3110992947" sldId="953"/>
        </pc:sldMkLst>
      </pc:sldChg>
      <pc:sldChg chg="del">
        <pc:chgData name="Laise Eduarda Paixão de Moraes" userId="ed9e5288-1c22-4d51-b69f-ec30695ef7d2" providerId="ADAL" clId="{FA365615-C7BB-4677-838A-FA66519B4507}" dt="2023-11-05T20:18:41.077" v="99" actId="47"/>
        <pc:sldMkLst>
          <pc:docMk/>
          <pc:sldMk cId="2633524131" sldId="956"/>
        </pc:sldMkLst>
      </pc:sldChg>
      <pc:sldChg chg="del">
        <pc:chgData name="Laise Eduarda Paixão de Moraes" userId="ed9e5288-1c22-4d51-b69f-ec30695ef7d2" providerId="ADAL" clId="{FA365615-C7BB-4677-838A-FA66519B4507}" dt="2023-11-05T20:18:49.421" v="102" actId="47"/>
        <pc:sldMkLst>
          <pc:docMk/>
          <pc:sldMk cId="3779508888" sldId="960"/>
        </pc:sldMkLst>
      </pc:sldChg>
      <pc:sldChg chg="del">
        <pc:chgData name="Laise Eduarda Paixão de Moraes" userId="ed9e5288-1c22-4d51-b69f-ec30695ef7d2" providerId="ADAL" clId="{FA365615-C7BB-4677-838A-FA66519B4507}" dt="2023-11-05T20:18:52.216" v="104" actId="47"/>
        <pc:sldMkLst>
          <pc:docMk/>
          <pc:sldMk cId="2126048735" sldId="961"/>
        </pc:sldMkLst>
      </pc:sldChg>
      <pc:sldChg chg="del">
        <pc:chgData name="Laise Eduarda Paixão de Moraes" userId="ed9e5288-1c22-4d51-b69f-ec30695ef7d2" providerId="ADAL" clId="{FA365615-C7BB-4677-838A-FA66519B4507}" dt="2023-11-05T20:18:43.084" v="100" actId="47"/>
        <pc:sldMkLst>
          <pc:docMk/>
          <pc:sldMk cId="138319449" sldId="962"/>
        </pc:sldMkLst>
      </pc:sldChg>
      <pc:sldChg chg="addSp delSp modSp del mod">
        <pc:chgData name="Laise Eduarda Paixão de Moraes" userId="ed9e5288-1c22-4d51-b69f-ec30695ef7d2" providerId="ADAL" clId="{FA365615-C7BB-4677-838A-FA66519B4507}" dt="2023-11-05T21:40:30.176" v="1680" actId="47"/>
        <pc:sldMkLst>
          <pc:docMk/>
          <pc:sldMk cId="4036976706" sldId="963"/>
        </pc:sldMkLst>
        <pc:spChg chg="mod">
          <ac:chgData name="Laise Eduarda Paixão de Moraes" userId="ed9e5288-1c22-4d51-b69f-ec30695ef7d2" providerId="ADAL" clId="{FA365615-C7BB-4677-838A-FA66519B4507}" dt="2023-11-05T21:01:04.340" v="230" actId="207"/>
          <ac:spMkLst>
            <pc:docMk/>
            <pc:sldMk cId="4036976706" sldId="963"/>
            <ac:spMk id="2" creationId="{B39CFB50-EADC-D101-D0D0-612FA250C1BF}"/>
          </ac:spMkLst>
        </pc:spChg>
        <pc:grpChg chg="add del mod">
          <ac:chgData name="Laise Eduarda Paixão de Moraes" userId="ed9e5288-1c22-4d51-b69f-ec30695ef7d2" providerId="ADAL" clId="{FA365615-C7BB-4677-838A-FA66519B4507}" dt="2023-11-05T21:00:51.764" v="229" actId="478"/>
          <ac:grpSpMkLst>
            <pc:docMk/>
            <pc:sldMk cId="4036976706" sldId="963"/>
            <ac:grpSpMk id="4" creationId="{BB15FD69-8579-7143-5380-127D1BEAA18A}"/>
          </ac:grpSpMkLst>
        </pc:grpChg>
        <pc:grpChg chg="mod">
          <ac:chgData name="Laise Eduarda Paixão de Moraes" userId="ed9e5288-1c22-4d51-b69f-ec30695ef7d2" providerId="ADAL" clId="{FA365615-C7BB-4677-838A-FA66519B4507}" dt="2023-11-05T21:00:39.182" v="225"/>
          <ac:grpSpMkLst>
            <pc:docMk/>
            <pc:sldMk cId="4036976706" sldId="963"/>
            <ac:grpSpMk id="6" creationId="{8D5AD3A5-4DB9-4A3D-0341-010E709689E2}"/>
          </ac:grpSpMkLst>
        </pc:grpChg>
        <pc:grpChg chg="mod">
          <ac:chgData name="Laise Eduarda Paixão de Moraes" userId="ed9e5288-1c22-4d51-b69f-ec30695ef7d2" providerId="ADAL" clId="{FA365615-C7BB-4677-838A-FA66519B4507}" dt="2023-11-05T21:00:39.182" v="225"/>
          <ac:grpSpMkLst>
            <pc:docMk/>
            <pc:sldMk cId="4036976706" sldId="963"/>
            <ac:grpSpMk id="7" creationId="{936FE3BD-3A66-81E2-9A75-0BE259511E72}"/>
          </ac:grpSpMkLst>
        </pc:grpChg>
        <pc:grpChg chg="mod">
          <ac:chgData name="Laise Eduarda Paixão de Moraes" userId="ed9e5288-1c22-4d51-b69f-ec30695ef7d2" providerId="ADAL" clId="{FA365615-C7BB-4677-838A-FA66519B4507}" dt="2023-11-05T21:00:39.182" v="225"/>
          <ac:grpSpMkLst>
            <pc:docMk/>
            <pc:sldMk cId="4036976706" sldId="963"/>
            <ac:grpSpMk id="8" creationId="{B5C3B141-2850-DF48-82D6-124D1EB3A5F8}"/>
          </ac:grpSpMkLst>
        </pc:grp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5" creationId="{11F92710-F610-79C7-DB26-84CE34B22854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9" creationId="{AAE06048-C732-A31A-75C4-147F2F070573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11" creationId="{62BFBC4F-CB5C-B319-EA8B-DCB73622DE25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12" creationId="{753F6094-1AF2-8103-DABD-8F64F797C5B6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13" creationId="{959B59DD-AD02-0E0B-F957-3B2317FB45BC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14" creationId="{37EF7499-89B4-4CA1-1AB7-58648041597A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15" creationId="{7424C12F-3A2A-E9F8-E26E-60A03D209A44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16" creationId="{2B0F30E7-0816-3049-4BC2-43F4344C0595}"/>
          </ac:picMkLst>
        </pc:picChg>
        <pc:picChg chg="del">
          <ac:chgData name="Laise Eduarda Paixão de Moraes" userId="ed9e5288-1c22-4d51-b69f-ec30695ef7d2" providerId="ADAL" clId="{FA365615-C7BB-4677-838A-FA66519B4507}" dt="2023-11-05T21:26:24.058" v="1180" actId="21"/>
          <ac:picMkLst>
            <pc:docMk/>
            <pc:sldMk cId="4036976706" sldId="963"/>
            <ac:picMk id="19" creationId="{36E10E29-979B-7879-248F-F56CE0EB1410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21" creationId="{92AE3004-006C-CB31-B63D-2A3C7439689A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22" creationId="{2FC988D6-7B73-0962-C6B9-275E173E9A60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23" creationId="{5DEAA066-B992-C157-39B8-E8E84D884D19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24" creationId="{8B2F7BDC-919A-0E05-1456-183FBAC8372A}"/>
          </ac:picMkLst>
        </pc:picChg>
        <pc:picChg chg="mod">
          <ac:chgData name="Laise Eduarda Paixão de Moraes" userId="ed9e5288-1c22-4d51-b69f-ec30695ef7d2" providerId="ADAL" clId="{FA365615-C7BB-4677-838A-FA66519B4507}" dt="2023-11-05T21:00:39.182" v="225"/>
          <ac:picMkLst>
            <pc:docMk/>
            <pc:sldMk cId="4036976706" sldId="963"/>
            <ac:picMk id="25" creationId="{E943F547-EA03-FDED-77C7-CB5CEEB75427}"/>
          </ac:picMkLst>
        </pc:picChg>
      </pc:sldChg>
      <pc:sldChg chg="del">
        <pc:chgData name="Laise Eduarda Paixão de Moraes" userId="ed9e5288-1c22-4d51-b69f-ec30695ef7d2" providerId="ADAL" clId="{FA365615-C7BB-4677-838A-FA66519B4507}" dt="2023-11-05T20:18:48.382" v="101" actId="47"/>
        <pc:sldMkLst>
          <pc:docMk/>
          <pc:sldMk cId="3429231189" sldId="964"/>
        </pc:sldMkLst>
      </pc:sldChg>
      <pc:sldChg chg="del mod modShow">
        <pc:chgData name="Laise Eduarda Paixão de Moraes" userId="ed9e5288-1c22-4d51-b69f-ec30695ef7d2" providerId="ADAL" clId="{FA365615-C7BB-4677-838A-FA66519B4507}" dt="2023-11-05T22:26:51.763" v="3320" actId="47"/>
        <pc:sldMkLst>
          <pc:docMk/>
          <pc:sldMk cId="1162247584" sldId="967"/>
        </pc:sldMkLst>
      </pc:sldChg>
      <pc:sldChg chg="del">
        <pc:chgData name="Laise Eduarda Paixão de Moraes" userId="ed9e5288-1c22-4d51-b69f-ec30695ef7d2" providerId="ADAL" clId="{FA365615-C7BB-4677-838A-FA66519B4507}" dt="2023-11-05T20:18:53.062" v="105" actId="47"/>
        <pc:sldMkLst>
          <pc:docMk/>
          <pc:sldMk cId="720037589" sldId="968"/>
        </pc:sldMkLst>
      </pc:sldChg>
      <pc:sldChg chg="del">
        <pc:chgData name="Laise Eduarda Paixão de Moraes" userId="ed9e5288-1c22-4d51-b69f-ec30695ef7d2" providerId="ADAL" clId="{FA365615-C7BB-4677-838A-FA66519B4507}" dt="2023-11-05T20:18:25.177" v="79" actId="47"/>
        <pc:sldMkLst>
          <pc:docMk/>
          <pc:sldMk cId="2669127336" sldId="969"/>
        </pc:sldMkLst>
      </pc:sldChg>
      <pc:sldChg chg="addSp delSp modSp mod modShow">
        <pc:chgData name="Laise Eduarda Paixão de Moraes" userId="ed9e5288-1c22-4d51-b69f-ec30695ef7d2" providerId="ADAL" clId="{FA365615-C7BB-4677-838A-FA66519B4507}" dt="2023-11-05T23:10:08.177" v="4837"/>
        <pc:sldMkLst>
          <pc:docMk/>
          <pc:sldMk cId="2083536036" sldId="1001"/>
        </pc:sldMkLst>
        <pc:spChg chg="add del mod">
          <ac:chgData name="Laise Eduarda Paixão de Moraes" userId="ed9e5288-1c22-4d51-b69f-ec30695ef7d2" providerId="ADAL" clId="{FA365615-C7BB-4677-838A-FA66519B4507}" dt="2023-11-05T20:37:24.974" v="149" actId="478"/>
          <ac:spMkLst>
            <pc:docMk/>
            <pc:sldMk cId="2083536036" sldId="1001"/>
            <ac:spMk id="13" creationId="{94EACC66-E429-267C-61B9-2AF56DD53985}"/>
          </ac:spMkLst>
        </pc:spChg>
        <pc:spChg chg="del mod">
          <ac:chgData name="Laise Eduarda Paixão de Moraes" userId="ed9e5288-1c22-4d51-b69f-ec30695ef7d2" providerId="ADAL" clId="{FA365615-C7BB-4677-838A-FA66519B4507}" dt="2023-11-05T20:38:07.430" v="162" actId="21"/>
          <ac:spMkLst>
            <pc:docMk/>
            <pc:sldMk cId="2083536036" sldId="1001"/>
            <ac:spMk id="15" creationId="{911F289D-0B89-34CD-EA65-FB720060099E}"/>
          </ac:spMkLst>
        </pc:spChg>
        <pc:spChg chg="mod">
          <ac:chgData name="Laise Eduarda Paixão de Moraes" userId="ed9e5288-1c22-4d51-b69f-ec30695ef7d2" providerId="ADAL" clId="{FA365615-C7BB-4677-838A-FA66519B4507}" dt="2023-11-05T20:15:45.559" v="36" actId="20577"/>
          <ac:spMkLst>
            <pc:docMk/>
            <pc:sldMk cId="2083536036" sldId="1001"/>
            <ac:spMk id="16" creationId="{FC2A4CB2-0B06-37F4-704A-3F403FBDB15E}"/>
          </ac:spMkLst>
        </pc:spChg>
        <pc:spChg chg="add del mod">
          <ac:chgData name="Laise Eduarda Paixão de Moraes" userId="ed9e5288-1c22-4d51-b69f-ec30695ef7d2" providerId="ADAL" clId="{FA365615-C7BB-4677-838A-FA66519B4507}" dt="2023-11-05T20:38:09.952" v="164" actId="478"/>
          <ac:spMkLst>
            <pc:docMk/>
            <pc:sldMk cId="2083536036" sldId="1001"/>
            <ac:spMk id="19" creationId="{E74FBAAE-7E62-782E-A3CF-8E47C732E540}"/>
          </ac:spMkLst>
        </pc:spChg>
        <pc:spChg chg="add mod">
          <ac:chgData name="Laise Eduarda Paixão de Moraes" userId="ed9e5288-1c22-4d51-b69f-ec30695ef7d2" providerId="ADAL" clId="{FA365615-C7BB-4677-838A-FA66519B4507}" dt="2023-11-05T23:10:08.177" v="4837"/>
          <ac:spMkLst>
            <pc:docMk/>
            <pc:sldMk cId="2083536036" sldId="1001"/>
            <ac:spMk id="20" creationId="{FECC0BD0-216B-B5E8-45CB-CFB107953072}"/>
          </ac:spMkLst>
        </pc:spChg>
        <pc:grpChg chg="del">
          <ac:chgData name="Laise Eduarda Paixão de Moraes" userId="ed9e5288-1c22-4d51-b69f-ec30695ef7d2" providerId="ADAL" clId="{FA365615-C7BB-4677-838A-FA66519B4507}" dt="2023-11-05T20:15:39.880" v="32" actId="478"/>
          <ac:grpSpMkLst>
            <pc:docMk/>
            <pc:sldMk cId="2083536036" sldId="1001"/>
            <ac:grpSpMk id="6" creationId="{7D672587-AA59-9B03-F9E5-4E13AC8E99F7}"/>
          </ac:grpSpMkLst>
        </pc:grpChg>
        <pc:grpChg chg="add del mod">
          <ac:chgData name="Laise Eduarda Paixão de Moraes" userId="ed9e5288-1c22-4d51-b69f-ec30695ef7d2" providerId="ADAL" clId="{FA365615-C7BB-4677-838A-FA66519B4507}" dt="2023-11-05T20:40:48.412" v="204" actId="21"/>
          <ac:grpSpMkLst>
            <pc:docMk/>
            <pc:sldMk cId="2083536036" sldId="1001"/>
            <ac:grpSpMk id="29" creationId="{9B838795-23A1-A130-C3B0-DD24D188F406}"/>
          </ac:grpSpMkLst>
        </pc:grpChg>
        <pc:grpChg chg="add del mod">
          <ac:chgData name="Laise Eduarda Paixão de Moraes" userId="ed9e5288-1c22-4d51-b69f-ec30695ef7d2" providerId="ADAL" clId="{FA365615-C7BB-4677-838A-FA66519B4507}" dt="2023-11-05T20:40:48.412" v="204" actId="21"/>
          <ac:grpSpMkLst>
            <pc:docMk/>
            <pc:sldMk cId="2083536036" sldId="1001"/>
            <ac:grpSpMk id="30" creationId="{F0B52563-FD53-C02F-43E2-2D1AD78E537A}"/>
          </ac:grpSpMkLst>
        </pc:grpChg>
        <pc:grpChg chg="add del mod">
          <ac:chgData name="Laise Eduarda Paixão de Moraes" userId="ed9e5288-1c22-4d51-b69f-ec30695ef7d2" providerId="ADAL" clId="{FA365615-C7BB-4677-838A-FA66519B4507}" dt="2023-11-05T20:40:48.412" v="204" actId="21"/>
          <ac:grpSpMkLst>
            <pc:docMk/>
            <pc:sldMk cId="2083536036" sldId="1001"/>
            <ac:grpSpMk id="35" creationId="{B69FF2EC-C911-5480-7CF2-62F9AB91D688}"/>
          </ac:grpSpMkLst>
        </pc:grpChg>
        <pc:grpChg chg="add mod">
          <ac:chgData name="Laise Eduarda Paixão de Moraes" userId="ed9e5288-1c22-4d51-b69f-ec30695ef7d2" providerId="ADAL" clId="{FA365615-C7BB-4677-838A-FA66519B4507}" dt="2023-11-05T20:40:50.908" v="206" actId="164"/>
          <ac:grpSpMkLst>
            <pc:docMk/>
            <pc:sldMk cId="2083536036" sldId="1001"/>
            <ac:grpSpMk id="41" creationId="{77B8FE66-8B24-1ED6-5F09-49A50A294F62}"/>
          </ac:grpSpMkLst>
        </pc:grpChg>
        <pc:grpChg chg="add mod">
          <ac:chgData name="Laise Eduarda Paixão de Moraes" userId="ed9e5288-1c22-4d51-b69f-ec30695ef7d2" providerId="ADAL" clId="{FA365615-C7BB-4677-838A-FA66519B4507}" dt="2023-11-05T20:40:50.908" v="206" actId="164"/>
          <ac:grpSpMkLst>
            <pc:docMk/>
            <pc:sldMk cId="2083536036" sldId="1001"/>
            <ac:grpSpMk id="46" creationId="{9D6BA906-6ACE-E2C1-C310-97460ECCB08D}"/>
          </ac:grpSpMkLst>
        </pc:grpChg>
        <pc:grpChg chg="add mod">
          <ac:chgData name="Laise Eduarda Paixão de Moraes" userId="ed9e5288-1c22-4d51-b69f-ec30695ef7d2" providerId="ADAL" clId="{FA365615-C7BB-4677-838A-FA66519B4507}" dt="2023-11-05T20:40:50.908" v="206" actId="164"/>
          <ac:grpSpMkLst>
            <pc:docMk/>
            <pc:sldMk cId="2083536036" sldId="1001"/>
            <ac:grpSpMk id="51" creationId="{C3D13F0F-7061-B653-DEE9-486E07813C06}"/>
          </ac:grpSpMkLst>
        </pc:grpChg>
        <pc:grpChg chg="add mod ord">
          <ac:chgData name="Laise Eduarda Paixão de Moraes" userId="ed9e5288-1c22-4d51-b69f-ec30695ef7d2" providerId="ADAL" clId="{FA365615-C7BB-4677-838A-FA66519B4507}" dt="2023-11-05T20:40:53.040" v="207" actId="167"/>
          <ac:grpSpMkLst>
            <pc:docMk/>
            <pc:sldMk cId="2083536036" sldId="1001"/>
            <ac:grpSpMk id="56" creationId="{2654513F-39C7-FADD-BABC-6A4CE50D3FD6}"/>
          </ac:grpSpMkLst>
        </pc:grpChg>
        <pc:picChg chg="add del mod">
          <ac:chgData name="Laise Eduarda Paixão de Moraes" userId="ed9e5288-1c22-4d51-b69f-ec30695ef7d2" providerId="ADAL" clId="{FA365615-C7BB-4677-838A-FA66519B4507}" dt="2023-11-05T20:32:01.542" v="117" actId="478"/>
          <ac:picMkLst>
            <pc:docMk/>
            <pc:sldMk cId="2083536036" sldId="1001"/>
            <ac:picMk id="2" creationId="{60BCFC70-7BF2-0F69-E35B-EC9CE185D72D}"/>
          </ac:picMkLst>
        </pc:picChg>
        <pc:picChg chg="del mod">
          <ac:chgData name="Laise Eduarda Paixão de Moraes" userId="ed9e5288-1c22-4d51-b69f-ec30695ef7d2" providerId="ADAL" clId="{FA365615-C7BB-4677-838A-FA66519B4507}" dt="2023-11-05T20:33:58.180" v="137" actId="478"/>
          <ac:picMkLst>
            <pc:docMk/>
            <pc:sldMk cId="2083536036" sldId="1001"/>
            <ac:picMk id="3" creationId="{C43E9398-3228-1F60-569B-AF68D326EC72}"/>
          </ac:picMkLst>
        </pc:picChg>
        <pc:picChg chg="add del mod modCrop">
          <ac:chgData name="Laise Eduarda Paixão de Moraes" userId="ed9e5288-1c22-4d51-b69f-ec30695ef7d2" providerId="ADAL" clId="{FA365615-C7BB-4677-838A-FA66519B4507}" dt="2023-11-05T20:33:57.110" v="136" actId="21"/>
          <ac:picMkLst>
            <pc:docMk/>
            <pc:sldMk cId="2083536036" sldId="1001"/>
            <ac:picMk id="11" creationId="{5DEF2170-4A97-F57F-93F6-6DEF8D9EC1F6}"/>
          </ac:picMkLst>
        </pc:picChg>
        <pc:picChg chg="add del mod modCrop">
          <ac:chgData name="Laise Eduarda Paixão de Moraes" userId="ed9e5288-1c22-4d51-b69f-ec30695ef7d2" providerId="ADAL" clId="{FA365615-C7BB-4677-838A-FA66519B4507}" dt="2023-11-05T20:37:35.252" v="155" actId="478"/>
          <ac:picMkLst>
            <pc:docMk/>
            <pc:sldMk cId="2083536036" sldId="1001"/>
            <ac:picMk id="12" creationId="{8D8B2773-AB31-AEA5-727D-B3C445ED9F2F}"/>
          </ac:picMkLst>
        </pc:picChg>
        <pc:picChg chg="add del mod modCrop">
          <ac:chgData name="Laise Eduarda Paixão de Moraes" userId="ed9e5288-1c22-4d51-b69f-ec30695ef7d2" providerId="ADAL" clId="{FA365615-C7BB-4677-838A-FA66519B4507}" dt="2023-11-05T20:40:48.412" v="204" actId="21"/>
          <ac:picMkLst>
            <pc:docMk/>
            <pc:sldMk cId="2083536036" sldId="1001"/>
            <ac:picMk id="17" creationId="{4507701D-2864-1381-7609-AB4B9C95B105}"/>
          </ac:picMkLst>
        </pc:picChg>
        <pc:picChg chg="add mod modCrop">
          <ac:chgData name="Laise Eduarda Paixão de Moraes" userId="ed9e5288-1c22-4d51-b69f-ec30695ef7d2" providerId="ADAL" clId="{FA365615-C7BB-4677-838A-FA66519B4507}" dt="2023-11-05T20:40:19.189" v="198" actId="164"/>
          <ac:picMkLst>
            <pc:docMk/>
            <pc:sldMk cId="2083536036" sldId="1001"/>
            <ac:picMk id="21" creationId="{86C23C98-518F-C057-6375-EC09192870BB}"/>
          </ac:picMkLst>
        </pc:picChg>
        <pc:picChg chg="add mod">
          <ac:chgData name="Laise Eduarda Paixão de Moraes" userId="ed9e5288-1c22-4d51-b69f-ec30695ef7d2" providerId="ADAL" clId="{FA365615-C7BB-4677-838A-FA66519B4507}" dt="2023-11-05T20:40:19.189" v="198" actId="164"/>
          <ac:picMkLst>
            <pc:docMk/>
            <pc:sldMk cId="2083536036" sldId="1001"/>
            <ac:picMk id="22" creationId="{D6C75924-F1ED-7087-8C88-064CC0E9E5FB}"/>
          </ac:picMkLst>
        </pc:picChg>
        <pc:picChg chg="add mod">
          <ac:chgData name="Laise Eduarda Paixão de Moraes" userId="ed9e5288-1c22-4d51-b69f-ec30695ef7d2" providerId="ADAL" clId="{FA365615-C7BB-4677-838A-FA66519B4507}" dt="2023-11-05T20:40:19.189" v="198" actId="164"/>
          <ac:picMkLst>
            <pc:docMk/>
            <pc:sldMk cId="2083536036" sldId="1001"/>
            <ac:picMk id="23" creationId="{A6BF4DBA-FE9A-B575-23C3-8957E3F3DFA8}"/>
          </ac:picMkLst>
        </pc:picChg>
        <pc:picChg chg="add mod">
          <ac:chgData name="Laise Eduarda Paixão de Moraes" userId="ed9e5288-1c22-4d51-b69f-ec30695ef7d2" providerId="ADAL" clId="{FA365615-C7BB-4677-838A-FA66519B4507}" dt="2023-11-05T20:40:19.189" v="198" actId="164"/>
          <ac:picMkLst>
            <pc:docMk/>
            <pc:sldMk cId="2083536036" sldId="1001"/>
            <ac:picMk id="24" creationId="{35D74669-DFC2-7693-1E20-7C6280C26E92}"/>
          </ac:picMkLst>
        </pc:picChg>
        <pc:picChg chg="add del mod">
          <ac:chgData name="Laise Eduarda Paixão de Moraes" userId="ed9e5288-1c22-4d51-b69f-ec30695ef7d2" providerId="ADAL" clId="{FA365615-C7BB-4677-838A-FA66519B4507}" dt="2023-11-05T20:40:04.766" v="191" actId="478"/>
          <ac:picMkLst>
            <pc:docMk/>
            <pc:sldMk cId="2083536036" sldId="1001"/>
            <ac:picMk id="25" creationId="{1A7A53B9-AE58-3BFC-4FF9-465F8BC6710E}"/>
          </ac:picMkLst>
        </pc:picChg>
        <pc:picChg chg="add del mod">
          <ac:chgData name="Laise Eduarda Paixão de Moraes" userId="ed9e5288-1c22-4d51-b69f-ec30695ef7d2" providerId="ADAL" clId="{FA365615-C7BB-4677-838A-FA66519B4507}" dt="2023-11-05T20:40:04.766" v="191" actId="478"/>
          <ac:picMkLst>
            <pc:docMk/>
            <pc:sldMk cId="2083536036" sldId="1001"/>
            <ac:picMk id="26" creationId="{76D27C0D-E327-7C73-471E-753CFD763236}"/>
          </ac:picMkLst>
        </pc:picChg>
        <pc:picChg chg="add del mod">
          <ac:chgData name="Laise Eduarda Paixão de Moraes" userId="ed9e5288-1c22-4d51-b69f-ec30695ef7d2" providerId="ADAL" clId="{FA365615-C7BB-4677-838A-FA66519B4507}" dt="2023-11-05T20:40:04.766" v="191" actId="478"/>
          <ac:picMkLst>
            <pc:docMk/>
            <pc:sldMk cId="2083536036" sldId="1001"/>
            <ac:picMk id="27" creationId="{4BDD4403-A8CE-789A-25C7-CD239387FB41}"/>
          </ac:picMkLst>
        </pc:picChg>
        <pc:picChg chg="add del mod">
          <ac:chgData name="Laise Eduarda Paixão de Moraes" userId="ed9e5288-1c22-4d51-b69f-ec30695ef7d2" providerId="ADAL" clId="{FA365615-C7BB-4677-838A-FA66519B4507}" dt="2023-11-05T20:40:04.766" v="191" actId="478"/>
          <ac:picMkLst>
            <pc:docMk/>
            <pc:sldMk cId="2083536036" sldId="1001"/>
            <ac:picMk id="28" creationId="{B574389D-C602-38D3-C7C9-33CC6C67EC4A}"/>
          </ac:picMkLst>
        </pc:picChg>
        <pc:picChg chg="mod">
          <ac:chgData name="Laise Eduarda Paixão de Moraes" userId="ed9e5288-1c22-4d51-b69f-ec30695ef7d2" providerId="ADAL" clId="{FA365615-C7BB-4677-838A-FA66519B4507}" dt="2023-11-05T20:40:19.893" v="199"/>
          <ac:picMkLst>
            <pc:docMk/>
            <pc:sldMk cId="2083536036" sldId="1001"/>
            <ac:picMk id="31" creationId="{A55F5D86-9087-9D8A-F100-C7D3B6468B92}"/>
          </ac:picMkLst>
        </pc:picChg>
        <pc:picChg chg="mod">
          <ac:chgData name="Laise Eduarda Paixão de Moraes" userId="ed9e5288-1c22-4d51-b69f-ec30695ef7d2" providerId="ADAL" clId="{FA365615-C7BB-4677-838A-FA66519B4507}" dt="2023-11-05T20:40:19.893" v="199"/>
          <ac:picMkLst>
            <pc:docMk/>
            <pc:sldMk cId="2083536036" sldId="1001"/>
            <ac:picMk id="32" creationId="{F495F69E-DA41-AB91-385D-20AB56C80085}"/>
          </ac:picMkLst>
        </pc:picChg>
        <pc:picChg chg="mod">
          <ac:chgData name="Laise Eduarda Paixão de Moraes" userId="ed9e5288-1c22-4d51-b69f-ec30695ef7d2" providerId="ADAL" clId="{FA365615-C7BB-4677-838A-FA66519B4507}" dt="2023-11-05T20:40:19.893" v="199"/>
          <ac:picMkLst>
            <pc:docMk/>
            <pc:sldMk cId="2083536036" sldId="1001"/>
            <ac:picMk id="33" creationId="{8C770F52-D5D4-34FC-A357-F42D0BF617BC}"/>
          </ac:picMkLst>
        </pc:picChg>
        <pc:picChg chg="mod">
          <ac:chgData name="Laise Eduarda Paixão de Moraes" userId="ed9e5288-1c22-4d51-b69f-ec30695ef7d2" providerId="ADAL" clId="{FA365615-C7BB-4677-838A-FA66519B4507}" dt="2023-11-05T20:40:19.893" v="199"/>
          <ac:picMkLst>
            <pc:docMk/>
            <pc:sldMk cId="2083536036" sldId="1001"/>
            <ac:picMk id="34" creationId="{B9CB5376-D427-BF68-A00A-13FEB59892A7}"/>
          </ac:picMkLst>
        </pc:picChg>
        <pc:picChg chg="mod">
          <ac:chgData name="Laise Eduarda Paixão de Moraes" userId="ed9e5288-1c22-4d51-b69f-ec30695ef7d2" providerId="ADAL" clId="{FA365615-C7BB-4677-838A-FA66519B4507}" dt="2023-11-05T20:40:24.238" v="201"/>
          <ac:picMkLst>
            <pc:docMk/>
            <pc:sldMk cId="2083536036" sldId="1001"/>
            <ac:picMk id="36" creationId="{4700680F-0B25-FF91-E643-C458C8DF06FE}"/>
          </ac:picMkLst>
        </pc:picChg>
        <pc:picChg chg="mod">
          <ac:chgData name="Laise Eduarda Paixão de Moraes" userId="ed9e5288-1c22-4d51-b69f-ec30695ef7d2" providerId="ADAL" clId="{FA365615-C7BB-4677-838A-FA66519B4507}" dt="2023-11-05T20:40:24.238" v="201"/>
          <ac:picMkLst>
            <pc:docMk/>
            <pc:sldMk cId="2083536036" sldId="1001"/>
            <ac:picMk id="37" creationId="{73A66534-78AC-76F6-FD43-9C18E0A7DD7B}"/>
          </ac:picMkLst>
        </pc:picChg>
        <pc:picChg chg="mod">
          <ac:chgData name="Laise Eduarda Paixão de Moraes" userId="ed9e5288-1c22-4d51-b69f-ec30695ef7d2" providerId="ADAL" clId="{FA365615-C7BB-4677-838A-FA66519B4507}" dt="2023-11-05T20:40:24.238" v="201"/>
          <ac:picMkLst>
            <pc:docMk/>
            <pc:sldMk cId="2083536036" sldId="1001"/>
            <ac:picMk id="38" creationId="{E04AAD46-5443-C97A-AC9A-B5C66C5B2328}"/>
          </ac:picMkLst>
        </pc:picChg>
        <pc:picChg chg="mod">
          <ac:chgData name="Laise Eduarda Paixão de Moraes" userId="ed9e5288-1c22-4d51-b69f-ec30695ef7d2" providerId="ADAL" clId="{FA365615-C7BB-4677-838A-FA66519B4507}" dt="2023-11-05T20:40:24.238" v="201"/>
          <ac:picMkLst>
            <pc:docMk/>
            <pc:sldMk cId="2083536036" sldId="1001"/>
            <ac:picMk id="39" creationId="{ACEB2A8C-AC52-6B18-0B44-CAECA2A48734}"/>
          </ac:picMkLst>
        </pc:picChg>
        <pc:picChg chg="add mod">
          <ac:chgData name="Laise Eduarda Paixão de Moraes" userId="ed9e5288-1c22-4d51-b69f-ec30695ef7d2" providerId="ADAL" clId="{FA365615-C7BB-4677-838A-FA66519B4507}" dt="2023-11-05T20:40:50.908" v="206" actId="164"/>
          <ac:picMkLst>
            <pc:docMk/>
            <pc:sldMk cId="2083536036" sldId="1001"/>
            <ac:picMk id="40" creationId="{E3E29200-C5B3-FE67-474B-139B972019BE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42" creationId="{BD56105A-B860-09A5-846A-22E1FFB50E51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43" creationId="{92301766-8522-F837-7090-220BD9C36CE6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44" creationId="{D58F9370-B864-97EE-97EA-D5543B58D239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45" creationId="{7C8F68D8-EBE6-764D-68FA-B91238E91B61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47" creationId="{6CC14571-9B5F-82BD-CE40-70594A9EAB17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48" creationId="{BDAC1221-1793-12AB-4C68-5A51ABEF27DA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49" creationId="{E3335BBC-6A4D-39C3-2A07-DA8771A9200A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50" creationId="{381398CF-0933-9A73-EB34-433F257F5F5E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52" creationId="{81118678-1865-CA14-5DA4-7CF910FBFF19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53" creationId="{B3B596B0-4786-78F1-0846-7C3AF74933DB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54" creationId="{EF1D7B1A-C2E7-199B-D464-D59169D004A0}"/>
          </ac:picMkLst>
        </pc:picChg>
        <pc:picChg chg="mod">
          <ac:chgData name="Laise Eduarda Paixão de Moraes" userId="ed9e5288-1c22-4d51-b69f-ec30695ef7d2" providerId="ADAL" clId="{FA365615-C7BB-4677-838A-FA66519B4507}" dt="2023-11-05T20:40:48.859" v="205"/>
          <ac:picMkLst>
            <pc:docMk/>
            <pc:sldMk cId="2083536036" sldId="1001"/>
            <ac:picMk id="55" creationId="{09E988D6-967D-9B4C-44DC-CEF2D326F8EF}"/>
          </ac:picMkLst>
        </pc:picChg>
      </pc:sldChg>
      <pc:sldChg chg="addSp delSp modSp add del mod">
        <pc:chgData name="Laise Eduarda Paixão de Moraes" userId="ed9e5288-1c22-4d51-b69f-ec30695ef7d2" providerId="ADAL" clId="{FA365615-C7BB-4677-838A-FA66519B4507}" dt="2023-11-05T22:26:54.059" v="3321" actId="47"/>
        <pc:sldMkLst>
          <pc:docMk/>
          <pc:sldMk cId="3329963977" sldId="1002"/>
        </pc:sldMkLst>
        <pc:spChg chg="add mod">
          <ac:chgData name="Laise Eduarda Paixão de Moraes" userId="ed9e5288-1c22-4d51-b69f-ec30695ef7d2" providerId="ADAL" clId="{FA365615-C7BB-4677-838A-FA66519B4507}" dt="2023-11-05T21:01:38.379" v="281" actId="20577"/>
          <ac:spMkLst>
            <pc:docMk/>
            <pc:sldMk cId="3329963977" sldId="1002"/>
            <ac:spMk id="2" creationId="{668CD39B-D8ED-9F94-50D8-F6B2DF570602}"/>
          </ac:spMkLst>
        </pc:spChg>
        <pc:spChg chg="del">
          <ac:chgData name="Laise Eduarda Paixão de Moraes" userId="ed9e5288-1c22-4d51-b69f-ec30695ef7d2" providerId="ADAL" clId="{FA365615-C7BB-4677-838A-FA66519B4507}" dt="2023-11-05T20:58:36.851" v="216" actId="478"/>
          <ac:spMkLst>
            <pc:docMk/>
            <pc:sldMk cId="3329963977" sldId="1002"/>
            <ac:spMk id="12" creationId="{EC07B823-2642-8B55-8059-3D638A495B27}"/>
          </ac:spMkLst>
        </pc:spChg>
        <pc:picChg chg="del">
          <ac:chgData name="Laise Eduarda Paixão de Moraes" userId="ed9e5288-1c22-4d51-b69f-ec30695ef7d2" providerId="ADAL" clId="{FA365615-C7BB-4677-838A-FA66519B4507}" dt="2023-11-05T20:58:36.851" v="216" actId="478"/>
          <ac:picMkLst>
            <pc:docMk/>
            <pc:sldMk cId="3329963977" sldId="1002"/>
            <ac:picMk id="14" creationId="{59E728AF-9795-7747-5FD2-C346603253EA}"/>
          </ac:picMkLst>
        </pc:picChg>
      </pc:sldChg>
      <pc:sldChg chg="add del">
        <pc:chgData name="Laise Eduarda Paixão de Moraes" userId="ed9e5288-1c22-4d51-b69f-ec30695ef7d2" providerId="ADAL" clId="{FA365615-C7BB-4677-838A-FA66519B4507}" dt="2023-11-05T22:42:24.249" v="4321" actId="47"/>
        <pc:sldMkLst>
          <pc:docMk/>
          <pc:sldMk cId="1703971867" sldId="1003"/>
        </pc:sldMkLst>
      </pc:sldChg>
      <pc:sldChg chg="add del">
        <pc:chgData name="Laise Eduarda Paixão de Moraes" userId="ed9e5288-1c22-4d51-b69f-ec30695ef7d2" providerId="ADAL" clId="{FA365615-C7BB-4677-838A-FA66519B4507}" dt="2023-11-06T00:46:24.431" v="8187" actId="47"/>
        <pc:sldMkLst>
          <pc:docMk/>
          <pc:sldMk cId="4135873811" sldId="1004"/>
        </pc:sldMkLst>
      </pc:sldChg>
      <pc:sldChg chg="add del">
        <pc:chgData name="Laise Eduarda Paixão de Moraes" userId="ed9e5288-1c22-4d51-b69f-ec30695ef7d2" providerId="ADAL" clId="{FA365615-C7BB-4677-838A-FA66519B4507}" dt="2023-11-06T00:06:33.709" v="6679" actId="47"/>
        <pc:sldMkLst>
          <pc:docMk/>
          <pc:sldMk cId="1460937620" sldId="1005"/>
        </pc:sldMkLst>
      </pc:sldChg>
      <pc:sldChg chg="del">
        <pc:chgData name="Laise Eduarda Paixão de Moraes" userId="ed9e5288-1c22-4d51-b69f-ec30695ef7d2" providerId="ADAL" clId="{FA365615-C7BB-4677-838A-FA66519B4507}" dt="2023-11-05T20:14:15.598" v="0" actId="47"/>
        <pc:sldMkLst>
          <pc:docMk/>
          <pc:sldMk cId="845748895" sldId="1006"/>
        </pc:sldMkLst>
      </pc:sldChg>
      <pc:sldChg chg="add del">
        <pc:chgData name="Laise Eduarda Paixão de Moraes" userId="ed9e5288-1c22-4d51-b69f-ec30695ef7d2" providerId="ADAL" clId="{FA365615-C7BB-4677-838A-FA66519B4507}" dt="2023-11-06T00:06:33.709" v="6679" actId="47"/>
        <pc:sldMkLst>
          <pc:docMk/>
          <pc:sldMk cId="3104645248" sldId="1006"/>
        </pc:sldMkLst>
      </pc:sldChg>
      <pc:sldChg chg="add del">
        <pc:chgData name="Laise Eduarda Paixão de Moraes" userId="ed9e5288-1c22-4d51-b69f-ec30695ef7d2" providerId="ADAL" clId="{FA365615-C7BB-4677-838A-FA66519B4507}" dt="2023-11-06T00:06:33.709" v="6679" actId="47"/>
        <pc:sldMkLst>
          <pc:docMk/>
          <pc:sldMk cId="2803223363" sldId="1007"/>
        </pc:sldMkLst>
      </pc:sldChg>
      <pc:sldChg chg="del">
        <pc:chgData name="Laise Eduarda Paixão de Moraes" userId="ed9e5288-1c22-4d51-b69f-ec30695ef7d2" providerId="ADAL" clId="{FA365615-C7BB-4677-838A-FA66519B4507}" dt="2023-11-05T20:18:37.154" v="93" actId="47"/>
        <pc:sldMkLst>
          <pc:docMk/>
          <pc:sldMk cId="3920589565" sldId="1008"/>
        </pc:sldMkLst>
      </pc:sldChg>
      <pc:sldChg chg="add del">
        <pc:chgData name="Laise Eduarda Paixão de Moraes" userId="ed9e5288-1c22-4d51-b69f-ec30695ef7d2" providerId="ADAL" clId="{FA365615-C7BB-4677-838A-FA66519B4507}" dt="2023-11-06T00:06:33.709" v="6679" actId="47"/>
        <pc:sldMkLst>
          <pc:docMk/>
          <pc:sldMk cId="3932542713" sldId="1008"/>
        </pc:sldMkLst>
      </pc:sldChg>
      <pc:sldChg chg="add del">
        <pc:chgData name="Laise Eduarda Paixão de Moraes" userId="ed9e5288-1c22-4d51-b69f-ec30695ef7d2" providerId="ADAL" clId="{FA365615-C7BB-4677-838A-FA66519B4507}" dt="2023-11-06T00:46:24.651" v="8188" actId="47"/>
        <pc:sldMkLst>
          <pc:docMk/>
          <pc:sldMk cId="3823959849" sldId="1009"/>
        </pc:sldMkLst>
      </pc:sldChg>
      <pc:sldChg chg="del">
        <pc:chgData name="Laise Eduarda Paixão de Moraes" userId="ed9e5288-1c22-4d51-b69f-ec30695ef7d2" providerId="ADAL" clId="{FA365615-C7BB-4677-838A-FA66519B4507}" dt="2023-11-05T20:18:39.002" v="96" actId="47"/>
        <pc:sldMkLst>
          <pc:docMk/>
          <pc:sldMk cId="1366581718" sldId="1010"/>
        </pc:sldMkLst>
      </pc:sldChg>
      <pc:sldChg chg="add del">
        <pc:chgData name="Laise Eduarda Paixão de Moraes" userId="ed9e5288-1c22-4d51-b69f-ec30695ef7d2" providerId="ADAL" clId="{FA365615-C7BB-4677-838A-FA66519B4507}" dt="2023-11-06T00:46:25.189" v="8189" actId="47"/>
        <pc:sldMkLst>
          <pc:docMk/>
          <pc:sldMk cId="2967268778" sldId="1010"/>
        </pc:sldMkLst>
      </pc:sldChg>
      <pc:sldChg chg="delSp modSp add del mod ord">
        <pc:chgData name="Laise Eduarda Paixão de Moraes" userId="ed9e5288-1c22-4d51-b69f-ec30695ef7d2" providerId="ADAL" clId="{FA365615-C7BB-4677-838A-FA66519B4507}" dt="2023-11-05T21:39:51.718" v="1679" actId="47"/>
        <pc:sldMkLst>
          <pc:docMk/>
          <pc:sldMk cId="2235474112" sldId="1011"/>
        </pc:sldMkLst>
        <pc:spChg chg="mod">
          <ac:chgData name="Laise Eduarda Paixão de Moraes" userId="ed9e5288-1c22-4d51-b69f-ec30695ef7d2" providerId="ADAL" clId="{FA365615-C7BB-4677-838A-FA66519B4507}" dt="2023-11-05T21:11:10.432" v="376" actId="20577"/>
          <ac:spMkLst>
            <pc:docMk/>
            <pc:sldMk cId="2235474112" sldId="1011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FA365615-C7BB-4677-838A-FA66519B4507}" dt="2023-11-05T21:15:43.331" v="499" actId="20577"/>
          <ac:spMkLst>
            <pc:docMk/>
            <pc:sldMk cId="2235474112" sldId="1011"/>
            <ac:spMk id="17" creationId="{619A1C20-1360-C750-4FCD-1D89105FECF5}"/>
          </ac:spMkLst>
        </pc:spChg>
        <pc:spChg chg="del">
          <ac:chgData name="Laise Eduarda Paixão de Moraes" userId="ed9e5288-1c22-4d51-b69f-ec30695ef7d2" providerId="ADAL" clId="{FA365615-C7BB-4677-838A-FA66519B4507}" dt="2023-11-05T21:11:15.607" v="378" actId="478"/>
          <ac:spMkLst>
            <pc:docMk/>
            <pc:sldMk cId="2235474112" sldId="1011"/>
            <ac:spMk id="20" creationId="{2284038F-2B7F-22A0-D78A-792C69E9C11D}"/>
          </ac:spMkLst>
        </pc:spChg>
        <pc:picChg chg="del">
          <ac:chgData name="Laise Eduarda Paixão de Moraes" userId="ed9e5288-1c22-4d51-b69f-ec30695ef7d2" providerId="ADAL" clId="{FA365615-C7BB-4677-838A-FA66519B4507}" dt="2023-11-05T21:11:13.658" v="377" actId="478"/>
          <ac:picMkLst>
            <pc:docMk/>
            <pc:sldMk cId="2235474112" sldId="1011"/>
            <ac:picMk id="18" creationId="{BDDEA0DD-94E7-241D-AF02-33F86FEC4623}"/>
          </ac:picMkLst>
        </pc:picChg>
        <pc:picChg chg="del">
          <ac:chgData name="Laise Eduarda Paixão de Moraes" userId="ed9e5288-1c22-4d51-b69f-ec30695ef7d2" providerId="ADAL" clId="{FA365615-C7BB-4677-838A-FA66519B4507}" dt="2023-11-05T21:11:16.462" v="379" actId="478"/>
          <ac:picMkLst>
            <pc:docMk/>
            <pc:sldMk cId="2235474112" sldId="1011"/>
            <ac:picMk id="19" creationId="{36E10E29-979B-7879-248F-F56CE0EB1410}"/>
          </ac:picMkLst>
        </pc:picChg>
      </pc:sldChg>
      <pc:sldChg chg="addSp delSp modSp add mod ord">
        <pc:chgData name="Laise Eduarda Paixão de Moraes" userId="ed9e5288-1c22-4d51-b69f-ec30695ef7d2" providerId="ADAL" clId="{FA365615-C7BB-4677-838A-FA66519B4507}" dt="2023-11-06T01:55:40.738" v="9368"/>
        <pc:sldMkLst>
          <pc:docMk/>
          <pc:sldMk cId="568427241" sldId="1012"/>
        </pc:sldMkLst>
        <pc:spChg chg="mod">
          <ac:chgData name="Laise Eduarda Paixão de Moraes" userId="ed9e5288-1c22-4d51-b69f-ec30695ef7d2" providerId="ADAL" clId="{FA365615-C7BB-4677-838A-FA66519B4507}" dt="2023-11-05T23:34:12.734" v="5559" actId="20577"/>
          <ac:spMkLst>
            <pc:docMk/>
            <pc:sldMk cId="568427241" sldId="1012"/>
            <ac:spMk id="3" creationId="{9BE910C2-7FF8-CC18-84EA-2D19ACBB1AD9}"/>
          </ac:spMkLst>
        </pc:spChg>
        <pc:spChg chg="add del">
          <ac:chgData name="Laise Eduarda Paixão de Moraes" userId="ed9e5288-1c22-4d51-b69f-ec30695ef7d2" providerId="ADAL" clId="{FA365615-C7BB-4677-838A-FA66519B4507}" dt="2023-11-05T21:26:20.800" v="1179" actId="22"/>
          <ac:spMkLst>
            <pc:docMk/>
            <pc:sldMk cId="568427241" sldId="1012"/>
            <ac:spMk id="5" creationId="{4254AF28-FAEE-2C2E-0A5F-F9C65D78745D}"/>
          </ac:spMkLst>
        </pc:spChg>
        <pc:spChg chg="add del mod">
          <ac:chgData name="Laise Eduarda Paixão de Moraes" userId="ed9e5288-1c22-4d51-b69f-ec30695ef7d2" providerId="ADAL" clId="{FA365615-C7BB-4677-838A-FA66519B4507}" dt="2023-11-05T21:26:41.861" v="1190" actId="21"/>
          <ac:spMkLst>
            <pc:docMk/>
            <pc:sldMk cId="568427241" sldId="1012"/>
            <ac:spMk id="7" creationId="{01443182-086A-053D-4F03-1BC52FBD6BEA}"/>
          </ac:spMkLst>
        </pc:spChg>
        <pc:spChg chg="add del mod">
          <ac:chgData name="Laise Eduarda Paixão de Moraes" userId="ed9e5288-1c22-4d51-b69f-ec30695ef7d2" providerId="ADAL" clId="{FA365615-C7BB-4677-838A-FA66519B4507}" dt="2023-11-05T21:29:59.847" v="1246" actId="478"/>
          <ac:spMkLst>
            <pc:docMk/>
            <pc:sldMk cId="568427241" sldId="1012"/>
            <ac:spMk id="8" creationId="{82DBC346-0B2B-211C-E999-7C8FE09DA5B3}"/>
          </ac:spMkLst>
        </pc:spChg>
        <pc:spChg chg="add mod">
          <ac:chgData name="Laise Eduarda Paixão de Moraes" userId="ed9e5288-1c22-4d51-b69f-ec30695ef7d2" providerId="ADAL" clId="{FA365615-C7BB-4677-838A-FA66519B4507}" dt="2023-11-06T01:55:40.738" v="9368"/>
          <ac:spMkLst>
            <pc:docMk/>
            <pc:sldMk cId="568427241" sldId="1012"/>
            <ac:spMk id="12" creationId="{CD2411C0-0D01-7F21-39E2-E813E1D04D66}"/>
          </ac:spMkLst>
        </pc:spChg>
        <pc:spChg chg="mod">
          <ac:chgData name="Laise Eduarda Paixão de Moraes" userId="ed9e5288-1c22-4d51-b69f-ec30695ef7d2" providerId="ADAL" clId="{FA365615-C7BB-4677-838A-FA66519B4507}" dt="2023-11-05T23:05:36.573" v="4717" actId="14100"/>
          <ac:spMkLst>
            <pc:docMk/>
            <pc:sldMk cId="568427241" sldId="1012"/>
            <ac:spMk id="17" creationId="{619A1C20-1360-C750-4FCD-1D89105FECF5}"/>
          </ac:spMkLst>
        </pc:spChg>
        <pc:grpChg chg="add mod">
          <ac:chgData name="Laise Eduarda Paixão de Moraes" userId="ed9e5288-1c22-4d51-b69f-ec30695ef7d2" providerId="ADAL" clId="{FA365615-C7BB-4677-838A-FA66519B4507}" dt="2023-11-05T23:05:55.380" v="4741" actId="1036"/>
          <ac:grpSpMkLst>
            <pc:docMk/>
            <pc:sldMk cId="568427241" sldId="1012"/>
            <ac:grpSpMk id="11" creationId="{3E8B1F25-6D45-3B26-AB55-F1157F7FC255}"/>
          </ac:grpSpMkLst>
        </pc:grpChg>
        <pc:picChg chg="add del mod">
          <ac:chgData name="Laise Eduarda Paixão de Moraes" userId="ed9e5288-1c22-4d51-b69f-ec30695ef7d2" providerId="ADAL" clId="{FA365615-C7BB-4677-838A-FA66519B4507}" dt="2023-11-05T21:30:27.588" v="1250" actId="478"/>
          <ac:picMkLst>
            <pc:docMk/>
            <pc:sldMk cId="568427241" sldId="1012"/>
            <ac:picMk id="6" creationId="{63720FBC-E94B-08AC-E00E-7BAE022FFB23}"/>
          </ac:picMkLst>
        </pc:picChg>
        <pc:picChg chg="add mod">
          <ac:chgData name="Laise Eduarda Paixão de Moraes" userId="ed9e5288-1c22-4d51-b69f-ec30695ef7d2" providerId="ADAL" clId="{FA365615-C7BB-4677-838A-FA66519B4507}" dt="2023-11-05T23:05:55.380" v="4741" actId="1036"/>
          <ac:picMkLst>
            <pc:docMk/>
            <pc:sldMk cId="568427241" sldId="1012"/>
            <ac:picMk id="9" creationId="{6F02FCF2-E5A4-5D4F-AE63-3A6934212DC0}"/>
          </ac:picMkLst>
        </pc:picChg>
        <pc:picChg chg="add mod">
          <ac:chgData name="Laise Eduarda Paixão de Moraes" userId="ed9e5288-1c22-4d51-b69f-ec30695ef7d2" providerId="ADAL" clId="{FA365615-C7BB-4677-838A-FA66519B4507}" dt="2023-11-05T23:05:55.380" v="4741" actId="1036"/>
          <ac:picMkLst>
            <pc:docMk/>
            <pc:sldMk cId="568427241" sldId="1012"/>
            <ac:picMk id="1026" creationId="{AD13B1FD-500E-B2ED-CF0E-4E6C72606345}"/>
          </ac:picMkLst>
        </pc:picChg>
      </pc:sldChg>
      <pc:sldChg chg="addSp delSp modSp add del mod ord">
        <pc:chgData name="Laise Eduarda Paixão de Moraes" userId="ed9e5288-1c22-4d51-b69f-ec30695ef7d2" providerId="ADAL" clId="{FA365615-C7BB-4677-838A-FA66519B4507}" dt="2023-11-06T01:55:37.240" v="9367" actId="6549"/>
        <pc:sldMkLst>
          <pc:docMk/>
          <pc:sldMk cId="2093578239" sldId="1013"/>
        </pc:sldMkLst>
        <pc:spChg chg="mod">
          <ac:chgData name="Laise Eduarda Paixão de Moraes" userId="ed9e5288-1c22-4d51-b69f-ec30695ef7d2" providerId="ADAL" clId="{FA365615-C7BB-4677-838A-FA66519B4507}" dt="2023-11-05T23:34:06.820" v="5558" actId="27636"/>
          <ac:spMkLst>
            <pc:docMk/>
            <pc:sldMk cId="2093578239" sldId="1013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FA365615-C7BB-4677-838A-FA66519B4507}" dt="2023-11-05T23:05:32.293" v="4716" actId="14100"/>
          <ac:spMkLst>
            <pc:docMk/>
            <pc:sldMk cId="2093578239" sldId="1013"/>
            <ac:spMk id="4" creationId="{87C0ECC9-39A5-EC74-6C92-B8984B9EA065}"/>
          </ac:spMkLst>
        </pc:spChg>
        <pc:spChg chg="add del mod">
          <ac:chgData name="Laise Eduarda Paixão de Moraes" userId="ed9e5288-1c22-4d51-b69f-ec30695ef7d2" providerId="ADAL" clId="{FA365615-C7BB-4677-838A-FA66519B4507}" dt="2023-11-05T22:43:03.781" v="4329"/>
          <ac:spMkLst>
            <pc:docMk/>
            <pc:sldMk cId="2093578239" sldId="1013"/>
            <ac:spMk id="5" creationId="{ABBCEE9D-9486-53A1-54A2-0FB87AF1FC1B}"/>
          </ac:spMkLst>
        </pc:spChg>
        <pc:spChg chg="add mod">
          <ac:chgData name="Laise Eduarda Paixão de Moraes" userId="ed9e5288-1c22-4d51-b69f-ec30695ef7d2" providerId="ADAL" clId="{FA365615-C7BB-4677-838A-FA66519B4507}" dt="2023-11-06T01:55:37.240" v="9367" actId="6549"/>
          <ac:spMkLst>
            <pc:docMk/>
            <pc:sldMk cId="2093578239" sldId="1013"/>
            <ac:spMk id="7" creationId="{F23F0C34-8DEF-6C37-8B8A-1F8514F0B7F6}"/>
          </ac:spMkLst>
        </pc:spChg>
        <pc:spChg chg="add del mod">
          <ac:chgData name="Laise Eduarda Paixão de Moraes" userId="ed9e5288-1c22-4d51-b69f-ec30695ef7d2" providerId="ADAL" clId="{FA365615-C7BB-4677-838A-FA66519B4507}" dt="2023-11-05T22:26:05.894" v="3298" actId="478"/>
          <ac:spMkLst>
            <pc:docMk/>
            <pc:sldMk cId="2093578239" sldId="1013"/>
            <ac:spMk id="8" creationId="{82DBC346-0B2B-211C-E999-7C8FE09DA5B3}"/>
          </ac:spMkLst>
        </pc:spChg>
        <pc:spChg chg="del mod">
          <ac:chgData name="Laise Eduarda Paixão de Moraes" userId="ed9e5288-1c22-4d51-b69f-ec30695ef7d2" providerId="ADAL" clId="{FA365615-C7BB-4677-838A-FA66519B4507}" dt="2023-11-05T22:26:02.035" v="3294" actId="21"/>
          <ac:spMkLst>
            <pc:docMk/>
            <pc:sldMk cId="2093578239" sldId="1013"/>
            <ac:spMk id="17" creationId="{619A1C20-1360-C750-4FCD-1D89105FECF5}"/>
          </ac:spMkLst>
        </pc:spChg>
        <pc:picChg chg="del">
          <ac:chgData name="Laise Eduarda Paixão de Moraes" userId="ed9e5288-1c22-4d51-b69f-ec30695ef7d2" providerId="ADAL" clId="{FA365615-C7BB-4677-838A-FA66519B4507}" dt="2023-11-05T22:25:55.047" v="3287" actId="478"/>
          <ac:picMkLst>
            <pc:docMk/>
            <pc:sldMk cId="2093578239" sldId="1013"/>
            <ac:picMk id="6" creationId="{63720FBC-E94B-08AC-E00E-7BAE022FFB23}"/>
          </ac:picMkLst>
        </pc:picChg>
      </pc:sldChg>
      <pc:sldChg chg="addSp delSp modSp add mod">
        <pc:chgData name="Laise Eduarda Paixão de Moraes" userId="ed9e5288-1c22-4d51-b69f-ec30695ef7d2" providerId="ADAL" clId="{FA365615-C7BB-4677-838A-FA66519B4507}" dt="2023-11-06T01:55:42.384" v="9369"/>
        <pc:sldMkLst>
          <pc:docMk/>
          <pc:sldMk cId="3774996386" sldId="1014"/>
        </pc:sldMkLst>
        <pc:spChg chg="mod">
          <ac:chgData name="Laise Eduarda Paixão de Moraes" userId="ed9e5288-1c22-4d51-b69f-ec30695ef7d2" providerId="ADAL" clId="{FA365615-C7BB-4677-838A-FA66519B4507}" dt="2023-11-05T23:34:17.008" v="5562" actId="20577"/>
          <ac:spMkLst>
            <pc:docMk/>
            <pc:sldMk cId="3774996386" sldId="1014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FA365615-C7BB-4677-838A-FA66519B4507}" dt="2023-11-06T01:55:42.384" v="9369"/>
          <ac:spMkLst>
            <pc:docMk/>
            <pc:sldMk cId="3774996386" sldId="1014"/>
            <ac:spMk id="8" creationId="{D3CC4F53-49DD-078B-7A67-9AF9EB6BEB12}"/>
          </ac:spMkLst>
        </pc:spChg>
        <pc:spChg chg="mod">
          <ac:chgData name="Laise Eduarda Paixão de Moraes" userId="ed9e5288-1c22-4d51-b69f-ec30695ef7d2" providerId="ADAL" clId="{FA365615-C7BB-4677-838A-FA66519B4507}" dt="2023-11-05T23:05:58.930" v="4742" actId="14100"/>
          <ac:spMkLst>
            <pc:docMk/>
            <pc:sldMk cId="3774996386" sldId="1014"/>
            <ac:spMk id="17" creationId="{619A1C20-1360-C750-4FCD-1D89105FECF5}"/>
          </ac:spMkLst>
        </pc:spChg>
        <pc:grpChg chg="del">
          <ac:chgData name="Laise Eduarda Paixão de Moraes" userId="ed9e5288-1c22-4d51-b69f-ec30695ef7d2" providerId="ADAL" clId="{FA365615-C7BB-4677-838A-FA66519B4507}" dt="2023-11-05T21:41:36.055" v="1719" actId="478"/>
          <ac:grpSpMkLst>
            <pc:docMk/>
            <pc:sldMk cId="3774996386" sldId="1014"/>
            <ac:grpSpMk id="11" creationId="{3E8B1F25-6D45-3B26-AB55-F1157F7FC255}"/>
          </ac:grpSpMkLst>
        </pc:grpChg>
        <pc:picChg chg="add del mod">
          <ac:chgData name="Laise Eduarda Paixão de Moraes" userId="ed9e5288-1c22-4d51-b69f-ec30695ef7d2" providerId="ADAL" clId="{FA365615-C7BB-4677-838A-FA66519B4507}" dt="2023-11-05T22:06:35.165" v="2563" actId="478"/>
          <ac:picMkLst>
            <pc:docMk/>
            <pc:sldMk cId="3774996386" sldId="1014"/>
            <ac:picMk id="4" creationId="{B36D0E4C-D587-84FC-6C6C-B2ADC88D5D0E}"/>
          </ac:picMkLst>
        </pc:picChg>
        <pc:picChg chg="add mod">
          <ac:chgData name="Laise Eduarda Paixão de Moraes" userId="ed9e5288-1c22-4d51-b69f-ec30695ef7d2" providerId="ADAL" clId="{FA365615-C7BB-4677-838A-FA66519B4507}" dt="2023-11-05T22:12:25.131" v="2665" actId="14100"/>
          <ac:picMkLst>
            <pc:docMk/>
            <pc:sldMk cId="3774996386" sldId="1014"/>
            <ac:picMk id="5" creationId="{123EFD77-7545-52FB-97DE-8FDB85E7210D}"/>
          </ac:picMkLst>
        </pc:picChg>
        <pc:picChg chg="add mod">
          <ac:chgData name="Laise Eduarda Paixão de Moraes" userId="ed9e5288-1c22-4d51-b69f-ec30695ef7d2" providerId="ADAL" clId="{FA365615-C7BB-4677-838A-FA66519B4507}" dt="2023-11-05T22:12:16.486" v="2663" actId="1076"/>
          <ac:picMkLst>
            <pc:docMk/>
            <pc:sldMk cId="3774996386" sldId="1014"/>
            <ac:picMk id="7" creationId="{312C3BCF-A247-030F-619E-896C97CDBBBC}"/>
          </ac:picMkLst>
        </pc:picChg>
        <pc:picChg chg="add del mod">
          <ac:chgData name="Laise Eduarda Paixão de Moraes" userId="ed9e5288-1c22-4d51-b69f-ec30695ef7d2" providerId="ADAL" clId="{FA365615-C7BB-4677-838A-FA66519B4507}" dt="2023-11-05T22:04:07.276" v="2505" actId="478"/>
          <ac:picMkLst>
            <pc:docMk/>
            <pc:sldMk cId="3774996386" sldId="1014"/>
            <ac:picMk id="3074" creationId="{06482ABF-390C-3512-53D6-459187F80044}"/>
          </ac:picMkLst>
        </pc:picChg>
        <pc:picChg chg="add del mod">
          <ac:chgData name="Laise Eduarda Paixão de Moraes" userId="ed9e5288-1c22-4d51-b69f-ec30695ef7d2" providerId="ADAL" clId="{FA365615-C7BB-4677-838A-FA66519B4507}" dt="2023-11-05T22:11:33.827" v="2642" actId="478"/>
          <ac:picMkLst>
            <pc:docMk/>
            <pc:sldMk cId="3774996386" sldId="1014"/>
            <ac:picMk id="3076" creationId="{806A5AC4-48A9-06DE-B7C3-4E148FBC9F31}"/>
          </ac:picMkLst>
        </pc:picChg>
        <pc:picChg chg="add mod">
          <ac:chgData name="Laise Eduarda Paixão de Moraes" userId="ed9e5288-1c22-4d51-b69f-ec30695ef7d2" providerId="ADAL" clId="{FA365615-C7BB-4677-838A-FA66519B4507}" dt="2023-11-05T22:12:30.620" v="2667" actId="1076"/>
          <ac:picMkLst>
            <pc:docMk/>
            <pc:sldMk cId="3774996386" sldId="1014"/>
            <ac:picMk id="3078" creationId="{6ADF89BF-0AB6-2321-FDDD-713F3A018A6E}"/>
          </ac:picMkLst>
        </pc:picChg>
        <pc:picChg chg="add del mod">
          <ac:chgData name="Laise Eduarda Paixão de Moraes" userId="ed9e5288-1c22-4d51-b69f-ec30695ef7d2" providerId="ADAL" clId="{FA365615-C7BB-4677-838A-FA66519B4507}" dt="2023-11-05T22:06:45.113" v="2569" actId="478"/>
          <ac:picMkLst>
            <pc:docMk/>
            <pc:sldMk cId="3774996386" sldId="1014"/>
            <ac:picMk id="3080" creationId="{3F1D2880-BC2B-8432-AE23-9D3C0DA79D62}"/>
          </ac:picMkLst>
        </pc:picChg>
      </pc:sldChg>
      <pc:sldChg chg="addSp delSp modSp add mod">
        <pc:chgData name="Laise Eduarda Paixão de Moraes" userId="ed9e5288-1c22-4d51-b69f-ec30695ef7d2" providerId="ADAL" clId="{FA365615-C7BB-4677-838A-FA66519B4507}" dt="2023-11-06T01:55:53.476" v="9371"/>
        <pc:sldMkLst>
          <pc:docMk/>
          <pc:sldMk cId="311031012" sldId="1015"/>
        </pc:sldMkLst>
        <pc:spChg chg="mod">
          <ac:chgData name="Laise Eduarda Paixão de Moraes" userId="ed9e5288-1c22-4d51-b69f-ec30695ef7d2" providerId="ADAL" clId="{FA365615-C7BB-4677-838A-FA66519B4507}" dt="2023-11-05T23:34:25.332" v="5564" actId="20577"/>
          <ac:spMkLst>
            <pc:docMk/>
            <pc:sldMk cId="311031012" sldId="1015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FA365615-C7BB-4677-838A-FA66519B4507}" dt="2023-11-06T01:55:53.476" v="9371"/>
          <ac:spMkLst>
            <pc:docMk/>
            <pc:sldMk cId="311031012" sldId="1015"/>
            <ac:spMk id="7" creationId="{7F557FFC-84E9-FF76-B541-D0B9A6C3857B}"/>
          </ac:spMkLst>
        </pc:spChg>
        <pc:spChg chg="mod">
          <ac:chgData name="Laise Eduarda Paixão de Moraes" userId="ed9e5288-1c22-4d51-b69f-ec30695ef7d2" providerId="ADAL" clId="{FA365615-C7BB-4677-838A-FA66519B4507}" dt="2023-11-05T23:06:22.713" v="4745" actId="14100"/>
          <ac:spMkLst>
            <pc:docMk/>
            <pc:sldMk cId="311031012" sldId="1015"/>
            <ac:spMk id="17" creationId="{619A1C20-1360-C750-4FCD-1D89105FECF5}"/>
          </ac:spMkLst>
        </pc:spChg>
        <pc:picChg chg="add del mod">
          <ac:chgData name="Laise Eduarda Paixão de Moraes" userId="ed9e5288-1c22-4d51-b69f-ec30695ef7d2" providerId="ADAL" clId="{FA365615-C7BB-4677-838A-FA66519B4507}" dt="2023-11-05T22:21:32.859" v="2937" actId="478"/>
          <ac:picMkLst>
            <pc:docMk/>
            <pc:sldMk cId="311031012" sldId="1015"/>
            <ac:picMk id="4" creationId="{9D1CE5B2-BED5-F474-63CE-152CBA7906C0}"/>
          </ac:picMkLst>
        </pc:picChg>
        <pc:picChg chg="add mod ord">
          <ac:chgData name="Laise Eduarda Paixão de Moraes" userId="ed9e5288-1c22-4d51-b69f-ec30695ef7d2" providerId="ADAL" clId="{FA365615-C7BB-4677-838A-FA66519B4507}" dt="2023-11-05T22:25:01.723" v="3286" actId="1037"/>
          <ac:picMkLst>
            <pc:docMk/>
            <pc:sldMk cId="311031012" sldId="1015"/>
            <ac:picMk id="6" creationId="{B04F4509-335A-01A6-5039-C632BF4EAB50}"/>
          </ac:picMkLst>
        </pc:picChg>
        <pc:picChg chg="add del mod">
          <ac:chgData name="Laise Eduarda Paixão de Moraes" userId="ed9e5288-1c22-4d51-b69f-ec30695ef7d2" providerId="ADAL" clId="{FA365615-C7BB-4677-838A-FA66519B4507}" dt="2023-11-05T22:21:17.379" v="2929" actId="478"/>
          <ac:picMkLst>
            <pc:docMk/>
            <pc:sldMk cId="311031012" sldId="1015"/>
            <ac:picMk id="2050" creationId="{24A6AE14-E449-F110-380B-5C5A73E2F12A}"/>
          </ac:picMkLst>
        </pc:picChg>
      </pc:sldChg>
      <pc:sldChg chg="addSp delSp modSp add mod">
        <pc:chgData name="Laise Eduarda Paixão de Moraes" userId="ed9e5288-1c22-4d51-b69f-ec30695ef7d2" providerId="ADAL" clId="{FA365615-C7BB-4677-838A-FA66519B4507}" dt="2023-11-06T01:55:50.793" v="9370"/>
        <pc:sldMkLst>
          <pc:docMk/>
          <pc:sldMk cId="2193879352" sldId="1016"/>
        </pc:sldMkLst>
        <pc:spChg chg="mod">
          <ac:chgData name="Laise Eduarda Paixão de Moraes" userId="ed9e5288-1c22-4d51-b69f-ec30695ef7d2" providerId="ADAL" clId="{FA365615-C7BB-4677-838A-FA66519B4507}" dt="2023-11-05T23:34:21.127" v="5563" actId="20577"/>
          <ac:spMkLst>
            <pc:docMk/>
            <pc:sldMk cId="2193879352" sldId="1016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FA365615-C7BB-4677-838A-FA66519B4507}" dt="2023-11-05T22:13:19.629" v="2691"/>
          <ac:spMkLst>
            <pc:docMk/>
            <pc:sldMk cId="2193879352" sldId="1016"/>
            <ac:spMk id="4" creationId="{8B47310B-CB77-9E3B-1BEE-8BDF68E4B604}"/>
          </ac:spMkLst>
        </pc:spChg>
        <pc:spChg chg="add mod">
          <ac:chgData name="Laise Eduarda Paixão de Moraes" userId="ed9e5288-1c22-4d51-b69f-ec30695ef7d2" providerId="ADAL" clId="{FA365615-C7BB-4677-838A-FA66519B4507}" dt="2023-11-06T01:55:50.793" v="9370"/>
          <ac:spMkLst>
            <pc:docMk/>
            <pc:sldMk cId="2193879352" sldId="1016"/>
            <ac:spMk id="6" creationId="{4DB06194-CD95-B2EA-0C32-BB759DDB2E9C}"/>
          </ac:spMkLst>
        </pc:spChg>
        <pc:spChg chg="del mod">
          <ac:chgData name="Laise Eduarda Paixão de Moraes" userId="ed9e5288-1c22-4d51-b69f-ec30695ef7d2" providerId="ADAL" clId="{FA365615-C7BB-4677-838A-FA66519B4507}" dt="2023-11-05T22:13:18.937" v="2690" actId="21"/>
          <ac:spMkLst>
            <pc:docMk/>
            <pc:sldMk cId="2193879352" sldId="1016"/>
            <ac:spMk id="17" creationId="{619A1C20-1360-C750-4FCD-1D89105FECF5}"/>
          </ac:spMkLst>
        </pc:spChg>
        <pc:picChg chg="del">
          <ac:chgData name="Laise Eduarda Paixão de Moraes" userId="ed9e5288-1c22-4d51-b69f-ec30695ef7d2" providerId="ADAL" clId="{FA365615-C7BB-4677-838A-FA66519B4507}" dt="2023-11-05T22:12:48.503" v="2685" actId="478"/>
          <ac:picMkLst>
            <pc:docMk/>
            <pc:sldMk cId="2193879352" sldId="1016"/>
            <ac:picMk id="5" creationId="{123EFD77-7545-52FB-97DE-8FDB85E7210D}"/>
          </ac:picMkLst>
        </pc:picChg>
        <pc:picChg chg="del">
          <ac:chgData name="Laise Eduarda Paixão de Moraes" userId="ed9e5288-1c22-4d51-b69f-ec30695ef7d2" providerId="ADAL" clId="{FA365615-C7BB-4677-838A-FA66519B4507}" dt="2023-11-05T22:12:47.895" v="2684" actId="478"/>
          <ac:picMkLst>
            <pc:docMk/>
            <pc:sldMk cId="2193879352" sldId="1016"/>
            <ac:picMk id="7" creationId="{312C3BCF-A247-030F-619E-896C97CDBBBC}"/>
          </ac:picMkLst>
        </pc:picChg>
        <pc:picChg chg="del">
          <ac:chgData name="Laise Eduarda Paixão de Moraes" userId="ed9e5288-1c22-4d51-b69f-ec30695ef7d2" providerId="ADAL" clId="{FA365615-C7BB-4677-838A-FA66519B4507}" dt="2023-11-05T22:12:47.895" v="2684" actId="478"/>
          <ac:picMkLst>
            <pc:docMk/>
            <pc:sldMk cId="2193879352" sldId="1016"/>
            <ac:picMk id="3078" creationId="{6ADF89BF-0AB6-2321-FDDD-713F3A018A6E}"/>
          </ac:picMkLst>
        </pc:picChg>
        <pc:picChg chg="add mod">
          <ac:chgData name="Laise Eduarda Paixão de Moraes" userId="ed9e5288-1c22-4d51-b69f-ec30695ef7d2" providerId="ADAL" clId="{FA365615-C7BB-4677-838A-FA66519B4507}" dt="2023-11-05T22:13:24.525" v="2702" actId="1036"/>
          <ac:picMkLst>
            <pc:docMk/>
            <pc:sldMk cId="2193879352" sldId="1016"/>
            <ac:picMk id="4098" creationId="{475C3FD6-F65F-AD5D-9C2A-3E6E2165ACB9}"/>
          </ac:picMkLst>
        </pc:picChg>
      </pc:sldChg>
      <pc:sldChg chg="addSp delSp modSp add mod ord">
        <pc:chgData name="Laise Eduarda Paixão de Moraes" userId="ed9e5288-1c22-4d51-b69f-ec30695ef7d2" providerId="ADAL" clId="{FA365615-C7BB-4677-838A-FA66519B4507}" dt="2023-11-05T23:21:16.409" v="5093" actId="20577"/>
        <pc:sldMkLst>
          <pc:docMk/>
          <pc:sldMk cId="84671109" sldId="1017"/>
        </pc:sldMkLst>
        <pc:spChg chg="mod">
          <ac:chgData name="Laise Eduarda Paixão de Moraes" userId="ed9e5288-1c22-4d51-b69f-ec30695ef7d2" providerId="ADAL" clId="{FA365615-C7BB-4677-838A-FA66519B4507}" dt="2023-11-05T23:21:05.679" v="5060" actId="14100"/>
          <ac:spMkLst>
            <pc:docMk/>
            <pc:sldMk cId="84671109" sldId="101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FA365615-C7BB-4677-838A-FA66519B4507}" dt="2023-11-05T23:21:16.409" v="5093" actId="20577"/>
          <ac:spMkLst>
            <pc:docMk/>
            <pc:sldMk cId="84671109" sldId="1017"/>
            <ac:spMk id="3" creationId="{9BE910C2-7FF8-CC18-84EA-2D19ACBB1AD9}"/>
          </ac:spMkLst>
        </pc:spChg>
        <pc:spChg chg="del mod">
          <ac:chgData name="Laise Eduarda Paixão de Moraes" userId="ed9e5288-1c22-4d51-b69f-ec30695ef7d2" providerId="ADAL" clId="{FA365615-C7BB-4677-838A-FA66519B4507}" dt="2023-11-05T23:17:55.034" v="4870" actId="478"/>
          <ac:spMkLst>
            <pc:docMk/>
            <pc:sldMk cId="84671109" sldId="1017"/>
            <ac:spMk id="4" creationId="{87C0ECC9-39A5-EC74-6C92-B8984B9EA065}"/>
          </ac:spMkLst>
        </pc:spChg>
        <pc:spChg chg="add del">
          <ac:chgData name="Laise Eduarda Paixão de Moraes" userId="ed9e5288-1c22-4d51-b69f-ec30695ef7d2" providerId="ADAL" clId="{FA365615-C7BB-4677-838A-FA66519B4507}" dt="2023-11-05T22:40:58.240" v="4293" actId="22"/>
          <ac:spMkLst>
            <pc:docMk/>
            <pc:sldMk cId="84671109" sldId="1017"/>
            <ac:spMk id="6" creationId="{D5E6ED04-0C33-CB48-DA1C-CB0750B7694C}"/>
          </ac:spMkLst>
        </pc:spChg>
        <pc:spChg chg="add mod">
          <ac:chgData name="Laise Eduarda Paixão de Moraes" userId="ed9e5288-1c22-4d51-b69f-ec30695ef7d2" providerId="ADAL" clId="{FA365615-C7BB-4677-838A-FA66519B4507}" dt="2023-11-05T23:19:11.108" v="4928" actId="6549"/>
          <ac:spMkLst>
            <pc:docMk/>
            <pc:sldMk cId="84671109" sldId="1017"/>
            <ac:spMk id="7" creationId="{7407B81C-0484-6581-BEAB-182F52C03BEE}"/>
          </ac:spMkLst>
        </pc:spChg>
        <pc:spChg chg="add del mod">
          <ac:chgData name="Laise Eduarda Paixão de Moraes" userId="ed9e5288-1c22-4d51-b69f-ec30695ef7d2" providerId="ADAL" clId="{FA365615-C7BB-4677-838A-FA66519B4507}" dt="2023-11-05T23:17:55.034" v="4870" actId="478"/>
          <ac:spMkLst>
            <pc:docMk/>
            <pc:sldMk cId="84671109" sldId="1017"/>
            <ac:spMk id="8" creationId="{B337E4F9-A8C8-3093-CD22-8C17F66E74FD}"/>
          </ac:spMkLst>
        </pc:spChg>
        <pc:picChg chg="add del mod">
          <ac:chgData name="Laise Eduarda Paixão de Moraes" userId="ed9e5288-1c22-4d51-b69f-ec30695ef7d2" providerId="ADAL" clId="{FA365615-C7BB-4677-838A-FA66519B4507}" dt="2023-11-05T23:17:55.034" v="4870" actId="478"/>
          <ac:picMkLst>
            <pc:docMk/>
            <pc:sldMk cId="84671109" sldId="1017"/>
            <ac:picMk id="6146" creationId="{D9FAC291-86CB-34DC-DABB-0935C85D2EB5}"/>
          </ac:picMkLst>
        </pc:picChg>
        <pc:picChg chg="add mod">
          <ac:chgData name="Laise Eduarda Paixão de Moraes" userId="ed9e5288-1c22-4d51-b69f-ec30695ef7d2" providerId="ADAL" clId="{FA365615-C7BB-4677-838A-FA66519B4507}" dt="2023-11-05T23:18:49.018" v="4921"/>
          <ac:picMkLst>
            <pc:docMk/>
            <pc:sldMk cId="84671109" sldId="1017"/>
            <ac:picMk id="6148" creationId="{1A8D80D5-61F9-BC54-6FD6-DF35FC9338D6}"/>
          </ac:picMkLst>
        </pc:picChg>
      </pc:sldChg>
      <pc:sldChg chg="addSp delSp modSp add del mod ord">
        <pc:chgData name="Laise Eduarda Paixão de Moraes" userId="ed9e5288-1c22-4d51-b69f-ec30695ef7d2" providerId="ADAL" clId="{FA365615-C7BB-4677-838A-FA66519B4507}" dt="2023-11-05T23:02:36.862" v="4623" actId="47"/>
        <pc:sldMkLst>
          <pc:docMk/>
          <pc:sldMk cId="1482914056" sldId="1018"/>
        </pc:sldMkLst>
        <pc:spChg chg="del">
          <ac:chgData name="Laise Eduarda Paixão de Moraes" userId="ed9e5288-1c22-4d51-b69f-ec30695ef7d2" providerId="ADAL" clId="{FA365615-C7BB-4677-838A-FA66519B4507}" dt="2023-11-05T22:42:26.722" v="4322" actId="478"/>
          <ac:spMkLst>
            <pc:docMk/>
            <pc:sldMk cId="1482914056" sldId="1018"/>
            <ac:spMk id="4" creationId="{87C0ECC9-39A5-EC74-6C92-B8984B9EA065}"/>
          </ac:spMkLst>
        </pc:spChg>
        <pc:spChg chg="add del mod">
          <ac:chgData name="Laise Eduarda Paixão de Moraes" userId="ed9e5288-1c22-4d51-b69f-ec30695ef7d2" providerId="ADAL" clId="{FA365615-C7BB-4677-838A-FA66519B4507}" dt="2023-11-05T22:45:10.880" v="4375" actId="478"/>
          <ac:spMkLst>
            <pc:docMk/>
            <pc:sldMk cId="1482914056" sldId="1018"/>
            <ac:spMk id="5" creationId="{6BF17558-BC06-D016-8712-BEFA8CD0BB8E}"/>
          </ac:spMkLst>
        </pc:spChg>
        <pc:spChg chg="add mod">
          <ac:chgData name="Laise Eduarda Paixão de Moraes" userId="ed9e5288-1c22-4d51-b69f-ec30695ef7d2" providerId="ADAL" clId="{FA365615-C7BB-4677-838A-FA66519B4507}" dt="2023-11-05T22:45:11.186" v="4376"/>
          <ac:spMkLst>
            <pc:docMk/>
            <pc:sldMk cId="1482914056" sldId="1018"/>
            <ac:spMk id="6" creationId="{53A24A70-1299-D90C-06F6-658E5ED9963C}"/>
          </ac:spMkLst>
        </pc:spChg>
        <pc:picChg chg="del mod">
          <ac:chgData name="Laise Eduarda Paixão de Moraes" userId="ed9e5288-1c22-4d51-b69f-ec30695ef7d2" providerId="ADAL" clId="{FA365615-C7BB-4677-838A-FA66519B4507}" dt="2023-11-05T23:02:25.510" v="4619" actId="21"/>
          <ac:picMkLst>
            <pc:docMk/>
            <pc:sldMk cId="1482914056" sldId="1018"/>
            <ac:picMk id="9" creationId="{39648329-C75D-B4C9-FCFE-19034306C496}"/>
          </ac:picMkLst>
        </pc:picChg>
      </pc:sldChg>
      <pc:sldChg chg="addSp delSp modSp add del mod">
        <pc:chgData name="Laise Eduarda Paixão de Moraes" userId="ed9e5288-1c22-4d51-b69f-ec30695ef7d2" providerId="ADAL" clId="{FA365615-C7BB-4677-838A-FA66519B4507}" dt="2023-11-05T22:42:13.980" v="4318"/>
        <pc:sldMkLst>
          <pc:docMk/>
          <pc:sldMk cId="4050252719" sldId="1018"/>
        </pc:sldMkLst>
        <pc:spChg chg="mod">
          <ac:chgData name="Laise Eduarda Paixão de Moraes" userId="ed9e5288-1c22-4d51-b69f-ec30695ef7d2" providerId="ADAL" clId="{FA365615-C7BB-4677-838A-FA66519B4507}" dt="2023-11-05T22:42:12.462" v="4315" actId="6549"/>
          <ac:spMkLst>
            <pc:docMk/>
            <pc:sldMk cId="4050252719" sldId="1018"/>
            <ac:spMk id="4" creationId="{87C0ECC9-39A5-EC74-6C92-B8984B9EA065}"/>
          </ac:spMkLst>
        </pc:spChg>
        <pc:spChg chg="add del">
          <ac:chgData name="Laise Eduarda Paixão de Moraes" userId="ed9e5288-1c22-4d51-b69f-ec30695ef7d2" providerId="ADAL" clId="{FA365615-C7BB-4677-838A-FA66519B4507}" dt="2023-11-05T22:41:32.009" v="4300"/>
          <ac:spMkLst>
            <pc:docMk/>
            <pc:sldMk cId="4050252719" sldId="1018"/>
            <ac:spMk id="5" creationId="{9DEB681A-EF3F-3670-34AA-230B0B7528CD}"/>
          </ac:spMkLst>
        </pc:spChg>
        <pc:spChg chg="add del">
          <ac:chgData name="Laise Eduarda Paixão de Moraes" userId="ed9e5288-1c22-4d51-b69f-ec30695ef7d2" providerId="ADAL" clId="{FA365615-C7BB-4677-838A-FA66519B4507}" dt="2023-11-05T22:41:33.244" v="4302"/>
          <ac:spMkLst>
            <pc:docMk/>
            <pc:sldMk cId="4050252719" sldId="1018"/>
            <ac:spMk id="6" creationId="{7FF279BF-4AB4-D0B3-7486-3F7FED1503BD}"/>
          </ac:spMkLst>
        </pc:spChg>
        <pc:spChg chg="add del">
          <ac:chgData name="Laise Eduarda Paixão de Moraes" userId="ed9e5288-1c22-4d51-b69f-ec30695ef7d2" providerId="ADAL" clId="{FA365615-C7BB-4677-838A-FA66519B4507}" dt="2023-11-05T22:41:46.496" v="4304"/>
          <ac:spMkLst>
            <pc:docMk/>
            <pc:sldMk cId="4050252719" sldId="1018"/>
            <ac:spMk id="7" creationId="{B9BD6442-8933-C946-431C-AC4A011FA615}"/>
          </ac:spMkLst>
        </pc:spChg>
        <pc:picChg chg="add del mod">
          <ac:chgData name="Laise Eduarda Paixão de Moraes" userId="ed9e5288-1c22-4d51-b69f-ec30695ef7d2" providerId="ADAL" clId="{FA365615-C7BB-4677-838A-FA66519B4507}" dt="2023-11-05T22:42:11.955" v="4313"/>
          <ac:picMkLst>
            <pc:docMk/>
            <pc:sldMk cId="4050252719" sldId="1018"/>
            <ac:picMk id="9" creationId="{39648329-C75D-B4C9-FCFE-19034306C496}"/>
          </ac:picMkLst>
        </pc:picChg>
      </pc:sldChg>
      <pc:sldChg chg="addSp delSp modSp add mod">
        <pc:chgData name="Laise Eduarda Paixão de Moraes" userId="ed9e5288-1c22-4d51-b69f-ec30695ef7d2" providerId="ADAL" clId="{FA365615-C7BB-4677-838A-FA66519B4507}" dt="2023-11-05T23:23:06.117" v="5130" actId="27636"/>
        <pc:sldMkLst>
          <pc:docMk/>
          <pc:sldMk cId="1977967781" sldId="1019"/>
        </pc:sldMkLst>
        <pc:spChg chg="mod">
          <ac:chgData name="Laise Eduarda Paixão de Moraes" userId="ed9e5288-1c22-4d51-b69f-ec30695ef7d2" providerId="ADAL" clId="{FA365615-C7BB-4677-838A-FA66519B4507}" dt="2023-11-05T23:23:06.117" v="5130" actId="27636"/>
          <ac:spMkLst>
            <pc:docMk/>
            <pc:sldMk cId="1977967781" sldId="1019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FA365615-C7BB-4677-838A-FA66519B4507}" dt="2023-11-05T23:04:48.515" v="4654" actId="14100"/>
          <ac:spMkLst>
            <pc:docMk/>
            <pc:sldMk cId="1977967781" sldId="1019"/>
            <ac:spMk id="4" creationId="{87C0ECC9-39A5-EC74-6C92-B8984B9EA065}"/>
          </ac:spMkLst>
        </pc:spChg>
        <pc:spChg chg="add del">
          <ac:chgData name="Laise Eduarda Paixão de Moraes" userId="ed9e5288-1c22-4d51-b69f-ec30695ef7d2" providerId="ADAL" clId="{FA365615-C7BB-4677-838A-FA66519B4507}" dt="2023-11-05T23:03:29.247" v="4626"/>
          <ac:spMkLst>
            <pc:docMk/>
            <pc:sldMk cId="1977967781" sldId="1019"/>
            <ac:spMk id="6" creationId="{5D42CA62-4DC6-EF77-7742-3ACDA8EC463F}"/>
          </ac:spMkLst>
        </pc:spChg>
        <pc:grpChg chg="add mod">
          <ac:chgData name="Laise Eduarda Paixão de Moraes" userId="ed9e5288-1c22-4d51-b69f-ec30695ef7d2" providerId="ADAL" clId="{FA365615-C7BB-4677-838A-FA66519B4507}" dt="2023-11-05T23:08:23.990" v="4754" actId="1036"/>
          <ac:grpSpMkLst>
            <pc:docMk/>
            <pc:sldMk cId="1977967781" sldId="1019"/>
            <ac:grpSpMk id="11" creationId="{24BF3F21-A1C7-D04F-A990-29F25D50919E}"/>
          </ac:grpSpMkLst>
        </pc:grpChg>
        <pc:picChg chg="add mod">
          <ac:chgData name="Laise Eduarda Paixão de Moraes" userId="ed9e5288-1c22-4d51-b69f-ec30695ef7d2" providerId="ADAL" clId="{FA365615-C7BB-4677-838A-FA66519B4507}" dt="2023-11-05T23:05:14.343" v="4678" actId="1038"/>
          <ac:picMkLst>
            <pc:docMk/>
            <pc:sldMk cId="1977967781" sldId="1019"/>
            <ac:picMk id="5" creationId="{6969B494-285C-1F82-F204-24F556BE2031}"/>
          </ac:picMkLst>
        </pc:picChg>
        <pc:picChg chg="add mod">
          <ac:chgData name="Laise Eduarda Paixão de Moraes" userId="ed9e5288-1c22-4d51-b69f-ec30695ef7d2" providerId="ADAL" clId="{FA365615-C7BB-4677-838A-FA66519B4507}" dt="2023-11-05T23:05:20.687" v="4708" actId="1037"/>
          <ac:picMkLst>
            <pc:docMk/>
            <pc:sldMk cId="1977967781" sldId="1019"/>
            <ac:picMk id="9" creationId="{48D11485-3B50-2D79-56D0-14EC433A6CA2}"/>
          </ac:picMkLst>
        </pc:picChg>
        <pc:picChg chg="add del">
          <ac:chgData name="Laise Eduarda Paixão de Moraes" userId="ed9e5288-1c22-4d51-b69f-ec30695ef7d2" providerId="ADAL" clId="{FA365615-C7BB-4677-838A-FA66519B4507}" dt="2023-11-05T23:03:33.610" v="4627" actId="478"/>
          <ac:picMkLst>
            <pc:docMk/>
            <pc:sldMk cId="1977967781" sldId="1019"/>
            <ac:picMk id="8194" creationId="{60D912E0-C57F-297D-B05D-9C864388CED4}"/>
          </ac:picMkLst>
        </pc:picChg>
      </pc:sldChg>
      <pc:sldChg chg="addSp delSp modSp add mod ord">
        <pc:chgData name="Laise Eduarda Paixão de Moraes" userId="ed9e5288-1c22-4d51-b69f-ec30695ef7d2" providerId="ADAL" clId="{FA365615-C7BB-4677-838A-FA66519B4507}" dt="2023-11-05T23:23:04.117" v="5128" actId="27636"/>
        <pc:sldMkLst>
          <pc:docMk/>
          <pc:sldMk cId="2308150952" sldId="1020"/>
        </pc:sldMkLst>
        <pc:spChg chg="mod">
          <ac:chgData name="Laise Eduarda Paixão de Moraes" userId="ed9e5288-1c22-4d51-b69f-ec30695ef7d2" providerId="ADAL" clId="{FA365615-C7BB-4677-838A-FA66519B4507}" dt="2023-11-05T23:23:04.117" v="5128" actId="27636"/>
          <ac:spMkLst>
            <pc:docMk/>
            <pc:sldMk cId="2308150952" sldId="1020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FA365615-C7BB-4677-838A-FA66519B4507}" dt="2023-11-05T22:55:13.920" v="4395" actId="478"/>
          <ac:spMkLst>
            <pc:docMk/>
            <pc:sldMk cId="2308150952" sldId="1020"/>
            <ac:spMk id="4" creationId="{87C0ECC9-39A5-EC74-6C92-B8984B9EA065}"/>
          </ac:spMkLst>
        </pc:spChg>
        <pc:spChg chg="mod">
          <ac:chgData name="Laise Eduarda Paixão de Moraes" userId="ed9e5288-1c22-4d51-b69f-ec30695ef7d2" providerId="ADAL" clId="{FA365615-C7BB-4677-838A-FA66519B4507}" dt="2023-11-05T22:57:33.913" v="4420" actId="20577"/>
          <ac:spMkLst>
            <pc:docMk/>
            <pc:sldMk cId="2308150952" sldId="1020"/>
            <ac:spMk id="7" creationId="{7407B81C-0484-6581-BEAB-182F52C03BEE}"/>
          </ac:spMkLst>
        </pc:spChg>
        <pc:spChg chg="add mod">
          <ac:chgData name="Laise Eduarda Paixão de Moraes" userId="ed9e5288-1c22-4d51-b69f-ec30695ef7d2" providerId="ADAL" clId="{FA365615-C7BB-4677-838A-FA66519B4507}" dt="2023-11-05T23:04:40.058" v="4652" actId="1076"/>
          <ac:spMkLst>
            <pc:docMk/>
            <pc:sldMk cId="2308150952" sldId="1020"/>
            <ac:spMk id="8" creationId="{18709955-57D3-D76E-22AB-417BAD8C56A4}"/>
          </ac:spMkLst>
        </pc:spChg>
        <pc:picChg chg="add mod">
          <ac:chgData name="Laise Eduarda Paixão de Moraes" userId="ed9e5288-1c22-4d51-b69f-ec30695ef7d2" providerId="ADAL" clId="{FA365615-C7BB-4677-838A-FA66519B4507}" dt="2023-11-05T23:01:51.750" v="4606" actId="1076"/>
          <ac:picMkLst>
            <pc:docMk/>
            <pc:sldMk cId="2308150952" sldId="1020"/>
            <ac:picMk id="5" creationId="{DF6EF5AC-4E7E-DDD1-D390-07499F0CBF5F}"/>
          </ac:picMkLst>
        </pc:picChg>
        <pc:picChg chg="add mod">
          <ac:chgData name="Laise Eduarda Paixão de Moraes" userId="ed9e5288-1c22-4d51-b69f-ec30695ef7d2" providerId="ADAL" clId="{FA365615-C7BB-4677-838A-FA66519B4507}" dt="2023-11-05T23:04:43.117" v="4653" actId="1076"/>
          <ac:picMkLst>
            <pc:docMk/>
            <pc:sldMk cId="2308150952" sldId="1020"/>
            <ac:picMk id="6" creationId="{A7FFAFE2-2E22-E7F2-A101-68A96A017C8D}"/>
          </ac:picMkLst>
        </pc:picChg>
      </pc:sldChg>
      <pc:sldChg chg="add del">
        <pc:chgData name="Laise Eduarda Paixão de Moraes" userId="ed9e5288-1c22-4d51-b69f-ec30695ef7d2" providerId="ADAL" clId="{FA365615-C7BB-4677-838A-FA66519B4507}" dt="2023-11-05T22:55:19.164" v="4397"/>
        <pc:sldMkLst>
          <pc:docMk/>
          <pc:sldMk cId="776958028" sldId="1021"/>
        </pc:sldMkLst>
      </pc:sldChg>
      <pc:sldChg chg="addSp delSp modSp add mod">
        <pc:chgData name="Laise Eduarda Paixão de Moraes" userId="ed9e5288-1c22-4d51-b69f-ec30695ef7d2" providerId="ADAL" clId="{FA365615-C7BB-4677-838A-FA66519B4507}" dt="2023-11-05T23:56:10.658" v="6524" actId="1076"/>
        <pc:sldMkLst>
          <pc:docMk/>
          <pc:sldMk cId="1926757837" sldId="1021"/>
        </pc:sldMkLst>
        <pc:spChg chg="mod">
          <ac:chgData name="Laise Eduarda Paixão de Moraes" userId="ed9e5288-1c22-4d51-b69f-ec30695ef7d2" providerId="ADAL" clId="{FA365615-C7BB-4677-838A-FA66519B4507}" dt="2023-11-05T23:26:19.229" v="5173" actId="20577"/>
          <ac:spMkLst>
            <pc:docMk/>
            <pc:sldMk cId="1926757837" sldId="1021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FA365615-C7BB-4677-838A-FA66519B4507}" dt="2023-11-05T23:10:48.083" v="4867" actId="478"/>
          <ac:spMkLst>
            <pc:docMk/>
            <pc:sldMk cId="1926757837" sldId="1021"/>
            <ac:spMk id="4" creationId="{87C0ECC9-39A5-EC74-6C92-B8984B9EA065}"/>
          </ac:spMkLst>
        </pc:spChg>
        <pc:spChg chg="add mod">
          <ac:chgData name="Laise Eduarda Paixão de Moraes" userId="ed9e5288-1c22-4d51-b69f-ec30695ef7d2" providerId="ADAL" clId="{FA365615-C7BB-4677-838A-FA66519B4507}" dt="2023-11-05T23:33:08.317" v="5504" actId="1035"/>
          <ac:spMkLst>
            <pc:docMk/>
            <pc:sldMk cId="1926757837" sldId="1021"/>
            <ac:spMk id="6" creationId="{C8C0F670-C494-52D2-DBA4-9FF13D5CD9C8}"/>
          </ac:spMkLst>
        </pc:spChg>
        <pc:spChg chg="del">
          <ac:chgData name="Laise Eduarda Paixão de Moraes" userId="ed9e5288-1c22-4d51-b69f-ec30695ef7d2" providerId="ADAL" clId="{FA365615-C7BB-4677-838A-FA66519B4507}" dt="2023-11-05T23:10:50.712" v="4868" actId="478"/>
          <ac:spMkLst>
            <pc:docMk/>
            <pc:sldMk cId="1926757837" sldId="1021"/>
            <ac:spMk id="7" creationId="{7407B81C-0484-6581-BEAB-182F52C03BEE}"/>
          </ac:spMkLst>
        </pc:spChg>
        <pc:spChg chg="add mod">
          <ac:chgData name="Laise Eduarda Paixão de Moraes" userId="ed9e5288-1c22-4d51-b69f-ec30695ef7d2" providerId="ADAL" clId="{FA365615-C7BB-4677-838A-FA66519B4507}" dt="2023-11-05T23:33:09.893" v="5509" actId="1035"/>
          <ac:spMkLst>
            <pc:docMk/>
            <pc:sldMk cId="1926757837" sldId="1021"/>
            <ac:spMk id="8" creationId="{039635FA-789E-F232-0B48-87EDE41269B6}"/>
          </ac:spMkLst>
        </pc:spChg>
        <pc:spChg chg="add mod">
          <ac:chgData name="Laise Eduarda Paixão de Moraes" userId="ed9e5288-1c22-4d51-b69f-ec30695ef7d2" providerId="ADAL" clId="{FA365615-C7BB-4677-838A-FA66519B4507}" dt="2023-11-05T23:33:01.949" v="5490" actId="207"/>
          <ac:spMkLst>
            <pc:docMk/>
            <pc:sldMk cId="1926757837" sldId="1021"/>
            <ac:spMk id="12" creationId="{88A0A2B2-6379-86AA-7BB8-1B68C170DF13}"/>
          </ac:spMkLst>
        </pc:spChg>
        <pc:spChg chg="add mod">
          <ac:chgData name="Laise Eduarda Paixão de Moraes" userId="ed9e5288-1c22-4d51-b69f-ec30695ef7d2" providerId="ADAL" clId="{FA365615-C7BB-4677-838A-FA66519B4507}" dt="2023-11-05T23:33:01.949" v="5490" actId="207"/>
          <ac:spMkLst>
            <pc:docMk/>
            <pc:sldMk cId="1926757837" sldId="1021"/>
            <ac:spMk id="13" creationId="{16428258-5C02-FCAA-70ED-6C56217D93B3}"/>
          </ac:spMkLst>
        </pc:spChg>
        <pc:spChg chg="add mod">
          <ac:chgData name="Laise Eduarda Paixão de Moraes" userId="ed9e5288-1c22-4d51-b69f-ec30695ef7d2" providerId="ADAL" clId="{FA365615-C7BB-4677-838A-FA66519B4507}" dt="2023-11-05T23:55:18.914" v="6511" actId="1076"/>
          <ac:spMkLst>
            <pc:docMk/>
            <pc:sldMk cId="1926757837" sldId="1021"/>
            <ac:spMk id="14" creationId="{CF490E37-24EF-A246-B363-6B43DAE0B7C6}"/>
          </ac:spMkLst>
        </pc:spChg>
        <pc:spChg chg="add mod">
          <ac:chgData name="Laise Eduarda Paixão de Moraes" userId="ed9e5288-1c22-4d51-b69f-ec30695ef7d2" providerId="ADAL" clId="{FA365615-C7BB-4677-838A-FA66519B4507}" dt="2023-11-05T23:33:15.292" v="5517" actId="1036"/>
          <ac:spMkLst>
            <pc:docMk/>
            <pc:sldMk cId="1926757837" sldId="1021"/>
            <ac:spMk id="15" creationId="{280869AA-84E0-4DDE-D363-1F30CBA24C2E}"/>
          </ac:spMkLst>
        </pc:spChg>
        <pc:spChg chg="add del mod">
          <ac:chgData name="Laise Eduarda Paixão de Moraes" userId="ed9e5288-1c22-4d51-b69f-ec30695ef7d2" providerId="ADAL" clId="{FA365615-C7BB-4677-838A-FA66519B4507}" dt="2023-11-05T23:55:07.384" v="6507" actId="478"/>
          <ac:spMkLst>
            <pc:docMk/>
            <pc:sldMk cId="1926757837" sldId="1021"/>
            <ac:spMk id="18" creationId="{575C3090-0368-A606-2329-87DD1A43CF4F}"/>
          </ac:spMkLst>
        </pc:spChg>
        <pc:spChg chg="add mod">
          <ac:chgData name="Laise Eduarda Paixão de Moraes" userId="ed9e5288-1c22-4d51-b69f-ec30695ef7d2" providerId="ADAL" clId="{FA365615-C7BB-4677-838A-FA66519B4507}" dt="2023-11-05T23:56:10.658" v="6524" actId="1076"/>
          <ac:spMkLst>
            <pc:docMk/>
            <pc:sldMk cId="1926757837" sldId="1021"/>
            <ac:spMk id="19" creationId="{D48C6BE5-4C56-4568-E610-2DF2A9B15633}"/>
          </ac:spMkLst>
        </pc:spChg>
        <pc:grpChg chg="del">
          <ac:chgData name="Laise Eduarda Paixão de Moraes" userId="ed9e5288-1c22-4d51-b69f-ec30695ef7d2" providerId="ADAL" clId="{FA365615-C7BB-4677-838A-FA66519B4507}" dt="2023-11-05T23:10:48.083" v="4867" actId="478"/>
          <ac:grpSpMkLst>
            <pc:docMk/>
            <pc:sldMk cId="1926757837" sldId="1021"/>
            <ac:grpSpMk id="11" creationId="{24BF3F21-A1C7-D04F-A990-29F25D50919E}"/>
          </ac:grpSpMkLst>
        </pc:grpChg>
        <pc:picChg chg="add mod">
          <ac:chgData name="Laise Eduarda Paixão de Moraes" userId="ed9e5288-1c22-4d51-b69f-ec30695ef7d2" providerId="ADAL" clId="{FA365615-C7BB-4677-838A-FA66519B4507}" dt="2023-11-05T23:31:20.948" v="5469" actId="1035"/>
          <ac:picMkLst>
            <pc:docMk/>
            <pc:sldMk cId="1926757837" sldId="1021"/>
            <ac:picMk id="16" creationId="{8C233BB2-794A-3004-A2C9-687B8B302C81}"/>
          </ac:picMkLst>
        </pc:picChg>
        <pc:picChg chg="add mod">
          <ac:chgData name="Laise Eduarda Paixão de Moraes" userId="ed9e5288-1c22-4d51-b69f-ec30695ef7d2" providerId="ADAL" clId="{FA365615-C7BB-4677-838A-FA66519B4507}" dt="2023-11-05T23:31:30.672" v="5478" actId="14100"/>
          <ac:picMkLst>
            <pc:docMk/>
            <pc:sldMk cId="1926757837" sldId="1021"/>
            <ac:picMk id="17" creationId="{11717E41-13BF-649A-2A10-4361D7ABE4B2}"/>
          </ac:picMkLst>
        </pc:picChg>
        <pc:picChg chg="add mod">
          <ac:chgData name="Laise Eduarda Paixão de Moraes" userId="ed9e5288-1c22-4d51-b69f-ec30695ef7d2" providerId="ADAL" clId="{FA365615-C7BB-4677-838A-FA66519B4507}" dt="2023-11-05T23:31:49.462" v="5479"/>
          <ac:picMkLst>
            <pc:docMk/>
            <pc:sldMk cId="1926757837" sldId="1021"/>
            <ac:picMk id="11266" creationId="{DCC2C741-167F-D238-6DCB-74E568DE58B6}"/>
          </ac:picMkLst>
        </pc:picChg>
      </pc:sldChg>
      <pc:sldChg chg="delSp modSp add del mod">
        <pc:chgData name="Laise Eduarda Paixão de Moraes" userId="ed9e5288-1c22-4d51-b69f-ec30695ef7d2" providerId="ADAL" clId="{FA365615-C7BB-4677-838A-FA66519B4507}" dt="2023-11-06T01:48:33.753" v="9357" actId="47"/>
        <pc:sldMkLst>
          <pc:docMk/>
          <pc:sldMk cId="3808852847" sldId="1022"/>
        </pc:sldMkLst>
        <pc:spChg chg="mod">
          <ac:chgData name="Laise Eduarda Paixão de Moraes" userId="ed9e5288-1c22-4d51-b69f-ec30695ef7d2" providerId="ADAL" clId="{FA365615-C7BB-4677-838A-FA66519B4507}" dt="2023-11-05T23:22:55.091" v="5124" actId="20577"/>
          <ac:spMkLst>
            <pc:docMk/>
            <pc:sldMk cId="3808852847" sldId="1022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FA365615-C7BB-4677-838A-FA66519B4507}" dt="2023-11-05T23:21:49.002" v="5098" actId="113"/>
          <ac:spMkLst>
            <pc:docMk/>
            <pc:sldMk cId="3808852847" sldId="1022"/>
            <ac:spMk id="4" creationId="{87C0ECC9-39A5-EC74-6C92-B8984B9EA065}"/>
          </ac:spMkLst>
        </pc:spChg>
        <pc:spChg chg="del">
          <ac:chgData name="Laise Eduarda Paixão de Moraes" userId="ed9e5288-1c22-4d51-b69f-ec30695ef7d2" providerId="ADAL" clId="{FA365615-C7BB-4677-838A-FA66519B4507}" dt="2023-11-05T23:21:46.488" v="5097" actId="478"/>
          <ac:spMkLst>
            <pc:docMk/>
            <pc:sldMk cId="3808852847" sldId="1022"/>
            <ac:spMk id="8" creationId="{B337E4F9-A8C8-3093-CD22-8C17F66E74FD}"/>
          </ac:spMkLst>
        </pc:spChg>
        <pc:picChg chg="del">
          <ac:chgData name="Laise Eduarda Paixão de Moraes" userId="ed9e5288-1c22-4d51-b69f-ec30695ef7d2" providerId="ADAL" clId="{FA365615-C7BB-4677-838A-FA66519B4507}" dt="2023-11-05T23:21:46.488" v="5097" actId="478"/>
          <ac:picMkLst>
            <pc:docMk/>
            <pc:sldMk cId="3808852847" sldId="1022"/>
            <ac:picMk id="6146" creationId="{D9FAC291-86CB-34DC-DABB-0935C85D2EB5}"/>
          </ac:picMkLst>
        </pc:picChg>
      </pc:sldChg>
      <pc:sldChg chg="add del">
        <pc:chgData name="Laise Eduarda Paixão de Moraes" userId="ed9e5288-1c22-4d51-b69f-ec30695ef7d2" providerId="ADAL" clId="{FA365615-C7BB-4677-838A-FA66519B4507}" dt="2023-11-05T23:17:56.909" v="4872"/>
        <pc:sldMkLst>
          <pc:docMk/>
          <pc:sldMk cId="591885014" sldId="1023"/>
        </pc:sldMkLst>
      </pc:sldChg>
      <pc:sldChg chg="modSp add mod">
        <pc:chgData name="Laise Eduarda Paixão de Moraes" userId="ed9e5288-1c22-4d51-b69f-ec30695ef7d2" providerId="ADAL" clId="{FA365615-C7BB-4677-838A-FA66519B4507}" dt="2023-11-05T23:23:01.501" v="5126" actId="27636"/>
        <pc:sldMkLst>
          <pc:docMk/>
          <pc:sldMk cId="2551591773" sldId="1023"/>
        </pc:sldMkLst>
        <pc:spChg chg="mod">
          <ac:chgData name="Laise Eduarda Paixão de Moraes" userId="ed9e5288-1c22-4d51-b69f-ec30695ef7d2" providerId="ADAL" clId="{FA365615-C7BB-4677-838A-FA66519B4507}" dt="2023-11-05T23:23:01.501" v="5126" actId="27636"/>
          <ac:spMkLst>
            <pc:docMk/>
            <pc:sldMk cId="2551591773" sldId="1023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FA365615-C7BB-4677-838A-FA66519B4507}" dt="2023-11-05T23:21:53.966" v="5099" actId="113"/>
          <ac:spMkLst>
            <pc:docMk/>
            <pc:sldMk cId="2551591773" sldId="1023"/>
            <ac:spMk id="4" creationId="{87C0ECC9-39A5-EC74-6C92-B8984B9EA065}"/>
          </ac:spMkLst>
        </pc:spChg>
      </pc:sldChg>
      <pc:sldChg chg="modSp add mod">
        <pc:chgData name="Laise Eduarda Paixão de Moraes" userId="ed9e5288-1c22-4d51-b69f-ec30695ef7d2" providerId="ADAL" clId="{FA365615-C7BB-4677-838A-FA66519B4507}" dt="2023-11-05T23:53:57.726" v="6487" actId="20577"/>
        <pc:sldMkLst>
          <pc:docMk/>
          <pc:sldMk cId="3989125325" sldId="1024"/>
        </pc:sldMkLst>
        <pc:spChg chg="mod">
          <ac:chgData name="Laise Eduarda Paixão de Moraes" userId="ed9e5288-1c22-4d51-b69f-ec30695ef7d2" providerId="ADAL" clId="{FA365615-C7BB-4677-838A-FA66519B4507}" dt="2023-11-05T23:42:32.631" v="5589" actId="20577"/>
          <ac:spMkLst>
            <pc:docMk/>
            <pc:sldMk cId="3989125325" sldId="1024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FA365615-C7BB-4677-838A-FA66519B4507}" dt="2023-11-05T23:53:57.726" v="6487" actId="20577"/>
          <ac:spMkLst>
            <pc:docMk/>
            <pc:sldMk cId="3989125325" sldId="1024"/>
            <ac:spMk id="4" creationId="{87C0ECC9-39A5-EC74-6C92-B8984B9EA065}"/>
          </ac:spMkLst>
        </pc:spChg>
      </pc:sldChg>
      <pc:sldChg chg="addSp delSp modSp add del mod">
        <pc:chgData name="Laise Eduarda Paixão de Moraes" userId="ed9e5288-1c22-4d51-b69f-ec30695ef7d2" providerId="ADAL" clId="{FA365615-C7BB-4677-838A-FA66519B4507}" dt="2023-11-06T00:04:59.862" v="6658" actId="47"/>
        <pc:sldMkLst>
          <pc:docMk/>
          <pc:sldMk cId="850984780" sldId="1025"/>
        </pc:sldMkLst>
        <pc:spChg chg="mod">
          <ac:chgData name="Laise Eduarda Paixão de Moraes" userId="ed9e5288-1c22-4d51-b69f-ec30695ef7d2" providerId="ADAL" clId="{FA365615-C7BB-4677-838A-FA66519B4507}" dt="2023-11-06T00:00:00.560" v="6546" actId="20577"/>
          <ac:spMkLst>
            <pc:docMk/>
            <pc:sldMk cId="850984780" sldId="1025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FA365615-C7BB-4677-838A-FA66519B4507}" dt="2023-11-05T23:56:53.356" v="6529" actId="478"/>
          <ac:spMkLst>
            <pc:docMk/>
            <pc:sldMk cId="850984780" sldId="1025"/>
            <ac:spMk id="4" creationId="{87C0ECC9-39A5-EC74-6C92-B8984B9EA065}"/>
          </ac:spMkLst>
        </pc:spChg>
        <pc:picChg chg="add del mod">
          <ac:chgData name="Laise Eduarda Paixão de Moraes" userId="ed9e5288-1c22-4d51-b69f-ec30695ef7d2" providerId="ADAL" clId="{FA365615-C7BB-4677-838A-FA66519B4507}" dt="2023-11-06T00:04:53.934" v="6653" actId="21"/>
          <ac:picMkLst>
            <pc:docMk/>
            <pc:sldMk cId="850984780" sldId="1025"/>
            <ac:picMk id="13314" creationId="{19D734E7-EDED-664C-723E-087FE9DE1EA2}"/>
          </ac:picMkLst>
        </pc:picChg>
      </pc:sldChg>
      <pc:sldChg chg="add del">
        <pc:chgData name="Laise Eduarda Paixão de Moraes" userId="ed9e5288-1c22-4d51-b69f-ec30695ef7d2" providerId="ADAL" clId="{FA365615-C7BB-4677-838A-FA66519B4507}" dt="2023-11-05T23:55:24.610" v="6513" actId="47"/>
        <pc:sldMkLst>
          <pc:docMk/>
          <pc:sldMk cId="2659666148" sldId="1026"/>
        </pc:sldMkLst>
      </pc:sldChg>
      <pc:sldChg chg="addSp delSp modSp add mod">
        <pc:chgData name="Laise Eduarda Paixão de Moraes" userId="ed9e5288-1c22-4d51-b69f-ec30695ef7d2" providerId="ADAL" clId="{FA365615-C7BB-4677-838A-FA66519B4507}" dt="2023-11-05T23:56:24.309" v="6528" actId="478"/>
        <pc:sldMkLst>
          <pc:docMk/>
          <pc:sldMk cId="387507797" sldId="1027"/>
        </pc:sldMkLst>
        <pc:spChg chg="add del mod">
          <ac:chgData name="Laise Eduarda Paixão de Moraes" userId="ed9e5288-1c22-4d51-b69f-ec30695ef7d2" providerId="ADAL" clId="{FA365615-C7BB-4677-838A-FA66519B4507}" dt="2023-11-05T23:56:24.309" v="6528" actId="478"/>
          <ac:spMkLst>
            <pc:docMk/>
            <pc:sldMk cId="387507797" sldId="1027"/>
            <ac:spMk id="4" creationId="{BC63FBA9-8B03-0D04-6F9F-0EE1D8D366B0}"/>
          </ac:spMkLst>
        </pc:spChg>
        <pc:spChg chg="add mod">
          <ac:chgData name="Laise Eduarda Paixão de Moraes" userId="ed9e5288-1c22-4d51-b69f-ec30695ef7d2" providerId="ADAL" clId="{FA365615-C7BB-4677-838A-FA66519B4507}" dt="2023-11-05T23:56:22.690" v="6527" actId="1076"/>
          <ac:spMkLst>
            <pc:docMk/>
            <pc:sldMk cId="387507797" sldId="1027"/>
            <ac:spMk id="5" creationId="{AFA636A2-D336-A8CE-8AC4-71901C00EB71}"/>
          </ac:spMkLst>
        </pc:spChg>
        <pc:spChg chg="mod">
          <ac:chgData name="Laise Eduarda Paixão de Moraes" userId="ed9e5288-1c22-4d51-b69f-ec30695ef7d2" providerId="ADAL" clId="{FA365615-C7BB-4677-838A-FA66519B4507}" dt="2023-11-05T23:55:42.154" v="6519" actId="207"/>
          <ac:spMkLst>
            <pc:docMk/>
            <pc:sldMk cId="387507797" sldId="1027"/>
            <ac:spMk id="14" creationId="{CF490E37-24EF-A246-B363-6B43DAE0B7C6}"/>
          </ac:spMkLst>
        </pc:spChg>
        <pc:spChg chg="mod">
          <ac:chgData name="Laise Eduarda Paixão de Moraes" userId="ed9e5288-1c22-4d51-b69f-ec30695ef7d2" providerId="ADAL" clId="{FA365615-C7BB-4677-838A-FA66519B4507}" dt="2023-11-05T23:55:33.675" v="6516" actId="13926"/>
          <ac:spMkLst>
            <pc:docMk/>
            <pc:sldMk cId="387507797" sldId="1027"/>
            <ac:spMk id="15" creationId="{280869AA-84E0-4DDE-D363-1F30CBA24C2E}"/>
          </ac:spMkLst>
        </pc:spChg>
      </pc:sldChg>
      <pc:sldChg chg="addSp delSp modSp add mod">
        <pc:chgData name="Laise Eduarda Paixão de Moraes" userId="ed9e5288-1c22-4d51-b69f-ec30695ef7d2" providerId="ADAL" clId="{FA365615-C7BB-4677-838A-FA66519B4507}" dt="2023-11-06T01:14:25.314" v="9120" actId="6549"/>
        <pc:sldMkLst>
          <pc:docMk/>
          <pc:sldMk cId="381794941" sldId="1028"/>
        </pc:sldMkLst>
        <pc:spChg chg="mod">
          <ac:chgData name="Laise Eduarda Paixão de Moraes" userId="ed9e5288-1c22-4d51-b69f-ec30695ef7d2" providerId="ADAL" clId="{FA365615-C7BB-4677-838A-FA66519B4507}" dt="2023-11-06T00:04:08.036" v="6633" actId="1076"/>
          <ac:spMkLst>
            <pc:docMk/>
            <pc:sldMk cId="381794941" sldId="102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FA365615-C7BB-4677-838A-FA66519B4507}" dt="2023-11-06T00:04:29.630" v="6651" actId="20577"/>
          <ac:spMkLst>
            <pc:docMk/>
            <pc:sldMk cId="381794941" sldId="1028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FA365615-C7BB-4677-838A-FA66519B4507}" dt="2023-11-06T00:05:48.303" v="6672" actId="1582"/>
          <ac:spMkLst>
            <pc:docMk/>
            <pc:sldMk cId="381794941" sldId="1028"/>
            <ac:spMk id="6" creationId="{6010B7B6-3081-B983-63D5-46957646888E}"/>
          </ac:spMkLst>
        </pc:spChg>
        <pc:spChg chg="add mod">
          <ac:chgData name="Laise Eduarda Paixão de Moraes" userId="ed9e5288-1c22-4d51-b69f-ec30695ef7d2" providerId="ADAL" clId="{FA365615-C7BB-4677-838A-FA66519B4507}" dt="2023-11-06T01:14:25.314" v="9120" actId="6549"/>
          <ac:spMkLst>
            <pc:docMk/>
            <pc:sldMk cId="381794941" sldId="1028"/>
            <ac:spMk id="15" creationId="{2345C9CF-8089-CCC3-D16A-8727DC749C60}"/>
          </ac:spMkLst>
        </pc:spChg>
        <pc:grpChg chg="add del mod">
          <ac:chgData name="Laise Eduarda Paixão de Moraes" userId="ed9e5288-1c22-4d51-b69f-ec30695ef7d2" providerId="ADAL" clId="{FA365615-C7BB-4677-838A-FA66519B4507}" dt="2023-11-06T00:04:51.186" v="6652" actId="478"/>
          <ac:grpSpMkLst>
            <pc:docMk/>
            <pc:sldMk cId="381794941" sldId="1028"/>
            <ac:grpSpMk id="4" creationId="{7844A779-E22E-49F9-9BD3-B2BCC64D78DB}"/>
          </ac:grpSpMkLst>
        </pc:grpChg>
        <pc:picChg chg="add mod">
          <ac:chgData name="Laise Eduarda Paixão de Moraes" userId="ed9e5288-1c22-4d51-b69f-ec30695ef7d2" providerId="ADAL" clId="{FA365615-C7BB-4677-838A-FA66519B4507}" dt="2023-11-06T00:05:20.485" v="6666" actId="1076"/>
          <ac:picMkLst>
            <pc:docMk/>
            <pc:sldMk cId="381794941" sldId="1028"/>
            <ac:picMk id="5" creationId="{22515588-20A1-911D-158F-97071B3C1D61}"/>
          </ac:picMkLst>
        </pc:picChg>
        <pc:picChg chg="del mod">
          <ac:chgData name="Laise Eduarda Paixão de Moraes" userId="ed9e5288-1c22-4d51-b69f-ec30695ef7d2" providerId="ADAL" clId="{FA365615-C7BB-4677-838A-FA66519B4507}" dt="2023-11-06T00:01:47.229" v="6553" actId="478"/>
          <ac:picMkLst>
            <pc:docMk/>
            <pc:sldMk cId="381794941" sldId="1028"/>
            <ac:picMk id="13314" creationId="{19D734E7-EDED-664C-723E-087FE9DE1EA2}"/>
          </ac:picMkLst>
        </pc:picChg>
        <pc:picChg chg="add del mod">
          <ac:chgData name="Laise Eduarda Paixão de Moraes" userId="ed9e5288-1c22-4d51-b69f-ec30695ef7d2" providerId="ADAL" clId="{FA365615-C7BB-4677-838A-FA66519B4507}" dt="2023-11-06T00:02:36.074" v="6557" actId="478"/>
          <ac:picMkLst>
            <pc:docMk/>
            <pc:sldMk cId="381794941" sldId="1028"/>
            <ac:picMk id="16386" creationId="{D9B8BCD0-87E6-7272-5FDD-C7A8A068AF6C}"/>
          </ac:picMkLst>
        </pc:picChg>
        <pc:picChg chg="add mod">
          <ac:chgData name="Laise Eduarda Paixão de Moraes" userId="ed9e5288-1c22-4d51-b69f-ec30695ef7d2" providerId="ADAL" clId="{FA365615-C7BB-4677-838A-FA66519B4507}" dt="2023-11-06T00:05:04.308" v="6660" actId="1076"/>
          <ac:picMkLst>
            <pc:docMk/>
            <pc:sldMk cId="381794941" sldId="1028"/>
            <ac:picMk id="16388" creationId="{9D46C8FA-4300-17D2-1167-0C86B795D2D3}"/>
          </ac:picMkLst>
        </pc:picChg>
        <pc:picChg chg="add del mod">
          <ac:chgData name="Laise Eduarda Paixão de Moraes" userId="ed9e5288-1c22-4d51-b69f-ec30695ef7d2" providerId="ADAL" clId="{FA365615-C7BB-4677-838A-FA66519B4507}" dt="2023-11-06T00:04:51.186" v="6652" actId="478"/>
          <ac:picMkLst>
            <pc:docMk/>
            <pc:sldMk cId="381794941" sldId="1028"/>
            <ac:picMk id="16390" creationId="{975A09B7-1B9F-0F16-D46C-88D504E36871}"/>
          </ac:picMkLst>
        </pc:picChg>
        <pc:cxnChg chg="add mod">
          <ac:chgData name="Laise Eduarda Paixão de Moraes" userId="ed9e5288-1c22-4d51-b69f-ec30695ef7d2" providerId="ADAL" clId="{FA365615-C7BB-4677-838A-FA66519B4507}" dt="2023-11-06T00:06:17.042" v="6678" actId="14100"/>
          <ac:cxnSpMkLst>
            <pc:docMk/>
            <pc:sldMk cId="381794941" sldId="1028"/>
            <ac:cxnSpMk id="8" creationId="{17D7E44C-9226-DA0B-9FFA-98A4D012033D}"/>
          </ac:cxnSpMkLst>
        </pc:cxnChg>
        <pc:cxnChg chg="add mod">
          <ac:chgData name="Laise Eduarda Paixão de Moraes" userId="ed9e5288-1c22-4d51-b69f-ec30695ef7d2" providerId="ADAL" clId="{FA365615-C7BB-4677-838A-FA66519B4507}" dt="2023-11-06T00:06:11.648" v="6677" actId="14100"/>
          <ac:cxnSpMkLst>
            <pc:docMk/>
            <pc:sldMk cId="381794941" sldId="1028"/>
            <ac:cxnSpMk id="11" creationId="{6AC81497-410F-A9F6-BC1B-80A181EC50BF}"/>
          </ac:cxnSpMkLst>
        </pc:cxnChg>
      </pc:sldChg>
      <pc:sldChg chg="del">
        <pc:chgData name="Laise Eduarda Paixão de Moraes" userId="ed9e5288-1c22-4d51-b69f-ec30695ef7d2" providerId="ADAL" clId="{FA365615-C7BB-4677-838A-FA66519B4507}" dt="2023-11-05T20:18:09.682" v="67" actId="47"/>
        <pc:sldMkLst>
          <pc:docMk/>
          <pc:sldMk cId="3450372074" sldId="1028"/>
        </pc:sldMkLst>
      </pc:sldChg>
      <pc:sldChg chg="add del">
        <pc:chgData name="Laise Eduarda Paixão de Moraes" userId="ed9e5288-1c22-4d51-b69f-ec30695ef7d2" providerId="ADAL" clId="{FA365615-C7BB-4677-838A-FA66519B4507}" dt="2023-11-06T00:07:52.688" v="6743" actId="47"/>
        <pc:sldMkLst>
          <pc:docMk/>
          <pc:sldMk cId="3296269575" sldId="1029"/>
        </pc:sldMkLst>
      </pc:sldChg>
      <pc:sldChg chg="addSp delSp modSp add mod">
        <pc:chgData name="Laise Eduarda Paixão de Moraes" userId="ed9e5288-1c22-4d51-b69f-ec30695ef7d2" providerId="ADAL" clId="{FA365615-C7BB-4677-838A-FA66519B4507}" dt="2023-11-06T01:23:20.539" v="9177"/>
        <pc:sldMkLst>
          <pc:docMk/>
          <pc:sldMk cId="2803815103" sldId="1030"/>
        </pc:sldMkLst>
        <pc:spChg chg="mod">
          <ac:chgData name="Laise Eduarda Paixão de Moraes" userId="ed9e5288-1c22-4d51-b69f-ec30695ef7d2" providerId="ADAL" clId="{FA365615-C7BB-4677-838A-FA66519B4507}" dt="2023-11-06T00:07:49.994" v="6742" actId="27636"/>
          <ac:spMkLst>
            <pc:docMk/>
            <pc:sldMk cId="2803815103" sldId="1030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FA365615-C7BB-4677-838A-FA66519B4507}" dt="2023-11-06T00:43:45.783" v="7994" actId="255"/>
          <ac:spMkLst>
            <pc:docMk/>
            <pc:sldMk cId="2803815103" sldId="1030"/>
            <ac:spMk id="4" creationId="{87C0ECC9-39A5-EC74-6C92-B8984B9EA065}"/>
          </ac:spMkLst>
        </pc:spChg>
        <pc:spChg chg="add mod">
          <ac:chgData name="Laise Eduarda Paixão de Moraes" userId="ed9e5288-1c22-4d51-b69f-ec30695ef7d2" providerId="ADAL" clId="{FA365615-C7BB-4677-838A-FA66519B4507}" dt="2023-11-06T00:44:04.183" v="7999" actId="207"/>
          <ac:spMkLst>
            <pc:docMk/>
            <pc:sldMk cId="2803815103" sldId="1030"/>
            <ac:spMk id="5" creationId="{C468A5E3-388D-AE51-F416-8F8244F00581}"/>
          </ac:spMkLst>
        </pc:spChg>
        <pc:spChg chg="add del mod">
          <ac:chgData name="Laise Eduarda Paixão de Moraes" userId="ed9e5288-1c22-4d51-b69f-ec30695ef7d2" providerId="ADAL" clId="{FA365615-C7BB-4677-838A-FA66519B4507}" dt="2023-11-06T01:23:20.539" v="9177"/>
          <ac:spMkLst>
            <pc:docMk/>
            <pc:sldMk cId="2803815103" sldId="1030"/>
            <ac:spMk id="6" creationId="{95DA652D-A0C9-C242-F11C-BA3D4B709969}"/>
          </ac:spMkLst>
        </pc:spChg>
      </pc:sldChg>
      <pc:sldChg chg="addSp delSp modSp add del mod">
        <pc:chgData name="Laise Eduarda Paixão de Moraes" userId="ed9e5288-1c22-4d51-b69f-ec30695ef7d2" providerId="ADAL" clId="{FA365615-C7BB-4677-838A-FA66519B4507}" dt="2023-11-06T00:55:35.490" v="8243" actId="47"/>
        <pc:sldMkLst>
          <pc:docMk/>
          <pc:sldMk cId="4115547396" sldId="1031"/>
        </pc:sldMkLst>
        <pc:spChg chg="mod">
          <ac:chgData name="Laise Eduarda Paixão de Moraes" userId="ed9e5288-1c22-4d51-b69f-ec30695ef7d2" providerId="ADAL" clId="{FA365615-C7BB-4677-838A-FA66519B4507}" dt="2023-11-06T00:25:10.509" v="6876" actId="27636"/>
          <ac:spMkLst>
            <pc:docMk/>
            <pc:sldMk cId="4115547396" sldId="1031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FA365615-C7BB-4677-838A-FA66519B4507}" dt="2023-11-06T00:13:50.548" v="6822" actId="478"/>
          <ac:spMkLst>
            <pc:docMk/>
            <pc:sldMk cId="4115547396" sldId="1031"/>
            <ac:spMk id="4" creationId="{87C0ECC9-39A5-EC74-6C92-B8984B9EA065}"/>
          </ac:spMkLst>
        </pc:spChg>
        <pc:spChg chg="add mod">
          <ac:chgData name="Laise Eduarda Paixão de Moraes" userId="ed9e5288-1c22-4d51-b69f-ec30695ef7d2" providerId="ADAL" clId="{FA365615-C7BB-4677-838A-FA66519B4507}" dt="2023-11-06T00:48:14.050" v="8233" actId="1036"/>
          <ac:spMkLst>
            <pc:docMk/>
            <pc:sldMk cId="4115547396" sldId="1031"/>
            <ac:spMk id="7" creationId="{FF9BAB14-92E8-9C49-A4EA-055A070D388C}"/>
          </ac:spMkLst>
        </pc:spChg>
        <pc:spChg chg="add del mod">
          <ac:chgData name="Laise Eduarda Paixão de Moraes" userId="ed9e5288-1c22-4d51-b69f-ec30695ef7d2" providerId="ADAL" clId="{FA365615-C7BB-4677-838A-FA66519B4507}" dt="2023-11-06T00:45:32.247" v="8009"/>
          <ac:spMkLst>
            <pc:docMk/>
            <pc:sldMk cId="4115547396" sldId="1031"/>
            <ac:spMk id="8" creationId="{9BF0E121-7E42-520B-8D61-EED31A9DF29E}"/>
          </ac:spMkLst>
        </pc:spChg>
        <pc:picChg chg="add mod">
          <ac:chgData name="Laise Eduarda Paixão de Moraes" userId="ed9e5288-1c22-4d51-b69f-ec30695ef7d2" providerId="ADAL" clId="{FA365615-C7BB-4677-838A-FA66519B4507}" dt="2023-11-06T00:25:56.133" v="6879"/>
          <ac:picMkLst>
            <pc:docMk/>
            <pc:sldMk cId="4115547396" sldId="1031"/>
            <ac:picMk id="6" creationId="{62C42F24-4232-8141-7FC8-B3C7C52C8545}"/>
          </ac:picMkLst>
        </pc:picChg>
      </pc:sldChg>
      <pc:sldChg chg="add del">
        <pc:chgData name="Laise Eduarda Paixão de Moraes" userId="ed9e5288-1c22-4d51-b69f-ec30695ef7d2" providerId="ADAL" clId="{FA365615-C7BB-4677-838A-FA66519B4507}" dt="2023-11-06T00:46:25.976" v="8190" actId="47"/>
        <pc:sldMkLst>
          <pc:docMk/>
          <pc:sldMk cId="3439909961" sldId="1032"/>
        </pc:sldMkLst>
      </pc:sldChg>
      <pc:sldChg chg="add del">
        <pc:chgData name="Laise Eduarda Paixão de Moraes" userId="ed9e5288-1c22-4d51-b69f-ec30695ef7d2" providerId="ADAL" clId="{FA365615-C7BB-4677-838A-FA66519B4507}" dt="2023-11-06T00:46:26.471" v="8191" actId="47"/>
        <pc:sldMkLst>
          <pc:docMk/>
          <pc:sldMk cId="3235191381" sldId="1033"/>
        </pc:sldMkLst>
      </pc:sldChg>
      <pc:sldChg chg="add del">
        <pc:chgData name="Laise Eduarda Paixão de Moraes" userId="ed9e5288-1c22-4d51-b69f-ec30695ef7d2" providerId="ADAL" clId="{FA365615-C7BB-4677-838A-FA66519B4507}" dt="2023-11-06T00:46:27.325" v="8192" actId="47"/>
        <pc:sldMkLst>
          <pc:docMk/>
          <pc:sldMk cId="973990277" sldId="1034"/>
        </pc:sldMkLst>
      </pc:sldChg>
      <pc:sldChg chg="add del">
        <pc:chgData name="Laise Eduarda Paixão de Moraes" userId="ed9e5288-1c22-4d51-b69f-ec30695ef7d2" providerId="ADAL" clId="{FA365615-C7BB-4677-838A-FA66519B4507}" dt="2023-11-06T00:46:39.024" v="8209" actId="47"/>
        <pc:sldMkLst>
          <pc:docMk/>
          <pc:sldMk cId="435330662" sldId="1035"/>
        </pc:sldMkLst>
      </pc:sldChg>
      <pc:sldChg chg="addSp modSp add mod">
        <pc:chgData name="Laise Eduarda Paixão de Moraes" userId="ed9e5288-1c22-4d51-b69f-ec30695ef7d2" providerId="ADAL" clId="{FA365615-C7BB-4677-838A-FA66519B4507}" dt="2023-11-06T01:05:30.428" v="8542" actId="20577"/>
        <pc:sldMkLst>
          <pc:docMk/>
          <pc:sldMk cId="3454364152" sldId="1036"/>
        </pc:sldMkLst>
        <pc:spChg chg="add mod">
          <ac:chgData name="Laise Eduarda Paixão de Moraes" userId="ed9e5288-1c22-4d51-b69f-ec30695ef7d2" providerId="ADAL" clId="{FA365615-C7BB-4677-838A-FA66519B4507}" dt="2023-11-06T01:05:30.428" v="8542" actId="20577"/>
          <ac:spMkLst>
            <pc:docMk/>
            <pc:sldMk cId="3454364152" sldId="1036"/>
            <ac:spMk id="4" creationId="{B790BED5-D721-608E-7BBE-87EF6CCBF4E5}"/>
          </ac:spMkLst>
        </pc:spChg>
        <pc:spChg chg="mod">
          <ac:chgData name="Laise Eduarda Paixão de Moraes" userId="ed9e5288-1c22-4d51-b69f-ec30695ef7d2" providerId="ADAL" clId="{FA365615-C7BB-4677-838A-FA66519B4507}" dt="2023-11-06T00:45:39.163" v="8033" actId="1035"/>
          <ac:spMkLst>
            <pc:docMk/>
            <pc:sldMk cId="3454364152" sldId="1036"/>
            <ac:spMk id="7" creationId="{FF9BAB14-92E8-9C49-A4EA-055A070D388C}"/>
          </ac:spMkLst>
        </pc:spChg>
      </pc:sldChg>
      <pc:sldChg chg="addSp modSp add mod">
        <pc:chgData name="Laise Eduarda Paixão de Moraes" userId="ed9e5288-1c22-4d51-b69f-ec30695ef7d2" providerId="ADAL" clId="{FA365615-C7BB-4677-838A-FA66519B4507}" dt="2023-11-06T01:11:27.239" v="9076" actId="14100"/>
        <pc:sldMkLst>
          <pc:docMk/>
          <pc:sldMk cId="230793522" sldId="1037"/>
        </pc:sldMkLst>
        <pc:spChg chg="add mod">
          <ac:chgData name="Laise Eduarda Paixão de Moraes" userId="ed9e5288-1c22-4d51-b69f-ec30695ef7d2" providerId="ADAL" clId="{FA365615-C7BB-4677-838A-FA66519B4507}" dt="2023-11-06T01:11:27.239" v="9076" actId="14100"/>
          <ac:spMkLst>
            <pc:docMk/>
            <pc:sldMk cId="230793522" sldId="1037"/>
            <ac:spMk id="4" creationId="{F4047BB3-6CDC-D909-EE7A-DD6F7CAD0D43}"/>
          </ac:spMkLst>
        </pc:spChg>
        <pc:spChg chg="mod">
          <ac:chgData name="Laise Eduarda Paixão de Moraes" userId="ed9e5288-1c22-4d51-b69f-ec30695ef7d2" providerId="ADAL" clId="{FA365615-C7BB-4677-838A-FA66519B4507}" dt="2023-11-06T01:09:56.870" v="8928" actId="14100"/>
          <ac:spMkLst>
            <pc:docMk/>
            <pc:sldMk cId="230793522" sldId="1037"/>
            <ac:spMk id="7" creationId="{FF9BAB14-92E8-9C49-A4EA-055A070D388C}"/>
          </ac:spMkLst>
        </pc:spChg>
      </pc:sldChg>
      <pc:sldChg chg="del">
        <pc:chgData name="Laise Eduarda Paixão de Moraes" userId="ed9e5288-1c22-4d51-b69f-ec30695ef7d2" providerId="ADAL" clId="{FA365615-C7BB-4677-838A-FA66519B4507}" dt="2023-11-05T20:18:21.285" v="75" actId="47"/>
        <pc:sldMkLst>
          <pc:docMk/>
          <pc:sldMk cId="397118945" sldId="1037"/>
        </pc:sldMkLst>
      </pc:sldChg>
      <pc:sldChg chg="modSp add del mod">
        <pc:chgData name="Laise Eduarda Paixão de Moraes" userId="ed9e5288-1c22-4d51-b69f-ec30695ef7d2" providerId="ADAL" clId="{FA365615-C7BB-4677-838A-FA66519B4507}" dt="2023-11-06T01:11:34.303" v="9077" actId="47"/>
        <pc:sldMkLst>
          <pc:docMk/>
          <pc:sldMk cId="1626668412" sldId="1038"/>
        </pc:sldMkLst>
        <pc:spChg chg="mod">
          <ac:chgData name="Laise Eduarda Paixão de Moraes" userId="ed9e5288-1c22-4d51-b69f-ec30695ef7d2" providerId="ADAL" clId="{FA365615-C7BB-4677-838A-FA66519B4507}" dt="2023-11-06T00:45:58.715" v="8088" actId="1035"/>
          <ac:spMkLst>
            <pc:docMk/>
            <pc:sldMk cId="1626668412" sldId="1038"/>
            <ac:spMk id="7" creationId="{FF9BAB14-92E8-9C49-A4EA-055A070D388C}"/>
          </ac:spMkLst>
        </pc:spChg>
      </pc:sldChg>
      <pc:sldChg chg="modSp add del mod">
        <pc:chgData name="Laise Eduarda Paixão de Moraes" userId="ed9e5288-1c22-4d51-b69f-ec30695ef7d2" providerId="ADAL" clId="{FA365615-C7BB-4677-838A-FA66519B4507}" dt="2023-11-06T01:11:53.636" v="9078" actId="47"/>
        <pc:sldMkLst>
          <pc:docMk/>
          <pc:sldMk cId="1702124383" sldId="1039"/>
        </pc:sldMkLst>
        <pc:spChg chg="mod">
          <ac:chgData name="Laise Eduarda Paixão de Moraes" userId="ed9e5288-1c22-4d51-b69f-ec30695ef7d2" providerId="ADAL" clId="{FA365615-C7BB-4677-838A-FA66519B4507}" dt="2023-11-06T00:46:14.605" v="8151" actId="14100"/>
          <ac:spMkLst>
            <pc:docMk/>
            <pc:sldMk cId="1702124383" sldId="1039"/>
            <ac:spMk id="7" creationId="{FF9BAB14-92E8-9C49-A4EA-055A070D388C}"/>
          </ac:spMkLst>
        </pc:spChg>
      </pc:sldChg>
      <pc:sldChg chg="addSp delSp modSp add mod">
        <pc:chgData name="Laise Eduarda Paixão de Moraes" userId="ed9e5288-1c22-4d51-b69f-ec30695ef7d2" providerId="ADAL" clId="{FA365615-C7BB-4677-838A-FA66519B4507}" dt="2023-11-06T01:12:59.997" v="9107" actId="1076"/>
        <pc:sldMkLst>
          <pc:docMk/>
          <pc:sldMk cId="3726135208" sldId="1040"/>
        </pc:sldMkLst>
        <pc:spChg chg="add mod">
          <ac:chgData name="Laise Eduarda Paixão de Moraes" userId="ed9e5288-1c22-4d51-b69f-ec30695ef7d2" providerId="ADAL" clId="{FA365615-C7BB-4677-838A-FA66519B4507}" dt="2023-11-06T01:12:59.997" v="9107" actId="1076"/>
          <ac:spMkLst>
            <pc:docMk/>
            <pc:sldMk cId="3726135208" sldId="1040"/>
            <ac:spMk id="4" creationId="{D8D30F27-F3A5-7E02-67F4-53C503218224}"/>
          </ac:spMkLst>
        </pc:spChg>
        <pc:spChg chg="add del mod">
          <ac:chgData name="Laise Eduarda Paixão de Moraes" userId="ed9e5288-1c22-4d51-b69f-ec30695ef7d2" providerId="ADAL" clId="{FA365615-C7BB-4677-838A-FA66519B4507}" dt="2023-11-06T01:12:59.784" v="9106"/>
          <ac:spMkLst>
            <pc:docMk/>
            <pc:sldMk cId="3726135208" sldId="1040"/>
            <ac:spMk id="5" creationId="{5D4617C5-5D48-2645-12F2-C498A9EA8315}"/>
          </ac:spMkLst>
        </pc:spChg>
        <pc:spChg chg="mod">
          <ac:chgData name="Laise Eduarda Paixão de Moraes" userId="ed9e5288-1c22-4d51-b69f-ec30695ef7d2" providerId="ADAL" clId="{FA365615-C7BB-4677-838A-FA66519B4507}" dt="2023-11-06T01:11:57.650" v="9079" actId="14100"/>
          <ac:spMkLst>
            <pc:docMk/>
            <pc:sldMk cId="3726135208" sldId="1040"/>
            <ac:spMk id="7" creationId="{FF9BAB14-92E8-9C49-A4EA-055A070D388C}"/>
          </ac:spMkLst>
        </pc:spChg>
        <pc:picChg chg="add del mod">
          <ac:chgData name="Laise Eduarda Paixão de Moraes" userId="ed9e5288-1c22-4d51-b69f-ec30695ef7d2" providerId="ADAL" clId="{FA365615-C7BB-4677-838A-FA66519B4507}" dt="2023-11-06T01:12:59.997" v="9107" actId="1076"/>
          <ac:picMkLst>
            <pc:docMk/>
            <pc:sldMk cId="3726135208" sldId="1040"/>
            <ac:picMk id="19458" creationId="{9ABDEF7E-0E57-95FC-E7F5-6FC7AE5CEB14}"/>
          </ac:picMkLst>
        </pc:picChg>
      </pc:sldChg>
      <pc:sldChg chg="addSp delSp modSp add mod">
        <pc:chgData name="Laise Eduarda Paixão de Moraes" userId="ed9e5288-1c22-4d51-b69f-ec30695ef7d2" providerId="ADAL" clId="{FA365615-C7BB-4677-838A-FA66519B4507}" dt="2023-11-06T01:48:04.135" v="9354" actId="12789"/>
        <pc:sldMkLst>
          <pc:docMk/>
          <pc:sldMk cId="3855742464" sldId="1041"/>
        </pc:sldMkLst>
        <pc:spChg chg="mod">
          <ac:chgData name="Laise Eduarda Paixão de Moraes" userId="ed9e5288-1c22-4d51-b69f-ec30695ef7d2" providerId="ADAL" clId="{FA365615-C7BB-4677-838A-FA66519B4507}" dt="2023-11-06T00:46:35.982" v="8208" actId="20577"/>
          <ac:spMkLst>
            <pc:docMk/>
            <pc:sldMk cId="3855742464" sldId="1041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FA365615-C7BB-4677-838A-FA66519B4507}" dt="2023-11-06T01:15:18.405" v="9135" actId="478"/>
          <ac:spMkLst>
            <pc:docMk/>
            <pc:sldMk cId="3855742464" sldId="1041"/>
            <ac:spMk id="4" creationId="{21CC8A8E-E44C-72AB-52C4-443606B55F18}"/>
          </ac:spMkLst>
        </pc:spChg>
        <pc:spChg chg="add del mod">
          <ac:chgData name="Laise Eduarda Paixão de Moraes" userId="ed9e5288-1c22-4d51-b69f-ec30695ef7d2" providerId="ADAL" clId="{FA365615-C7BB-4677-838A-FA66519B4507}" dt="2023-11-06T01:15:19.454" v="9136" actId="478"/>
          <ac:spMkLst>
            <pc:docMk/>
            <pc:sldMk cId="3855742464" sldId="1041"/>
            <ac:spMk id="5" creationId="{2D869792-ACAA-C4F2-DCD2-6AEF215E0DEF}"/>
          </ac:spMkLst>
        </pc:spChg>
        <pc:spChg chg="del">
          <ac:chgData name="Laise Eduarda Paixão de Moraes" userId="ed9e5288-1c22-4d51-b69f-ec30695ef7d2" providerId="ADAL" clId="{FA365615-C7BB-4677-838A-FA66519B4507}" dt="2023-11-06T00:46:31.745" v="8195" actId="478"/>
          <ac:spMkLst>
            <pc:docMk/>
            <pc:sldMk cId="3855742464" sldId="1041"/>
            <ac:spMk id="7" creationId="{FF9BAB14-92E8-9C49-A4EA-055A070D388C}"/>
          </ac:spMkLst>
        </pc:spChg>
        <pc:spChg chg="add del mod">
          <ac:chgData name="Laise Eduarda Paixão de Moraes" userId="ed9e5288-1c22-4d51-b69f-ec30695ef7d2" providerId="ADAL" clId="{FA365615-C7BB-4677-838A-FA66519B4507}" dt="2023-11-06T01:15:15.914" v="9133" actId="478"/>
          <ac:spMkLst>
            <pc:docMk/>
            <pc:sldMk cId="3855742464" sldId="1041"/>
            <ac:spMk id="8" creationId="{3640BB33-5220-8DD7-F142-ABAFF1E18815}"/>
          </ac:spMkLst>
        </pc:spChg>
        <pc:spChg chg="add del mod">
          <ac:chgData name="Laise Eduarda Paixão de Moraes" userId="ed9e5288-1c22-4d51-b69f-ec30695ef7d2" providerId="ADAL" clId="{FA365615-C7BB-4677-838A-FA66519B4507}" dt="2023-11-06T01:15:14.477" v="9131" actId="478"/>
          <ac:spMkLst>
            <pc:docMk/>
            <pc:sldMk cId="3855742464" sldId="1041"/>
            <ac:spMk id="9" creationId="{3E1F5A8D-6E89-C42D-B05C-35FDBF65FAC5}"/>
          </ac:spMkLst>
        </pc:spChg>
        <pc:spChg chg="add del mod">
          <ac:chgData name="Laise Eduarda Paixão de Moraes" userId="ed9e5288-1c22-4d51-b69f-ec30695ef7d2" providerId="ADAL" clId="{FA365615-C7BB-4677-838A-FA66519B4507}" dt="2023-11-06T01:15:11.823" v="9130" actId="1076"/>
          <ac:spMkLst>
            <pc:docMk/>
            <pc:sldMk cId="3855742464" sldId="1041"/>
            <ac:spMk id="10" creationId="{1A388D4A-B4E1-590B-FA21-74D55F688AC6}"/>
          </ac:spMkLst>
        </pc:spChg>
        <pc:spChg chg="add del mod">
          <ac:chgData name="Laise Eduarda Paixão de Moraes" userId="ed9e5288-1c22-4d51-b69f-ec30695ef7d2" providerId="ADAL" clId="{FA365615-C7BB-4677-838A-FA66519B4507}" dt="2023-11-06T01:15:17.088" v="9134" actId="478"/>
          <ac:spMkLst>
            <pc:docMk/>
            <pc:sldMk cId="3855742464" sldId="1041"/>
            <ac:spMk id="11" creationId="{05A24A79-D950-0893-9BAB-22C9BA66B210}"/>
          </ac:spMkLst>
        </pc:spChg>
        <pc:spChg chg="add del mod">
          <ac:chgData name="Laise Eduarda Paixão de Moraes" userId="ed9e5288-1c22-4d51-b69f-ec30695ef7d2" providerId="ADAL" clId="{FA365615-C7BB-4677-838A-FA66519B4507}" dt="2023-11-06T01:14:31.904" v="9121" actId="478"/>
          <ac:spMkLst>
            <pc:docMk/>
            <pc:sldMk cId="3855742464" sldId="1041"/>
            <ac:spMk id="12" creationId="{4E226D78-F001-B390-1982-7D115327E594}"/>
          </ac:spMkLst>
        </pc:spChg>
        <pc:spChg chg="add del mod">
          <ac:chgData name="Laise Eduarda Paixão de Moraes" userId="ed9e5288-1c22-4d51-b69f-ec30695ef7d2" providerId="ADAL" clId="{FA365615-C7BB-4677-838A-FA66519B4507}" dt="2023-11-06T01:13:47.714" v="9111" actId="478"/>
          <ac:spMkLst>
            <pc:docMk/>
            <pc:sldMk cId="3855742464" sldId="1041"/>
            <ac:spMk id="13" creationId="{0BC8DD53-F27F-D8F7-9854-E3B56D7B34EC}"/>
          </ac:spMkLst>
        </pc:spChg>
        <pc:spChg chg="add del mod">
          <ac:chgData name="Laise Eduarda Paixão de Moraes" userId="ed9e5288-1c22-4d51-b69f-ec30695ef7d2" providerId="ADAL" clId="{FA365615-C7BB-4677-838A-FA66519B4507}" dt="2023-11-06T01:13:31.448" v="9109" actId="478"/>
          <ac:spMkLst>
            <pc:docMk/>
            <pc:sldMk cId="3855742464" sldId="1041"/>
            <ac:spMk id="14" creationId="{66D2215F-5792-D809-15DC-8FB6D396AD15}"/>
          </ac:spMkLst>
        </pc:spChg>
        <pc:spChg chg="add mod">
          <ac:chgData name="Laise Eduarda Paixão de Moraes" userId="ed9e5288-1c22-4d51-b69f-ec30695ef7d2" providerId="ADAL" clId="{FA365615-C7BB-4677-838A-FA66519B4507}" dt="2023-11-06T01:47:57.324" v="9353" actId="12789"/>
          <ac:spMkLst>
            <pc:docMk/>
            <pc:sldMk cId="3855742464" sldId="1041"/>
            <ac:spMk id="22" creationId="{ABC2E3EF-6F54-99FF-F95A-6DE546066BB3}"/>
          </ac:spMkLst>
        </pc:spChg>
        <pc:spChg chg="add mod">
          <ac:chgData name="Laise Eduarda Paixão de Moraes" userId="ed9e5288-1c22-4d51-b69f-ec30695ef7d2" providerId="ADAL" clId="{FA365615-C7BB-4677-838A-FA66519B4507}" dt="2023-11-06T01:48:04.135" v="9354" actId="12789"/>
          <ac:spMkLst>
            <pc:docMk/>
            <pc:sldMk cId="3855742464" sldId="1041"/>
            <ac:spMk id="23" creationId="{8B9EB82C-5EBA-0481-F703-5220DC5ABBE9}"/>
          </ac:spMkLst>
        </pc:spChg>
        <pc:picChg chg="del">
          <ac:chgData name="Laise Eduarda Paixão de Moraes" userId="ed9e5288-1c22-4d51-b69f-ec30695ef7d2" providerId="ADAL" clId="{FA365615-C7BB-4677-838A-FA66519B4507}" dt="2023-11-06T00:46:31.001" v="8194" actId="478"/>
          <ac:picMkLst>
            <pc:docMk/>
            <pc:sldMk cId="3855742464" sldId="1041"/>
            <ac:picMk id="6" creationId="{62C42F24-4232-8141-7FC8-B3C7C52C8545}"/>
          </ac:picMkLst>
        </pc:picChg>
        <pc:picChg chg="add del mod">
          <ac:chgData name="Laise Eduarda Paixão de Moraes" userId="ed9e5288-1c22-4d51-b69f-ec30695ef7d2" providerId="ADAL" clId="{FA365615-C7BB-4677-838A-FA66519B4507}" dt="2023-11-06T01:45:25.542" v="9307" actId="478"/>
          <ac:picMkLst>
            <pc:docMk/>
            <pc:sldMk cId="3855742464" sldId="1041"/>
            <ac:picMk id="16" creationId="{AEF923AE-1A9D-FADF-5998-BF3E9FCFE33E}"/>
          </ac:picMkLst>
        </pc:picChg>
        <pc:picChg chg="add mod modCrop">
          <ac:chgData name="Laise Eduarda Paixão de Moraes" userId="ed9e5288-1c22-4d51-b69f-ec30695ef7d2" providerId="ADAL" clId="{FA365615-C7BB-4677-838A-FA66519B4507}" dt="2023-11-06T01:48:04.135" v="9354" actId="12789"/>
          <ac:picMkLst>
            <pc:docMk/>
            <pc:sldMk cId="3855742464" sldId="1041"/>
            <ac:picMk id="18" creationId="{70B39678-7F11-8E74-69D3-CEC516045BD5}"/>
          </ac:picMkLst>
        </pc:picChg>
        <pc:picChg chg="add mod">
          <ac:chgData name="Laise Eduarda Paixão de Moraes" userId="ed9e5288-1c22-4d51-b69f-ec30695ef7d2" providerId="ADAL" clId="{FA365615-C7BB-4677-838A-FA66519B4507}" dt="2023-11-06T01:47:57.324" v="9353" actId="12789"/>
          <ac:picMkLst>
            <pc:docMk/>
            <pc:sldMk cId="3855742464" sldId="1041"/>
            <ac:picMk id="20" creationId="{055B0F54-A1A5-AD0B-C851-EC8791939359}"/>
          </ac:picMkLst>
        </pc:picChg>
      </pc:sldChg>
      <pc:sldChg chg="addSp delSp modSp add mod">
        <pc:chgData name="Laise Eduarda Paixão de Moraes" userId="ed9e5288-1c22-4d51-b69f-ec30695ef7d2" providerId="ADAL" clId="{FA365615-C7BB-4677-838A-FA66519B4507}" dt="2023-11-06T01:02:20.099" v="8299" actId="1076"/>
        <pc:sldMkLst>
          <pc:docMk/>
          <pc:sldMk cId="3846204479" sldId="1042"/>
        </pc:sldMkLst>
        <pc:spChg chg="add del mod">
          <ac:chgData name="Laise Eduarda Paixão de Moraes" userId="ed9e5288-1c22-4d51-b69f-ec30695ef7d2" providerId="ADAL" clId="{FA365615-C7BB-4677-838A-FA66519B4507}" dt="2023-11-06T01:01:28.852" v="8285" actId="478"/>
          <ac:spMkLst>
            <pc:docMk/>
            <pc:sldMk cId="3846204479" sldId="1042"/>
            <ac:spMk id="5" creationId="{86BFE682-C812-5816-E3B9-4CCD0E9FB6C7}"/>
          </ac:spMkLst>
        </pc:spChg>
        <pc:spChg chg="add mod">
          <ac:chgData name="Laise Eduarda Paixão de Moraes" userId="ed9e5288-1c22-4d51-b69f-ec30695ef7d2" providerId="ADAL" clId="{FA365615-C7BB-4677-838A-FA66519B4507}" dt="2023-11-06T01:02:20.099" v="8299" actId="1076"/>
          <ac:spMkLst>
            <pc:docMk/>
            <pc:sldMk cId="3846204479" sldId="1042"/>
            <ac:spMk id="8" creationId="{17A760B4-3420-9CD0-EA8B-B702F7910B76}"/>
          </ac:spMkLst>
        </pc:spChg>
        <pc:graphicFrameChg chg="add mod modGraphic">
          <ac:chgData name="Laise Eduarda Paixão de Moraes" userId="ed9e5288-1c22-4d51-b69f-ec30695ef7d2" providerId="ADAL" clId="{FA365615-C7BB-4677-838A-FA66519B4507}" dt="2023-11-06T01:02:20.099" v="8299" actId="1076"/>
          <ac:graphicFrameMkLst>
            <pc:docMk/>
            <pc:sldMk cId="3846204479" sldId="1042"/>
            <ac:graphicFrameMk id="4" creationId="{D4748961-37D6-FCAE-3C03-2E4B3CC1C80F}"/>
          </ac:graphicFrameMkLst>
        </pc:graphicFrameChg>
        <pc:picChg chg="add del mod">
          <ac:chgData name="Laise Eduarda Paixão de Moraes" userId="ed9e5288-1c22-4d51-b69f-ec30695ef7d2" providerId="ADAL" clId="{FA365615-C7BB-4677-838A-FA66519B4507}" dt="2023-11-06T00:55:39.296" v="8245" actId="478"/>
          <ac:picMkLst>
            <pc:docMk/>
            <pc:sldMk cId="3846204479" sldId="1042"/>
            <ac:picMk id="17410" creationId="{789906A5-9246-E4DE-0841-C8DD9DE78C67}"/>
          </ac:picMkLst>
        </pc:picChg>
      </pc:sldChg>
      <pc:sldChg chg="addSp modSp add mod">
        <pc:chgData name="Laise Eduarda Paixão de Moraes" userId="ed9e5288-1c22-4d51-b69f-ec30695ef7d2" providerId="ADAL" clId="{FA365615-C7BB-4677-838A-FA66519B4507}" dt="2023-11-06T00:58:26.963" v="8269" actId="20577"/>
        <pc:sldMkLst>
          <pc:docMk/>
          <pc:sldMk cId="3925699036" sldId="1043"/>
        </pc:sldMkLst>
        <pc:spChg chg="add mod">
          <ac:chgData name="Laise Eduarda Paixão de Moraes" userId="ed9e5288-1c22-4d51-b69f-ec30695ef7d2" providerId="ADAL" clId="{FA365615-C7BB-4677-838A-FA66519B4507}" dt="2023-11-06T00:58:26.963" v="8269" actId="20577"/>
          <ac:spMkLst>
            <pc:docMk/>
            <pc:sldMk cId="3925699036" sldId="1043"/>
            <ac:spMk id="4" creationId="{A415F5B0-8C38-6C61-F671-A7347CA87C0B}"/>
          </ac:spMkLst>
        </pc:spChg>
      </pc:sldChg>
      <pc:sldChg chg="addSp delSp modSp add mod">
        <pc:chgData name="Laise Eduarda Paixão de Moraes" userId="ed9e5288-1c22-4d51-b69f-ec30695ef7d2" providerId="ADAL" clId="{FA365615-C7BB-4677-838A-FA66519B4507}" dt="2023-11-06T01:42:00.017" v="9296" actId="27636"/>
        <pc:sldMkLst>
          <pc:docMk/>
          <pc:sldMk cId="4031899" sldId="1044"/>
        </pc:sldMkLst>
        <pc:spChg chg="mod">
          <ac:chgData name="Laise Eduarda Paixão de Moraes" userId="ed9e5288-1c22-4d51-b69f-ec30695ef7d2" providerId="ADAL" clId="{FA365615-C7BB-4677-838A-FA66519B4507}" dt="2023-11-06T01:42:00.017" v="9296" actId="27636"/>
          <ac:spMkLst>
            <pc:docMk/>
            <pc:sldMk cId="4031899" sldId="1044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FA365615-C7BB-4677-838A-FA66519B4507}" dt="2023-11-06T01:16:01.025" v="9153" actId="478"/>
          <ac:spMkLst>
            <pc:docMk/>
            <pc:sldMk cId="4031899" sldId="1044"/>
            <ac:spMk id="4" creationId="{D8D30F27-F3A5-7E02-67F4-53C503218224}"/>
          </ac:spMkLst>
        </pc:spChg>
        <pc:spChg chg="del">
          <ac:chgData name="Laise Eduarda Paixão de Moraes" userId="ed9e5288-1c22-4d51-b69f-ec30695ef7d2" providerId="ADAL" clId="{FA365615-C7BB-4677-838A-FA66519B4507}" dt="2023-11-06T01:16:02.196" v="9154" actId="478"/>
          <ac:spMkLst>
            <pc:docMk/>
            <pc:sldMk cId="4031899" sldId="1044"/>
            <ac:spMk id="7" creationId="{FF9BAB14-92E8-9C49-A4EA-055A070D388C}"/>
          </ac:spMkLst>
        </pc:spChg>
        <pc:spChg chg="add mod">
          <ac:chgData name="Laise Eduarda Paixão de Moraes" userId="ed9e5288-1c22-4d51-b69f-ec30695ef7d2" providerId="ADAL" clId="{FA365615-C7BB-4677-838A-FA66519B4507}" dt="2023-11-06T01:23:39.706" v="9185" actId="6549"/>
          <ac:spMkLst>
            <pc:docMk/>
            <pc:sldMk cId="4031899" sldId="1044"/>
            <ac:spMk id="9" creationId="{92C6470B-577F-B156-FDBD-90020DB89BC5}"/>
          </ac:spMkLst>
        </pc:spChg>
        <pc:picChg chg="del">
          <ac:chgData name="Laise Eduarda Paixão de Moraes" userId="ed9e5288-1c22-4d51-b69f-ec30695ef7d2" providerId="ADAL" clId="{FA365615-C7BB-4677-838A-FA66519B4507}" dt="2023-11-06T01:15:58.504" v="9151" actId="478"/>
          <ac:picMkLst>
            <pc:docMk/>
            <pc:sldMk cId="4031899" sldId="1044"/>
            <ac:picMk id="6" creationId="{62C42F24-4232-8141-7FC8-B3C7C52C8545}"/>
          </ac:picMkLst>
        </pc:picChg>
        <pc:picChg chg="add mod">
          <ac:chgData name="Laise Eduarda Paixão de Moraes" userId="ed9e5288-1c22-4d51-b69f-ec30695ef7d2" providerId="ADAL" clId="{FA365615-C7BB-4677-838A-FA66519B4507}" dt="2023-11-06T01:31:35.437" v="9196"/>
          <ac:picMkLst>
            <pc:docMk/>
            <pc:sldMk cId="4031899" sldId="1044"/>
            <ac:picMk id="8" creationId="{354CDBA7-54D9-E86D-9913-4282629D614C}"/>
          </ac:picMkLst>
        </pc:picChg>
        <pc:picChg chg="del">
          <ac:chgData name="Laise Eduarda Paixão de Moraes" userId="ed9e5288-1c22-4d51-b69f-ec30695ef7d2" providerId="ADAL" clId="{FA365615-C7BB-4677-838A-FA66519B4507}" dt="2023-11-06T01:15:58.910" v="9152" actId="478"/>
          <ac:picMkLst>
            <pc:docMk/>
            <pc:sldMk cId="4031899" sldId="1044"/>
            <ac:picMk id="19458" creationId="{9ABDEF7E-0E57-95FC-E7F5-6FC7AE5CEB14}"/>
          </ac:picMkLst>
        </pc:picChg>
        <pc:picChg chg="add del mod">
          <ac:chgData name="Laise Eduarda Paixão de Moraes" userId="ed9e5288-1c22-4d51-b69f-ec30695ef7d2" providerId="ADAL" clId="{FA365615-C7BB-4677-838A-FA66519B4507}" dt="2023-11-06T01:18:48.219" v="9156"/>
          <ac:picMkLst>
            <pc:docMk/>
            <pc:sldMk cId="4031899" sldId="1044"/>
            <ac:picMk id="26626" creationId="{6E57F579-F64C-6AD3-CD8A-D32136EDFD47}"/>
          </ac:picMkLst>
        </pc:picChg>
        <pc:picChg chg="add del">
          <ac:chgData name="Laise Eduarda Paixão de Moraes" userId="ed9e5288-1c22-4d51-b69f-ec30695ef7d2" providerId="ADAL" clId="{FA365615-C7BB-4677-838A-FA66519B4507}" dt="2023-11-06T01:20:06.970" v="9158" actId="478"/>
          <ac:picMkLst>
            <pc:docMk/>
            <pc:sldMk cId="4031899" sldId="1044"/>
            <ac:picMk id="26628" creationId="{17A1DD9A-9BE7-BC82-FE27-3C21603D8DF5}"/>
          </ac:picMkLst>
        </pc:picChg>
        <pc:picChg chg="add mod">
          <ac:chgData name="Laise Eduarda Paixão de Moraes" userId="ed9e5288-1c22-4d51-b69f-ec30695ef7d2" providerId="ADAL" clId="{FA365615-C7BB-4677-838A-FA66519B4507}" dt="2023-11-06T01:31:31.361" v="9195"/>
          <ac:picMkLst>
            <pc:docMk/>
            <pc:sldMk cId="4031899" sldId="1044"/>
            <ac:picMk id="26630" creationId="{7D64826D-342C-D7B9-3E3A-41EAAF491E6F}"/>
          </ac:picMkLst>
        </pc:picChg>
      </pc:sldChg>
      <pc:sldChg chg="addSp delSp modSp add mod">
        <pc:chgData name="Laise Eduarda Paixão de Moraes" userId="ed9e5288-1c22-4d51-b69f-ec30695ef7d2" providerId="ADAL" clId="{FA365615-C7BB-4677-838A-FA66519B4507}" dt="2023-11-06T01:42:05.011" v="9297"/>
        <pc:sldMkLst>
          <pc:docMk/>
          <pc:sldMk cId="2992897419" sldId="1045"/>
        </pc:sldMkLst>
        <pc:spChg chg="mod">
          <ac:chgData name="Laise Eduarda Paixão de Moraes" userId="ed9e5288-1c22-4d51-b69f-ec30695ef7d2" providerId="ADAL" clId="{FA365615-C7BB-4677-838A-FA66519B4507}" dt="2023-11-06T01:42:05.011" v="9297"/>
          <ac:spMkLst>
            <pc:docMk/>
            <pc:sldMk cId="2992897419" sldId="1045"/>
            <ac:spMk id="3" creationId="{9BE910C2-7FF8-CC18-84EA-2D19ACBB1AD9}"/>
          </ac:spMkLst>
        </pc:spChg>
        <pc:spChg chg="add del">
          <ac:chgData name="Laise Eduarda Paixão de Moraes" userId="ed9e5288-1c22-4d51-b69f-ec30695ef7d2" providerId="ADAL" clId="{FA365615-C7BB-4677-838A-FA66519B4507}" dt="2023-11-06T01:31:19.225" v="9193" actId="22"/>
          <ac:spMkLst>
            <pc:docMk/>
            <pc:sldMk cId="2992897419" sldId="1045"/>
            <ac:spMk id="7" creationId="{76B04D8D-6009-2768-8F86-DB610409F9B4}"/>
          </ac:spMkLst>
        </pc:spChg>
        <pc:spChg chg="mod">
          <ac:chgData name="Laise Eduarda Paixão de Moraes" userId="ed9e5288-1c22-4d51-b69f-ec30695ef7d2" providerId="ADAL" clId="{FA365615-C7BB-4677-838A-FA66519B4507}" dt="2023-11-06T01:31:58.817" v="9206" actId="6549"/>
          <ac:spMkLst>
            <pc:docMk/>
            <pc:sldMk cId="2992897419" sldId="1045"/>
            <ac:spMk id="9" creationId="{92C6470B-577F-B156-FDBD-90020DB89BC5}"/>
          </ac:spMkLst>
        </pc:spChg>
        <pc:picChg chg="add mod">
          <ac:chgData name="Laise Eduarda Paixão de Moraes" userId="ed9e5288-1c22-4d51-b69f-ec30695ef7d2" providerId="ADAL" clId="{FA365615-C7BB-4677-838A-FA66519B4507}" dt="2023-11-06T01:32:06.343" v="9208"/>
          <ac:picMkLst>
            <pc:docMk/>
            <pc:sldMk cId="2992897419" sldId="1045"/>
            <ac:picMk id="5" creationId="{3E3412D2-E55E-4697-0842-4B2BA50B94BE}"/>
          </ac:picMkLst>
        </pc:picChg>
        <pc:picChg chg="del">
          <ac:chgData name="Laise Eduarda Paixão de Moraes" userId="ed9e5288-1c22-4d51-b69f-ec30695ef7d2" providerId="ADAL" clId="{FA365615-C7BB-4677-838A-FA66519B4507}" dt="2023-11-06T01:30:59.169" v="9187" actId="478"/>
          <ac:picMkLst>
            <pc:docMk/>
            <pc:sldMk cId="2992897419" sldId="1045"/>
            <ac:picMk id="8" creationId="{354CDBA7-54D9-E86D-9913-4282629D614C}"/>
          </ac:picMkLst>
        </pc:picChg>
        <pc:picChg chg="del">
          <ac:chgData name="Laise Eduarda Paixão de Moraes" userId="ed9e5288-1c22-4d51-b69f-ec30695ef7d2" providerId="ADAL" clId="{FA365615-C7BB-4677-838A-FA66519B4507}" dt="2023-11-06T01:31:04.659" v="9191" actId="478"/>
          <ac:picMkLst>
            <pc:docMk/>
            <pc:sldMk cId="2992897419" sldId="1045"/>
            <ac:picMk id="26630" creationId="{7D64826D-342C-D7B9-3E3A-41EAAF491E6F}"/>
          </ac:picMkLst>
        </pc:picChg>
        <pc:picChg chg="add mod">
          <ac:chgData name="Laise Eduarda Paixão de Moraes" userId="ed9e5288-1c22-4d51-b69f-ec30695ef7d2" providerId="ADAL" clId="{FA365615-C7BB-4677-838A-FA66519B4507}" dt="2023-11-06T01:32:02.385" v="9207"/>
          <ac:picMkLst>
            <pc:docMk/>
            <pc:sldMk cId="2992897419" sldId="1045"/>
            <ac:picMk id="27650" creationId="{6AA57104-2263-FD94-B277-56C2CCCB623A}"/>
          </ac:picMkLst>
        </pc:picChg>
      </pc:sldChg>
      <pc:sldChg chg="addSp delSp modSp add mod">
        <pc:chgData name="Laise Eduarda Paixão de Moraes" userId="ed9e5288-1c22-4d51-b69f-ec30695ef7d2" providerId="ADAL" clId="{FA365615-C7BB-4677-838A-FA66519B4507}" dt="2023-11-06T01:56:31.195" v="9375" actId="6549"/>
        <pc:sldMkLst>
          <pc:docMk/>
          <pc:sldMk cId="1237041253" sldId="1046"/>
        </pc:sldMkLst>
        <pc:spChg chg="mod">
          <ac:chgData name="Laise Eduarda Paixão de Moraes" userId="ed9e5288-1c22-4d51-b69f-ec30695ef7d2" providerId="ADAL" clId="{FA365615-C7BB-4677-838A-FA66519B4507}" dt="2023-11-06T01:42:09.203" v="9298"/>
          <ac:spMkLst>
            <pc:docMk/>
            <pc:sldMk cId="1237041253" sldId="1046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FA365615-C7BB-4677-838A-FA66519B4507}" dt="2023-11-06T01:36:46.228" v="9211" actId="478"/>
          <ac:spMkLst>
            <pc:docMk/>
            <pc:sldMk cId="1237041253" sldId="1046"/>
            <ac:spMk id="9" creationId="{92C6470B-577F-B156-FDBD-90020DB89BC5}"/>
          </ac:spMkLst>
        </pc:spChg>
        <pc:spChg chg="add mod">
          <ac:chgData name="Laise Eduarda Paixão de Moraes" userId="ed9e5288-1c22-4d51-b69f-ec30695ef7d2" providerId="ADAL" clId="{FA365615-C7BB-4677-838A-FA66519B4507}" dt="2023-11-06T01:56:31.195" v="9375" actId="6549"/>
          <ac:spMkLst>
            <pc:docMk/>
            <pc:sldMk cId="1237041253" sldId="1046"/>
            <ac:spMk id="12" creationId="{B80051E7-9CE6-E946-8445-1A46F330420C}"/>
          </ac:spMkLst>
        </pc:spChg>
        <pc:graphicFrameChg chg="add del mod">
          <ac:chgData name="Laise Eduarda Paixão de Moraes" userId="ed9e5288-1c22-4d51-b69f-ec30695ef7d2" providerId="ADAL" clId="{FA365615-C7BB-4677-838A-FA66519B4507}" dt="2023-11-06T01:37:39.645" v="9213"/>
          <ac:graphicFrameMkLst>
            <pc:docMk/>
            <pc:sldMk cId="1237041253" sldId="1046"/>
            <ac:graphicFrameMk id="4" creationId="{0AF979E6-2E78-F73B-8311-2C958B218E34}"/>
          </ac:graphicFrameMkLst>
        </pc:graphicFrameChg>
        <pc:graphicFrameChg chg="add del mod">
          <ac:chgData name="Laise Eduarda Paixão de Moraes" userId="ed9e5288-1c22-4d51-b69f-ec30695ef7d2" providerId="ADAL" clId="{FA365615-C7BB-4677-838A-FA66519B4507}" dt="2023-11-06T01:38:55.401" v="9215"/>
          <ac:graphicFrameMkLst>
            <pc:docMk/>
            <pc:sldMk cId="1237041253" sldId="1046"/>
            <ac:graphicFrameMk id="6" creationId="{745A8D0C-5756-7878-938F-5AF09F639710}"/>
          </ac:graphicFrameMkLst>
        </pc:graphicFrameChg>
        <pc:graphicFrameChg chg="add del mod">
          <ac:chgData name="Laise Eduarda Paixão de Moraes" userId="ed9e5288-1c22-4d51-b69f-ec30695ef7d2" providerId="ADAL" clId="{FA365615-C7BB-4677-838A-FA66519B4507}" dt="2023-11-06T01:41:07.337" v="9252" actId="478"/>
          <ac:graphicFrameMkLst>
            <pc:docMk/>
            <pc:sldMk cId="1237041253" sldId="1046"/>
            <ac:graphicFrameMk id="7" creationId="{DDF709DC-1A5B-B0D0-B9C3-39D29DFCCE3C}"/>
          </ac:graphicFrameMkLst>
        </pc:graphicFrameChg>
        <pc:graphicFrameChg chg="add del mod">
          <ac:chgData name="Laise Eduarda Paixão de Moraes" userId="ed9e5288-1c22-4d51-b69f-ec30695ef7d2" providerId="ADAL" clId="{FA365615-C7BB-4677-838A-FA66519B4507}" dt="2023-11-06T01:39:49.308" v="9221"/>
          <ac:graphicFrameMkLst>
            <pc:docMk/>
            <pc:sldMk cId="1237041253" sldId="1046"/>
            <ac:graphicFrameMk id="8" creationId="{E5523098-7796-3FA5-FE1D-EA4686D706D2}"/>
          </ac:graphicFrameMkLst>
        </pc:graphicFrameChg>
        <pc:graphicFrameChg chg="add del mod">
          <ac:chgData name="Laise Eduarda Paixão de Moraes" userId="ed9e5288-1c22-4d51-b69f-ec30695ef7d2" providerId="ADAL" clId="{FA365615-C7BB-4677-838A-FA66519B4507}" dt="2023-11-06T01:40:03.776" v="9223"/>
          <ac:graphicFrameMkLst>
            <pc:docMk/>
            <pc:sldMk cId="1237041253" sldId="1046"/>
            <ac:graphicFrameMk id="11" creationId="{9C8D4340-92EB-E5FA-1D3E-86DD20EFC2F9}"/>
          </ac:graphicFrameMkLst>
        </pc:graphicFrameChg>
        <pc:picChg chg="del">
          <ac:chgData name="Laise Eduarda Paixão de Moraes" userId="ed9e5288-1c22-4d51-b69f-ec30695ef7d2" providerId="ADAL" clId="{FA365615-C7BB-4677-838A-FA66519B4507}" dt="2023-11-06T01:36:42.492" v="9210" actId="478"/>
          <ac:picMkLst>
            <pc:docMk/>
            <pc:sldMk cId="1237041253" sldId="1046"/>
            <ac:picMk id="5" creationId="{3E3412D2-E55E-4697-0842-4B2BA50B94BE}"/>
          </ac:picMkLst>
        </pc:picChg>
        <pc:picChg chg="del">
          <ac:chgData name="Laise Eduarda Paixão de Moraes" userId="ed9e5288-1c22-4d51-b69f-ec30695ef7d2" providerId="ADAL" clId="{FA365615-C7BB-4677-838A-FA66519B4507}" dt="2023-11-06T01:36:42.492" v="9210" actId="478"/>
          <ac:picMkLst>
            <pc:docMk/>
            <pc:sldMk cId="1237041253" sldId="1046"/>
            <ac:picMk id="27650" creationId="{6AA57104-2263-FD94-B277-56C2CCCB623A}"/>
          </ac:picMkLst>
        </pc:picChg>
        <pc:picChg chg="add mod">
          <ac:chgData name="Laise Eduarda Paixão de Moraes" userId="ed9e5288-1c22-4d51-b69f-ec30695ef7d2" providerId="ADAL" clId="{FA365615-C7BB-4677-838A-FA66519B4507}" dt="2023-11-06T01:41:17.435" v="9253"/>
          <ac:picMkLst>
            <pc:docMk/>
            <pc:sldMk cId="1237041253" sldId="1046"/>
            <ac:picMk id="29698" creationId="{5F89E72F-21D5-4F46-210D-E12291C167A5}"/>
          </ac:picMkLst>
        </pc:picChg>
        <pc:picChg chg="add mod">
          <ac:chgData name="Laise Eduarda Paixão de Moraes" userId="ed9e5288-1c22-4d51-b69f-ec30695ef7d2" providerId="ADAL" clId="{FA365615-C7BB-4677-838A-FA66519B4507}" dt="2023-11-06T01:41:05.629" v="9251" actId="1076"/>
          <ac:picMkLst>
            <pc:docMk/>
            <pc:sldMk cId="1237041253" sldId="1046"/>
            <ac:picMk id="29700" creationId="{3A4BBCFD-4140-6529-A1F1-ED9B4C7CA058}"/>
          </ac:picMkLst>
        </pc:picChg>
      </pc:sldChg>
      <pc:sldChg chg="add ord">
        <pc:chgData name="Laise Eduarda Paixão de Moraes" userId="ed9e5288-1c22-4d51-b69f-ec30695ef7d2" providerId="ADAL" clId="{FA365615-C7BB-4677-838A-FA66519B4507}" dt="2023-11-06T01:48:22.968" v="9356"/>
        <pc:sldMkLst>
          <pc:docMk/>
          <pc:sldMk cId="3243932542" sldId="1047"/>
        </pc:sldMkLst>
      </pc:sldChg>
      <pc:sldChg chg="del">
        <pc:chgData name="Laise Eduarda Paixão de Moraes" userId="ed9e5288-1c22-4d51-b69f-ec30695ef7d2" providerId="ADAL" clId="{FA365615-C7BB-4677-838A-FA66519B4507}" dt="2023-11-05T20:41:19.408" v="208" actId="47"/>
        <pc:sldMkLst>
          <pc:docMk/>
          <pc:sldMk cId="1371305945" sldId="1067"/>
        </pc:sldMkLst>
      </pc:sldChg>
      <pc:sldChg chg="del">
        <pc:chgData name="Laise Eduarda Paixão de Moraes" userId="ed9e5288-1c22-4d51-b69f-ec30695ef7d2" providerId="ADAL" clId="{FA365615-C7BB-4677-838A-FA66519B4507}" dt="2023-11-05T20:41:22.585" v="209" actId="47"/>
        <pc:sldMkLst>
          <pc:docMk/>
          <pc:sldMk cId="1241190418" sldId="1070"/>
        </pc:sldMkLst>
      </pc:sldChg>
      <pc:sldChg chg="del">
        <pc:chgData name="Laise Eduarda Paixão de Moraes" userId="ed9e5288-1c22-4d51-b69f-ec30695ef7d2" providerId="ADAL" clId="{FA365615-C7BB-4677-838A-FA66519B4507}" dt="2023-11-05T20:17:56.890" v="63" actId="47"/>
        <pc:sldMkLst>
          <pc:docMk/>
          <pc:sldMk cId="2386037232" sldId="1072"/>
        </pc:sldMkLst>
      </pc:sldChg>
      <pc:sldChg chg="del">
        <pc:chgData name="Laise Eduarda Paixão de Moraes" userId="ed9e5288-1c22-4d51-b69f-ec30695ef7d2" providerId="ADAL" clId="{FA365615-C7BB-4677-838A-FA66519B4507}" dt="2023-11-05T20:17:57.907" v="64" actId="47"/>
        <pc:sldMkLst>
          <pc:docMk/>
          <pc:sldMk cId="1868347456" sldId="1076"/>
        </pc:sldMkLst>
      </pc:sldChg>
      <pc:sldChg chg="del">
        <pc:chgData name="Laise Eduarda Paixão de Moraes" userId="ed9e5288-1c22-4d51-b69f-ec30695ef7d2" providerId="ADAL" clId="{FA365615-C7BB-4677-838A-FA66519B4507}" dt="2023-11-05T20:18:02.082" v="66" actId="47"/>
        <pc:sldMkLst>
          <pc:docMk/>
          <pc:sldMk cId="3254473355" sldId="1079"/>
        </pc:sldMkLst>
      </pc:sldChg>
      <pc:sldChg chg="del">
        <pc:chgData name="Laise Eduarda Paixão de Moraes" userId="ed9e5288-1c22-4d51-b69f-ec30695ef7d2" providerId="ADAL" clId="{FA365615-C7BB-4677-838A-FA66519B4507}" dt="2023-11-05T20:41:24.612" v="211" actId="47"/>
        <pc:sldMkLst>
          <pc:docMk/>
          <pc:sldMk cId="3395921915" sldId="1083"/>
        </pc:sldMkLst>
      </pc:sldChg>
      <pc:sldChg chg="del">
        <pc:chgData name="Laise Eduarda Paixão de Moraes" userId="ed9e5288-1c22-4d51-b69f-ec30695ef7d2" providerId="ADAL" clId="{FA365615-C7BB-4677-838A-FA66519B4507}" dt="2023-11-05T20:18:12.212" v="71" actId="47"/>
        <pc:sldMkLst>
          <pc:docMk/>
          <pc:sldMk cId="240107077" sldId="1084"/>
        </pc:sldMkLst>
      </pc:sldChg>
      <pc:sldChg chg="del">
        <pc:chgData name="Laise Eduarda Paixão de Moraes" userId="ed9e5288-1c22-4d51-b69f-ec30695ef7d2" providerId="ADAL" clId="{FA365615-C7BB-4677-838A-FA66519B4507}" dt="2023-11-05T20:41:23.109" v="210" actId="47"/>
        <pc:sldMkLst>
          <pc:docMk/>
          <pc:sldMk cId="4213689032" sldId="1085"/>
        </pc:sldMkLst>
      </pc:sldChg>
      <pc:sldChg chg="del">
        <pc:chgData name="Laise Eduarda Paixão de Moraes" userId="ed9e5288-1c22-4d51-b69f-ec30695ef7d2" providerId="ADAL" clId="{FA365615-C7BB-4677-838A-FA66519B4507}" dt="2023-11-05T20:18:16.528" v="72" actId="47"/>
        <pc:sldMkLst>
          <pc:docMk/>
          <pc:sldMk cId="2424331797" sldId="1087"/>
        </pc:sldMkLst>
      </pc:sldChg>
      <pc:sldChg chg="del">
        <pc:chgData name="Laise Eduarda Paixão de Moraes" userId="ed9e5288-1c22-4d51-b69f-ec30695ef7d2" providerId="ADAL" clId="{FA365615-C7BB-4677-838A-FA66519B4507}" dt="2023-11-05T20:18:10.440" v="68" actId="47"/>
        <pc:sldMkLst>
          <pc:docMk/>
          <pc:sldMk cId="3787144598" sldId="1088"/>
        </pc:sldMkLst>
      </pc:sldChg>
      <pc:sldChg chg="del">
        <pc:chgData name="Laise Eduarda Paixão de Moraes" userId="ed9e5288-1c22-4d51-b69f-ec30695ef7d2" providerId="ADAL" clId="{FA365615-C7BB-4677-838A-FA66519B4507}" dt="2023-11-05T20:18:10.951" v="69" actId="47"/>
        <pc:sldMkLst>
          <pc:docMk/>
          <pc:sldMk cId="2111490986" sldId="1091"/>
        </pc:sldMkLst>
      </pc:sldChg>
      <pc:sldChg chg="del">
        <pc:chgData name="Laise Eduarda Paixão de Moraes" userId="ed9e5288-1c22-4d51-b69f-ec30695ef7d2" providerId="ADAL" clId="{FA365615-C7BB-4677-838A-FA66519B4507}" dt="2023-11-05T20:18:11.302" v="70" actId="47"/>
        <pc:sldMkLst>
          <pc:docMk/>
          <pc:sldMk cId="2125068120" sldId="1092"/>
        </pc:sldMkLst>
      </pc:sldChg>
      <pc:sldChg chg="del">
        <pc:chgData name="Laise Eduarda Paixão de Moraes" userId="ed9e5288-1c22-4d51-b69f-ec30695ef7d2" providerId="ADAL" clId="{FA365615-C7BB-4677-838A-FA66519B4507}" dt="2023-11-05T20:18:17.721" v="73" actId="47"/>
        <pc:sldMkLst>
          <pc:docMk/>
          <pc:sldMk cId="4167037238" sldId="1093"/>
        </pc:sldMkLst>
      </pc:sldChg>
      <pc:sldChg chg="del">
        <pc:chgData name="Laise Eduarda Paixão de Moraes" userId="ed9e5288-1c22-4d51-b69f-ec30695ef7d2" providerId="ADAL" clId="{FA365615-C7BB-4677-838A-FA66519B4507}" dt="2023-11-05T20:18:23.123" v="76" actId="47"/>
        <pc:sldMkLst>
          <pc:docMk/>
          <pc:sldMk cId="2921050602" sldId="1094"/>
        </pc:sldMkLst>
      </pc:sldChg>
      <pc:sldChg chg="del">
        <pc:chgData name="Laise Eduarda Paixão de Moraes" userId="ed9e5288-1c22-4d51-b69f-ec30695ef7d2" providerId="ADAL" clId="{FA365615-C7BB-4677-838A-FA66519B4507}" dt="2023-11-05T20:18:25.476" v="80" actId="47"/>
        <pc:sldMkLst>
          <pc:docMk/>
          <pc:sldMk cId="3446686499" sldId="1095"/>
        </pc:sldMkLst>
      </pc:sldChg>
      <pc:sldChg chg="del">
        <pc:chgData name="Laise Eduarda Paixão de Moraes" userId="ed9e5288-1c22-4d51-b69f-ec30695ef7d2" providerId="ADAL" clId="{FA365615-C7BB-4677-838A-FA66519B4507}" dt="2023-11-05T20:18:25.884" v="81" actId="47"/>
        <pc:sldMkLst>
          <pc:docMk/>
          <pc:sldMk cId="3256546645" sldId="1100"/>
        </pc:sldMkLst>
      </pc:sldChg>
      <pc:sldChg chg="del">
        <pc:chgData name="Laise Eduarda Paixão de Moraes" userId="ed9e5288-1c22-4d51-b69f-ec30695ef7d2" providerId="ADAL" clId="{FA365615-C7BB-4677-838A-FA66519B4507}" dt="2023-11-05T20:18:26.415" v="82" actId="47"/>
        <pc:sldMkLst>
          <pc:docMk/>
          <pc:sldMk cId="3774553874" sldId="1101"/>
        </pc:sldMkLst>
      </pc:sldChg>
      <pc:sldChg chg="del">
        <pc:chgData name="Laise Eduarda Paixão de Moraes" userId="ed9e5288-1c22-4d51-b69f-ec30695ef7d2" providerId="ADAL" clId="{FA365615-C7BB-4677-838A-FA66519B4507}" dt="2023-11-05T20:18:27.703" v="85" actId="47"/>
        <pc:sldMkLst>
          <pc:docMk/>
          <pc:sldMk cId="4041340266" sldId="1107"/>
        </pc:sldMkLst>
      </pc:sldChg>
      <pc:sldChg chg="del">
        <pc:chgData name="Laise Eduarda Paixão de Moraes" userId="ed9e5288-1c22-4d51-b69f-ec30695ef7d2" providerId="ADAL" clId="{FA365615-C7BB-4677-838A-FA66519B4507}" dt="2023-11-05T20:18:29.253" v="87" actId="47"/>
        <pc:sldMkLst>
          <pc:docMk/>
          <pc:sldMk cId="1886259046" sldId="1110"/>
        </pc:sldMkLst>
      </pc:sldChg>
      <pc:sldChg chg="del">
        <pc:chgData name="Laise Eduarda Paixão de Moraes" userId="ed9e5288-1c22-4d51-b69f-ec30695ef7d2" providerId="ADAL" clId="{FA365615-C7BB-4677-838A-FA66519B4507}" dt="2023-11-05T20:18:51.131" v="103" actId="47"/>
        <pc:sldMkLst>
          <pc:docMk/>
          <pc:sldMk cId="3175730644" sldId="1111"/>
        </pc:sldMkLst>
      </pc:sldChg>
      <pc:sldChg chg="del">
        <pc:chgData name="Laise Eduarda Paixão de Moraes" userId="ed9e5288-1c22-4d51-b69f-ec30695ef7d2" providerId="ADAL" clId="{FA365615-C7BB-4677-838A-FA66519B4507}" dt="2023-11-05T20:18:26.765" v="83" actId="47"/>
        <pc:sldMkLst>
          <pc:docMk/>
          <pc:sldMk cId="3018852634" sldId="1113"/>
        </pc:sldMkLst>
      </pc:sldChg>
      <pc:sldChg chg="del">
        <pc:chgData name="Laise Eduarda Paixão de Moraes" userId="ed9e5288-1c22-4d51-b69f-ec30695ef7d2" providerId="ADAL" clId="{FA365615-C7BB-4677-838A-FA66519B4507}" dt="2023-11-05T20:18:27.594" v="84" actId="47"/>
        <pc:sldMkLst>
          <pc:docMk/>
          <pc:sldMk cId="1590748740" sldId="1114"/>
        </pc:sldMkLst>
      </pc:sldChg>
      <pc:sldChg chg="del">
        <pc:chgData name="Laise Eduarda Paixão de Moraes" userId="ed9e5288-1c22-4d51-b69f-ec30695ef7d2" providerId="ADAL" clId="{FA365615-C7BB-4677-838A-FA66519B4507}" dt="2023-11-05T20:18:28.533" v="86" actId="47"/>
        <pc:sldMkLst>
          <pc:docMk/>
          <pc:sldMk cId="1020639035" sldId="1116"/>
        </pc:sldMkLst>
      </pc:sldChg>
      <pc:sldChg chg="del">
        <pc:chgData name="Laise Eduarda Paixão de Moraes" userId="ed9e5288-1c22-4d51-b69f-ec30695ef7d2" providerId="ADAL" clId="{FA365615-C7BB-4677-838A-FA66519B4507}" dt="2023-11-05T20:18:19.658" v="74" actId="47"/>
        <pc:sldMkLst>
          <pc:docMk/>
          <pc:sldMk cId="1018269428" sldId="1117"/>
        </pc:sldMkLst>
      </pc:sldChg>
      <pc:sldChg chg="del">
        <pc:chgData name="Laise Eduarda Paixão de Moraes" userId="ed9e5288-1c22-4d51-b69f-ec30695ef7d2" providerId="ADAL" clId="{FA365615-C7BB-4677-838A-FA66519B4507}" dt="2023-11-05T20:18:56.022" v="106" actId="47"/>
        <pc:sldMkLst>
          <pc:docMk/>
          <pc:sldMk cId="300371722" sldId="1119"/>
        </pc:sldMkLst>
      </pc:sldChg>
      <pc:sldChg chg="del">
        <pc:chgData name="Laise Eduarda Paixão de Moraes" userId="ed9e5288-1c22-4d51-b69f-ec30695ef7d2" providerId="ADAL" clId="{FA365615-C7BB-4677-838A-FA66519B4507}" dt="2023-11-05T20:18:58.750" v="108" actId="47"/>
        <pc:sldMkLst>
          <pc:docMk/>
          <pc:sldMk cId="2722701736" sldId="1120"/>
        </pc:sldMkLst>
      </pc:sldChg>
      <pc:sldChg chg="del">
        <pc:chgData name="Laise Eduarda Paixão de Moraes" userId="ed9e5288-1c22-4d51-b69f-ec30695ef7d2" providerId="ADAL" clId="{FA365615-C7BB-4677-838A-FA66519B4507}" dt="2023-11-05T20:19:01.810" v="109" actId="47"/>
        <pc:sldMkLst>
          <pc:docMk/>
          <pc:sldMk cId="3767091953" sldId="1121"/>
        </pc:sldMkLst>
      </pc:sldChg>
      <pc:sldChg chg="del">
        <pc:chgData name="Laise Eduarda Paixão de Moraes" userId="ed9e5288-1c22-4d51-b69f-ec30695ef7d2" providerId="ADAL" clId="{FA365615-C7BB-4677-838A-FA66519B4507}" dt="2023-11-05T20:19:02.598" v="110" actId="47"/>
        <pc:sldMkLst>
          <pc:docMk/>
          <pc:sldMk cId="1121389740" sldId="1122"/>
        </pc:sldMkLst>
      </pc:sldChg>
    </pc:docChg>
  </pc:docChgLst>
  <pc:docChgLst>
    <pc:chgData name="Laise Eduarda Paixão de Moraes" userId="ed9e5288-1c22-4d51-b69f-ec30695ef7d2" providerId="ADAL" clId="{0C6AB2C4-0F89-4A4A-93DB-456B56A4748A}"/>
    <pc:docChg chg="undo custSel modSld">
      <pc:chgData name="Laise Eduarda Paixão de Moraes" userId="ed9e5288-1c22-4d51-b69f-ec30695ef7d2" providerId="ADAL" clId="{0C6AB2C4-0F89-4A4A-93DB-456B56A4748A}" dt="2023-09-11T11:55:01.496" v="120" actId="20577"/>
      <pc:docMkLst>
        <pc:docMk/>
      </pc:docMkLst>
      <pc:sldChg chg="addSp delSp modSp mod">
        <pc:chgData name="Laise Eduarda Paixão de Moraes" userId="ed9e5288-1c22-4d51-b69f-ec30695ef7d2" providerId="ADAL" clId="{0C6AB2C4-0F89-4A4A-93DB-456B56A4748A}" dt="2023-09-11T11:54:18.891" v="101" actId="20577"/>
        <pc:sldMkLst>
          <pc:docMk/>
          <pc:sldMk cId="1426724804" sldId="277"/>
        </pc:sldMkLst>
        <pc:spChg chg="del mod">
          <ac:chgData name="Laise Eduarda Paixão de Moraes" userId="ed9e5288-1c22-4d51-b69f-ec30695ef7d2" providerId="ADAL" clId="{0C6AB2C4-0F89-4A4A-93DB-456B56A4748A}" dt="2023-09-11T11:54:15.122" v="94" actId="478"/>
          <ac:spMkLst>
            <pc:docMk/>
            <pc:sldMk cId="1426724804" sldId="277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0C6AB2C4-0F89-4A4A-93DB-456B56A4748A}" dt="2023-09-11T11:54:18.891" v="101" actId="20577"/>
          <ac:spMkLst>
            <pc:docMk/>
            <pc:sldMk cId="1426724804" sldId="277"/>
            <ac:spMk id="4" creationId="{169CAAD1-136E-8970-B3AD-0549EBE8DA4A}"/>
          </ac:spMkLst>
        </pc:spChg>
      </pc:sldChg>
      <pc:sldChg chg="addSp delSp modSp mod">
        <pc:chgData name="Laise Eduarda Paixão de Moraes" userId="ed9e5288-1c22-4d51-b69f-ec30695ef7d2" providerId="ADAL" clId="{0C6AB2C4-0F89-4A4A-93DB-456B56A4748A}" dt="2023-09-11T11:54:25.971" v="109" actId="20577"/>
        <pc:sldMkLst>
          <pc:docMk/>
          <pc:sldMk cId="1255394381" sldId="914"/>
        </pc:sldMkLst>
        <pc:spChg chg="del">
          <ac:chgData name="Laise Eduarda Paixão de Moraes" userId="ed9e5288-1c22-4d51-b69f-ec30695ef7d2" providerId="ADAL" clId="{0C6AB2C4-0F89-4A4A-93DB-456B56A4748A}" dt="2023-09-11T11:53:06.399" v="52" actId="478"/>
          <ac:spMkLst>
            <pc:docMk/>
            <pc:sldMk cId="1255394381" sldId="914"/>
            <ac:spMk id="4" creationId="{BB739694-B1A6-EB15-942A-AEA160B9EB31}"/>
          </ac:spMkLst>
        </pc:spChg>
        <pc:spChg chg="add del mod">
          <ac:chgData name="Laise Eduarda Paixão de Moraes" userId="ed9e5288-1c22-4d51-b69f-ec30695ef7d2" providerId="ADAL" clId="{0C6AB2C4-0F89-4A4A-93DB-456B56A4748A}" dt="2023-09-11T11:54:22.832" v="102" actId="478"/>
          <ac:spMkLst>
            <pc:docMk/>
            <pc:sldMk cId="1255394381" sldId="914"/>
            <ac:spMk id="8" creationId="{1C58E8A8-2A8D-1540-6358-5B2016D653E5}"/>
          </ac:spMkLst>
        </pc:spChg>
        <pc:spChg chg="add mod">
          <ac:chgData name="Laise Eduarda Paixão de Moraes" userId="ed9e5288-1c22-4d51-b69f-ec30695ef7d2" providerId="ADAL" clId="{0C6AB2C4-0F89-4A4A-93DB-456B56A4748A}" dt="2023-09-11T11:54:25.971" v="109" actId="20577"/>
          <ac:spMkLst>
            <pc:docMk/>
            <pc:sldMk cId="1255394381" sldId="914"/>
            <ac:spMk id="12" creationId="{FB0C1E6C-E50A-0982-6BC2-2D9FCBBCE707}"/>
          </ac:spMkLst>
        </pc:spChg>
      </pc:sldChg>
      <pc:sldChg chg="addSp delSp modSp mod">
        <pc:chgData name="Laise Eduarda Paixão de Moraes" userId="ed9e5288-1c22-4d51-b69f-ec30695ef7d2" providerId="ADAL" clId="{0C6AB2C4-0F89-4A4A-93DB-456B56A4748A}" dt="2023-09-11T11:53:49.040" v="87" actId="20577"/>
        <pc:sldMkLst>
          <pc:docMk/>
          <pc:sldMk cId="2126048735" sldId="961"/>
        </pc:sldMkLst>
        <pc:spChg chg="add mod">
          <ac:chgData name="Laise Eduarda Paixão de Moraes" userId="ed9e5288-1c22-4d51-b69f-ec30695ef7d2" providerId="ADAL" clId="{0C6AB2C4-0F89-4A4A-93DB-456B56A4748A}" dt="2023-09-11T11:53:49.040" v="87" actId="20577"/>
          <ac:spMkLst>
            <pc:docMk/>
            <pc:sldMk cId="2126048735" sldId="961"/>
            <ac:spMk id="3" creationId="{9316D04D-ED48-55D8-E6E9-A57F2D787787}"/>
          </ac:spMkLst>
        </pc:spChg>
        <pc:spChg chg="del">
          <ac:chgData name="Laise Eduarda Paixão de Moraes" userId="ed9e5288-1c22-4d51-b69f-ec30695ef7d2" providerId="ADAL" clId="{0C6AB2C4-0F89-4A4A-93DB-456B56A4748A}" dt="2023-09-11T11:53:30.736" v="57" actId="478"/>
          <ac:spMkLst>
            <pc:docMk/>
            <pc:sldMk cId="2126048735" sldId="961"/>
            <ac:spMk id="9" creationId="{F0425262-DEC6-D3E8-B082-41894A9B43B3}"/>
          </ac:spMkLst>
        </pc:spChg>
      </pc:sldChg>
      <pc:sldChg chg="addSp delSp modSp mod">
        <pc:chgData name="Laise Eduarda Paixão de Moraes" userId="ed9e5288-1c22-4d51-b69f-ec30695ef7d2" providerId="ADAL" clId="{0C6AB2C4-0F89-4A4A-93DB-456B56A4748A}" dt="2023-09-11T11:54:01.293" v="93"/>
        <pc:sldMkLst>
          <pc:docMk/>
          <pc:sldMk cId="720037589" sldId="968"/>
        </pc:sldMkLst>
        <pc:spChg chg="add mod">
          <ac:chgData name="Laise Eduarda Paixão de Moraes" userId="ed9e5288-1c22-4d51-b69f-ec30695ef7d2" providerId="ADAL" clId="{0C6AB2C4-0F89-4A4A-93DB-456B56A4748A}" dt="2023-09-11T11:54:01.293" v="93"/>
          <ac:spMkLst>
            <pc:docMk/>
            <pc:sldMk cId="720037589" sldId="968"/>
            <ac:spMk id="2" creationId="{4B52CE29-80C2-8935-C8AF-645431BE9DA4}"/>
          </ac:spMkLst>
        </pc:spChg>
        <pc:spChg chg="del">
          <ac:chgData name="Laise Eduarda Paixão de Moraes" userId="ed9e5288-1c22-4d51-b69f-ec30695ef7d2" providerId="ADAL" clId="{0C6AB2C4-0F89-4A4A-93DB-456B56A4748A}" dt="2023-09-11T11:54:01.040" v="92" actId="478"/>
          <ac:spMkLst>
            <pc:docMk/>
            <pc:sldMk cId="720037589" sldId="968"/>
            <ac:spMk id="9" creationId="{F0425262-DEC6-D3E8-B082-41894A9B43B3}"/>
          </ac:spMkLst>
        </pc:spChg>
        <pc:spChg chg="add del">
          <ac:chgData name="Laise Eduarda Paixão de Moraes" userId="ed9e5288-1c22-4d51-b69f-ec30695ef7d2" providerId="ADAL" clId="{0C6AB2C4-0F89-4A4A-93DB-456B56A4748A}" dt="2023-09-11T11:53:58.391" v="91" actId="478"/>
          <ac:spMkLst>
            <pc:docMk/>
            <pc:sldMk cId="720037589" sldId="968"/>
            <ac:spMk id="12" creationId="{9ADA95FD-75F6-1332-592A-6E1BEE56D73F}"/>
          </ac:spMkLst>
        </pc:spChg>
      </pc:sldChg>
      <pc:sldChg chg="modSp mod">
        <pc:chgData name="Laise Eduarda Paixão de Moraes" userId="ed9e5288-1c22-4d51-b69f-ec30695ef7d2" providerId="ADAL" clId="{0C6AB2C4-0F89-4A4A-93DB-456B56A4748A}" dt="2023-09-11T11:55:01.496" v="120" actId="20577"/>
        <pc:sldMkLst>
          <pc:docMk/>
          <pc:sldMk cId="2921050602" sldId="1094"/>
        </pc:sldMkLst>
        <pc:spChg chg="mod">
          <ac:chgData name="Laise Eduarda Paixão de Moraes" userId="ed9e5288-1c22-4d51-b69f-ec30695ef7d2" providerId="ADAL" clId="{0C6AB2C4-0F89-4A4A-93DB-456B56A4748A}" dt="2023-09-11T11:54:32.485" v="111" actId="20577"/>
          <ac:spMkLst>
            <pc:docMk/>
            <pc:sldMk cId="2921050602" sldId="1094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0C6AB2C4-0F89-4A4A-93DB-456B56A4748A}" dt="2023-09-11T11:55:01.496" v="120" actId="20577"/>
          <ac:spMkLst>
            <pc:docMk/>
            <pc:sldMk cId="2921050602" sldId="1094"/>
            <ac:spMk id="11" creationId="{E94B0C39-77C8-84DF-E49E-D3E9DDFE2E95}"/>
          </ac:spMkLst>
        </pc:spChg>
      </pc:sldChg>
      <pc:sldChg chg="modSp mod">
        <pc:chgData name="Laise Eduarda Paixão de Moraes" userId="ed9e5288-1c22-4d51-b69f-ec30695ef7d2" providerId="ADAL" clId="{0C6AB2C4-0F89-4A4A-93DB-456B56A4748A}" dt="2023-09-11T11:54:48.055" v="119" actId="20577"/>
        <pc:sldMkLst>
          <pc:docMk/>
          <pc:sldMk cId="3175730644" sldId="1111"/>
        </pc:sldMkLst>
        <pc:spChg chg="mod">
          <ac:chgData name="Laise Eduarda Paixão de Moraes" userId="ed9e5288-1c22-4d51-b69f-ec30695ef7d2" providerId="ADAL" clId="{0C6AB2C4-0F89-4A4A-93DB-456B56A4748A}" dt="2023-09-11T11:54:41.039" v="118" actId="20577"/>
          <ac:spMkLst>
            <pc:docMk/>
            <pc:sldMk cId="3175730644" sldId="1111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0C6AB2C4-0F89-4A4A-93DB-456B56A4748A}" dt="2023-09-11T11:54:48.055" v="119" actId="20577"/>
          <ac:spMkLst>
            <pc:docMk/>
            <pc:sldMk cId="3175730644" sldId="1111"/>
            <ac:spMk id="11" creationId="{E94B0C39-77C8-84DF-E49E-D3E9DDFE2E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32D7F-0BC5-4C8F-9149-6039E6133CB5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23C75-5660-4560-8F1A-315DECD47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7884-984D-8BE6-EDF8-DA41A9676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32C9C-B966-CC36-1E3A-6136C7BF7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C911A-57DA-53A7-D00B-239B5CF0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A540-BCF5-422E-A1B6-199CDC5B113F}" type="datetime1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9AEDF-8513-E311-7626-6940372A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5CAD-0FE9-E37E-315F-8BF5EF67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0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152E-3819-D2C8-D742-CA2F22452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87B84-2757-6D31-2327-B2E103846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F33B1-93B1-3A17-D6A9-4407A64F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903F-1850-461D-9EC8-4F4C1103F09E}" type="datetime1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2A890-C3C8-1CAB-3F3F-CC042BD0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99AE5-CA21-80F3-492B-9112E290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99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3450A3-E31A-6906-709A-0B8814035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F0895-BB43-7E28-58B6-C765E820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3DA8B-9B18-AAA6-1893-BAA03DF1C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ACE8-F1B4-42AD-AEDE-79ECAB201C8A}" type="datetime1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54C19-1B93-C28A-91D0-5DE900D0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27EE1-7238-CB86-E6CF-D751A5EB3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6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4B85-FD04-62DB-79B1-58DAA48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2F015-0A7C-9DFC-5FEF-9FEF8BDFB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15CEA-4CC7-9AA5-A6D4-0195762B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CB15-66DC-4058-BCBC-E14C172CE455}" type="datetime1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FACE1-4011-CC21-2640-00980424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AE55-B512-D494-E954-92C2D4DC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29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1EB4-A2BE-3F9F-7122-2E18C20A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57FB6-4C77-EFF7-0C11-F08BB2E53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136F9-CC15-5F5A-AB50-9098CDA69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3AEB-17CD-4992-B3CC-249AC8FC8BDB}" type="datetime1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5834-9BC0-59E5-8383-E95E4603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E6364-3F09-6B96-180D-66AC1AF4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1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2D9B5-41E6-309E-B1C9-32E3A9EF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B5773-DB54-5266-5A3D-41EB9BDFA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3BC6B-457A-1CB5-AF06-FBEB39D5B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0D4C9-0376-98FA-DD73-6B9B6D21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4EC9-0BE9-4E83-B861-FC4EAF73691C}" type="datetime1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78459-65E5-5233-E547-5D9FA449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1E30F-B71E-4DEE-122D-3F640451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2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B5CD-F1AC-F5B5-F1B4-D4E20D5A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6B3C8-B9F8-9993-756E-365949ED9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1794C-F315-6C46-BDAE-B657F41D4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44336-7E09-DB8D-9738-EAE998DF4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0CDEF3-836D-CC4A-F753-8A912B769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DCD8F-4992-DD8D-8219-A12DD7E3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68DD-8069-4EC9-8614-619926F3AB36}" type="datetime1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AEF645-2088-48D8-58D9-5C0BD97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0184B0-EE7F-D76F-CDC2-CC808DC3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79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CCFF-4E94-26DD-3055-E1027388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C3A39-631C-873E-B099-E6645B5D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D88C-6B21-4707-A426-B11C25F2ED27}" type="datetime1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09586-9255-180A-61EB-EC679951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15102-8051-7356-3980-FF98A890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7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921730-09FE-B715-49BA-895ECF0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378B-C43D-421A-9458-E58B7A682B77}" type="datetime1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16D9A-2B52-C413-90D4-9AE77AAE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F3288-D8A2-E1E8-8A4B-C3D1186D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93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A626-7BA8-B7CE-A50D-6C7D810D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DB135-8FDE-570B-79AB-4C8778116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D244A-2655-D951-91FF-C968325B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02498-52A0-4FBA-B5D4-4A856178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BD4A-7519-49BC-9A6C-087B5EDAFCDA}" type="datetime1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BB33B-3D3D-5C26-6CF0-69CDEA59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A866F-A142-B311-A531-40ACAC9D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34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E4B7-C062-9E23-BE3A-D2EC1890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B68EC-2B07-6687-A77A-ABDC32897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7FB33-9F32-6825-AC97-36CE991DA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F7B43-C443-F89F-27DA-B48DC8A0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B2BF-5A2A-4057-B680-0361191D1EB7}" type="datetime1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1CDC2-0885-8FEE-41E3-A5F08C5B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28092-22A0-B1D8-8AD0-16935DCD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22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6E0EA-B668-ADE7-AC4F-7ABA18C4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0BBD8-51CF-F7A7-0CE1-A9EBA42AB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1B343-4898-9788-279E-F3F09D951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3824C-8224-4CEE-9617-D80702503FD5}" type="datetime1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9C36C-1AA7-C99A-3B25-DEE165AFC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E5A26-6CDC-67AD-C975-B91B9905E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7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strobiomike.github.io/images/amplicon-vs-metagenomics-overview-w-background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128/jcm.00526-22" TargetMode="External"/><Relationship Id="rId4" Type="http://schemas.openxmlformats.org/officeDocument/2006/relationships/hyperlink" Target="https://doi.org/10.1016/j.crmeth.2022.10039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knowledge.illumina.com/library-preparation/enrichment-based-library-prep/library-preparation-enrichment-based-library-prep-reference_material-list/000001246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128/jcm.00526-22" TargetMode="External"/><Relationship Id="rId4" Type="http://schemas.openxmlformats.org/officeDocument/2006/relationships/hyperlink" Target="https://doi.org/10.1016/j.crmeth.2022.10039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pbs.twimg.com/media/F473u_qbwAAROvo?format=jpg&amp;name=900x900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s://upload.wikimedia.org/wikipedia/commons/d/d2/WGS_metagenomics_analysis_steps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07/s10096-019-03520-3" TargetMode="External"/><Relationship Id="rId5" Type="http://schemas.openxmlformats.org/officeDocument/2006/relationships/hyperlink" Target="https://doi.org/10.1093/bib/bbx120" TargetMode="Externa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nature.com/articles/s41598-018-22416-4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nature.com/articles/s41598-018-22416-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hyperlink" Target="https://www.bioinformatics.babraham.ac.uk/projects/fastqc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nature.com/articles/s41598-018-22416-4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nature.com/articles/s41598-018-22416-4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gene.2015.00348/full" TargetMode="External"/><Relationship Id="rId2" Type="http://schemas.openxmlformats.org/officeDocument/2006/relationships/hyperlink" Target="https://doi.org/10.3389/fgene.2015.0034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nature.com/articles/s41598-018-22416-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doi.org/10.3390/microorganisms812186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doi.org/10.1002/lary.2735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marbl.github.io/Krona/examples/mg-rast.krona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ithub.com/marbl/Krona/wiki" TargetMode="Externa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hyperlink" Target="https://colab.research.google.co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pmor22.github.io/docs/ipynb/" TargetMode="Externa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12276-021-00569-z" TargetMode="External"/><Relationship Id="rId2" Type="http://schemas.openxmlformats.org/officeDocument/2006/relationships/hyperlink" Target="https://doi.org/10.1134/S1022795415050063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doi.org/10.1038/s41564-022-01089-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oi.org/10.1038/nmicrobiol.2016.4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doi.org/10.1038/s12276-021-00569-z" TargetMode="External"/><Relationship Id="rId7" Type="http://schemas.openxmlformats.org/officeDocument/2006/relationships/hyperlink" Target="https://www.nature.com/articles/s41564-022-01089-w" TargetMode="External"/><Relationship Id="rId2" Type="http://schemas.openxmlformats.org/officeDocument/2006/relationships/hyperlink" Target="https://doi.org/10.1134/S102279541505006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www.nature.com/articles/s12276-021-00569-z" TargetMode="External"/><Relationship Id="rId4" Type="http://schemas.openxmlformats.org/officeDocument/2006/relationships/hyperlink" Target="https://doi.org/10.1038/s41564-022-01089-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pbs.twimg.com/media/F473u_qbwAAROvo?format=jpg&amp;name=900x900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8/jcm.00526-22" TargetMode="External"/><Relationship Id="rId2" Type="http://schemas.openxmlformats.org/officeDocument/2006/relationships/hyperlink" Target="https://doi.org/10.1016/j.crmeth.2022.100391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the-dna-universe.com/wp-content/uploads/2018/07/Microbiome-16-S-ITS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128/jcm.00526-22" TargetMode="External"/><Relationship Id="rId4" Type="http://schemas.openxmlformats.org/officeDocument/2006/relationships/hyperlink" Target="https://doi.org/10.1016/j.crmeth.2022.10039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crmeth.2022.100391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hyperlink" Target="https://www.shootinguk.co.uk/wp-content/uploads/2016/05/fibre-wad-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pload.wikimedia.org/wikipedia/commons/b/bd/Whole_genome_shotgun_sequencing_versus_Hierarchical_shotgun_sequencing.png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p.turbosquid.com/ts-thumb/ku/EDbB5r/cI/tbrender007_viewport/png/1633732607/1200x1200/fit_q99/82b9bc88dc161b25e1d4704658a4ce3a8468e26a/tbrender007_viewport.jpg" TargetMode="External"/><Relationship Id="rId9" Type="http://schemas.openxmlformats.org/officeDocument/2006/relationships/hyperlink" Target="https://doi.org/10.1128/jcm.00526-2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2654513F-39C7-FADD-BABC-6A4CE50D3FD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" name="Picture 39" descr="A diagram of a pie chart&#10;&#10;Description automatically generated">
              <a:extLst>
                <a:ext uri="{FF2B5EF4-FFF2-40B4-BE49-F238E27FC236}">
                  <a16:creationId xmlns:a16="http://schemas.microsoft.com/office/drawing/2014/main" id="{E3E29200-C5B3-FE67-474B-139B97201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FilmGrai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30"/>
            <a:stretch/>
          </p:blipFill>
          <p:spPr>
            <a:xfrm>
              <a:off x="4679859" y="0"/>
              <a:ext cx="7512141" cy="685800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7B8FE66-8B24-1ED6-5F09-49A50A294F62}"/>
                </a:ext>
              </a:extLst>
            </p:cNvPr>
            <p:cNvGrpSpPr/>
            <p:nvPr/>
          </p:nvGrpSpPr>
          <p:grpSpPr>
            <a:xfrm>
              <a:off x="0" y="0"/>
              <a:ext cx="4850507" cy="2864168"/>
              <a:chOff x="0" y="0"/>
              <a:chExt cx="4850507" cy="2864168"/>
            </a:xfrm>
          </p:grpSpPr>
          <p:pic>
            <p:nvPicPr>
              <p:cNvPr id="42" name="Picture 41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BD56105A-B860-09A5-846A-22E1FFB50E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585438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3" name="Picture 42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92301766-8522-F837-7090-220BD9C36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1950245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4" name="Picture 43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D58F9370-B864-97EE-97EA-D5543B58D2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3369706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5" name="Picture 44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7C8F68D8-EBE6-764D-68FA-B91238E91B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0" y="0"/>
                <a:ext cx="1480801" cy="2864168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BA906-6ACE-E2C1-C310-97460ECCB08D}"/>
                </a:ext>
              </a:extLst>
            </p:cNvPr>
            <p:cNvGrpSpPr/>
            <p:nvPr/>
          </p:nvGrpSpPr>
          <p:grpSpPr>
            <a:xfrm>
              <a:off x="0" y="2787716"/>
              <a:ext cx="4850507" cy="2864168"/>
              <a:chOff x="0" y="0"/>
              <a:chExt cx="4850507" cy="2864168"/>
            </a:xfrm>
          </p:grpSpPr>
          <p:pic>
            <p:nvPicPr>
              <p:cNvPr id="47" name="Picture 46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6CC14571-9B5F-82BD-CE40-70594A9EA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585438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8" name="Picture 47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BDAC1221-1793-12AB-4C68-5A51ABEF27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1950245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9" name="Picture 48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E3335BBC-6A4D-39C3-2A07-DA8771A920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3369706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50" name="Picture 49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381398CF-0933-9A73-EB34-433F257F5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0" y="0"/>
                <a:ext cx="1480801" cy="2864168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3D13F0F-7061-B653-DEE9-486E07813C06}"/>
                </a:ext>
              </a:extLst>
            </p:cNvPr>
            <p:cNvGrpSpPr/>
            <p:nvPr/>
          </p:nvGrpSpPr>
          <p:grpSpPr>
            <a:xfrm>
              <a:off x="0" y="3993305"/>
              <a:ext cx="4850507" cy="2864168"/>
              <a:chOff x="0" y="0"/>
              <a:chExt cx="4850507" cy="2864168"/>
            </a:xfrm>
          </p:grpSpPr>
          <p:pic>
            <p:nvPicPr>
              <p:cNvPr id="52" name="Picture 51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81118678-1865-CA14-5DA4-7CF910FBF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585438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53" name="Picture 52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B3B596B0-4786-78F1-0846-7C3AF74933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1950245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54" name="Picture 53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EF1D7B1A-C2E7-199B-D464-D59169D004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3369706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55" name="Picture 54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09E988D6-967D-9B4C-44DC-CEF2D326F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0" y="0"/>
                <a:ext cx="1480801" cy="2864168"/>
              </a:xfrm>
              <a:prstGeom prst="rect">
                <a:avLst/>
              </a:prstGeom>
            </p:spPr>
          </p:pic>
        </p:grp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</a:t>
            </a:fld>
            <a:endParaRPr lang="en-GB"/>
          </a:p>
        </p:txBody>
      </p:sp>
      <p:sp>
        <p:nvSpPr>
          <p:cNvPr id="4" name="AutoShape 4" descr="illumina-logo">
            <a:extLst>
              <a:ext uri="{FF2B5EF4-FFF2-40B4-BE49-F238E27FC236}">
                <a16:creationId xmlns:a16="http://schemas.microsoft.com/office/drawing/2014/main" id="{40907D46-7ED6-3F2E-961D-8D330733BC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Subtitle 7">
            <a:extLst>
              <a:ext uri="{FF2B5EF4-FFF2-40B4-BE49-F238E27FC236}">
                <a16:creationId xmlns:a16="http://schemas.microsoft.com/office/drawing/2014/main" id="{FC2A4CB2-0B06-37F4-704A-3F403FBDB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b="1" dirty="0"/>
              <a:t>Laise de Moraes</a:t>
            </a:r>
          </a:p>
          <a:p>
            <a:pPr algn="l" rtl="0"/>
            <a:r>
              <a:rPr lang="en-GB" sz="1800" dirty="0"/>
              <a:t>Atualizado: 2023-11-05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FECC0BD0-216B-B5E8-45CB-CFB107953072}"/>
              </a:ext>
            </a:extLst>
          </p:cNvPr>
          <p:cNvSpPr txBox="1">
            <a:spLocks/>
          </p:cNvSpPr>
          <p:nvPr/>
        </p:nvSpPr>
        <p:spPr>
          <a:xfrm>
            <a:off x="702384" y="753034"/>
            <a:ext cx="6815446" cy="3749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/>
              <a:t>Metagenômica</a:t>
            </a:r>
          </a:p>
          <a:p>
            <a:pPr algn="l"/>
            <a:endParaRPr lang="en-GB" b="1" dirty="0"/>
          </a:p>
          <a:p>
            <a:pPr algn="l"/>
            <a:r>
              <a:rPr lang="en-GB" sz="4300" b="1" dirty="0"/>
              <a:t>- estratégias</a:t>
            </a:r>
          </a:p>
          <a:p>
            <a:pPr algn="l"/>
            <a:r>
              <a:rPr lang="en-GB" sz="4300" b="1" dirty="0"/>
              <a:t>- aplicações</a:t>
            </a:r>
          </a:p>
          <a:p>
            <a:pPr algn="l"/>
            <a:r>
              <a:rPr lang="en-GB" sz="4300" b="1" dirty="0"/>
              <a:t>- análise</a:t>
            </a:r>
          </a:p>
        </p:txBody>
      </p:sp>
    </p:spTree>
    <p:extLst>
      <p:ext uri="{BB962C8B-B14F-4D97-AF65-F5344CB8AC3E}">
        <p14:creationId xmlns:p14="http://schemas.microsoft.com/office/powerpoint/2010/main" val="2083536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Estratégias de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10</a:t>
            </a:fld>
            <a:endParaRPr lang="en-GB" dirty="0"/>
          </a:p>
        </p:txBody>
      </p:sp>
      <p:pic>
        <p:nvPicPr>
          <p:cNvPr id="4098" name="Picture 2">
            <a:hlinkClick r:id="rId2"/>
            <a:extLst>
              <a:ext uri="{FF2B5EF4-FFF2-40B4-BE49-F238E27FC236}">
                <a16:creationId xmlns:a16="http://schemas.microsoft.com/office/drawing/2014/main" id="{475C3FD6-F65F-AD5D-9C2A-3E6E2165A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71" y="1259951"/>
            <a:ext cx="8250057" cy="5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7310B-CB77-9E3B-1BEE-8BDF68E4B604}"/>
              </a:ext>
            </a:extLst>
          </p:cNvPr>
          <p:cNvSpPr txBox="1"/>
          <p:nvPr/>
        </p:nvSpPr>
        <p:spPr>
          <a:xfrm>
            <a:off x="1255364" y="1510550"/>
            <a:ext cx="9681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/>
              <a:t>Amplicon vs. Shotgun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4DB06194-CD95-B2EA-0C32-BB759DDB2E9C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4"/>
              </a:rPr>
              <a:t>https://doi.org/10.1016/j.crmeth.2022.100391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https://doi.org/10.1128/jcm.00526-22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87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ell line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B04F4509-335A-01A6-5039-C632BF4EA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72" y="1313360"/>
            <a:ext cx="4400830" cy="54672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Estratégias de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11</a:t>
            </a:fld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A1C20-1360-C750-4FCD-1D89105FECF5}"/>
              </a:ext>
            </a:extLst>
          </p:cNvPr>
          <p:cNvSpPr txBox="1"/>
          <p:nvPr/>
        </p:nvSpPr>
        <p:spPr>
          <a:xfrm>
            <a:off x="609600" y="1510550"/>
            <a:ext cx="548640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/>
              <a:t>Enriquecimento por Hibridização</a:t>
            </a:r>
          </a:p>
          <a:p>
            <a:pPr algn="just"/>
            <a:endParaRPr lang="pt-BR" sz="2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Utiliza sondas para “pescar” sequências específicas de interesse.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As sequências capturadas são posteriormente amplificadas para aumento de sinal.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Existem paineis direcionados para diversas aplicações, como: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Marcadores de câncer;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Vírus de vigilância epidemiológica;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Patógenos de infecções respiratórias.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557FFC-84E9-FF76-B541-D0B9A6C3857B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4"/>
              </a:rPr>
              <a:t>https://doi.org/10.1016/j.crmeth.2022.100391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https://doi.org/10.1128/jcm.00526-22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3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Qual a melhor escolha?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12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0ECC9-39A5-EC74-6C92-B8984B9EA065}"/>
              </a:ext>
            </a:extLst>
          </p:cNvPr>
          <p:cNvSpPr txBox="1"/>
          <p:nvPr/>
        </p:nvSpPr>
        <p:spPr>
          <a:xfrm>
            <a:off x="609600" y="1510550"/>
            <a:ext cx="10972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Custo: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Amplicon: $$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Shotgun: $$$$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Hibridização: $$$$$$$</a:t>
            </a:r>
            <a:endParaRPr lang="pt-BR" u="sng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u="sng" dirty="0"/>
          </a:p>
          <a:p>
            <a:pPr algn="just"/>
            <a:r>
              <a:rPr lang="pt-BR" b="1" dirty="0"/>
              <a:t>Resumo: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u="sng" dirty="0"/>
              <a:t>Amplicon:</a:t>
            </a:r>
            <a:r>
              <a:rPr lang="pt-BR" dirty="0"/>
              <a:t> ideal para identificar e comparar comunidades microbianas.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u="sng" dirty="0"/>
              <a:t>Shotgun:</a:t>
            </a:r>
            <a:r>
              <a:rPr lang="pt-BR" dirty="0"/>
              <a:t> permite analisar a diversidade e descobrir novos genes ou organismos.</a:t>
            </a:r>
            <a:endParaRPr lang="pt-BR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u="sng" dirty="0"/>
              <a:t>Hibridização:</a:t>
            </a:r>
            <a:r>
              <a:rPr lang="pt-BR" dirty="0"/>
              <a:t> reduz a quantidade de sequências “lixo”, o que aumenta o sinal do alvo.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Considerações: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Qual o objetivo do sequenciamento? Identificação de espécies, análise funcional ou ambos?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Quanto o orçamento disponível para o sequenciamento?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Qual o tipo e complexidade das amostras?</a:t>
            </a:r>
          </a:p>
        </p:txBody>
      </p:sp>
    </p:spTree>
    <p:extLst>
      <p:ext uri="{BB962C8B-B14F-4D97-AF65-F5344CB8AC3E}">
        <p14:creationId xmlns:p14="http://schemas.microsoft.com/office/powerpoint/2010/main" val="398912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Workflow básico para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13</a:t>
            </a:fld>
            <a:endParaRPr lang="en-GB" dirty="0"/>
          </a:p>
        </p:txBody>
      </p:sp>
      <p:pic>
        <p:nvPicPr>
          <p:cNvPr id="11266" name="Picture 2" descr="Image">
            <a:hlinkClick r:id="rId2"/>
            <a:extLst>
              <a:ext uri="{FF2B5EF4-FFF2-40B4-BE49-F238E27FC236}">
                <a16:creationId xmlns:a16="http://schemas.microsoft.com/office/drawing/2014/main" id="{DCC2C741-167F-D238-6DCB-74E568DE5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10304"/>
          <a:stretch/>
        </p:blipFill>
        <p:spPr bwMode="auto">
          <a:xfrm>
            <a:off x="2599092" y="2154149"/>
            <a:ext cx="7019470" cy="322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0F670-C494-52D2-DBA4-9FF13D5CD9C8}"/>
              </a:ext>
            </a:extLst>
          </p:cNvPr>
          <p:cNvSpPr txBox="1"/>
          <p:nvPr/>
        </p:nvSpPr>
        <p:spPr>
          <a:xfrm>
            <a:off x="609600" y="1527281"/>
            <a:ext cx="32317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1) </a:t>
            </a:r>
            <a:r>
              <a:rPr lang="pt-BR" dirty="0"/>
              <a:t>Coleta (tipo) de amostras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635FA-789E-F232-0B48-87EDE41269B6}"/>
              </a:ext>
            </a:extLst>
          </p:cNvPr>
          <p:cNvSpPr txBox="1"/>
          <p:nvPr/>
        </p:nvSpPr>
        <p:spPr>
          <a:xfrm>
            <a:off x="1270374" y="1969120"/>
            <a:ext cx="557951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2) </a:t>
            </a:r>
            <a:r>
              <a:rPr lang="pt-BR" dirty="0"/>
              <a:t>Pré-processamento (tratamento) das amostras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0A2B2-6379-86AA-7BB8-1B68C170DF13}"/>
              </a:ext>
            </a:extLst>
          </p:cNvPr>
          <p:cNvSpPr txBox="1"/>
          <p:nvPr/>
        </p:nvSpPr>
        <p:spPr>
          <a:xfrm>
            <a:off x="7573180" y="1657693"/>
            <a:ext cx="36542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3) </a:t>
            </a:r>
            <a:r>
              <a:rPr lang="pt-BR" dirty="0"/>
              <a:t>Armazenamento (quantidade)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28258-5C02-FCAA-70ED-6C56217D93B3}"/>
              </a:ext>
            </a:extLst>
          </p:cNvPr>
          <p:cNvSpPr txBox="1"/>
          <p:nvPr/>
        </p:nvSpPr>
        <p:spPr>
          <a:xfrm>
            <a:off x="7453835" y="5377703"/>
            <a:ext cx="38929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4) </a:t>
            </a:r>
            <a:r>
              <a:rPr lang="pt-BR" dirty="0"/>
              <a:t>Extração (DNA, RNA, DNA+RNA)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90E37-24EF-A246-B363-6B43DAE0B7C6}"/>
              </a:ext>
            </a:extLst>
          </p:cNvPr>
          <p:cNvSpPr txBox="1"/>
          <p:nvPr/>
        </p:nvSpPr>
        <p:spPr>
          <a:xfrm>
            <a:off x="2599092" y="6247109"/>
            <a:ext cx="51146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highlight>
                  <a:srgbClr val="FFFF00"/>
                </a:highlight>
              </a:rPr>
              <a:t>6) </a:t>
            </a:r>
            <a:r>
              <a:rPr lang="pt-BR" dirty="0">
                <a:highlight>
                  <a:srgbClr val="FFFF00"/>
                </a:highlight>
              </a:rPr>
              <a:t>Estratégia(s) de análise de bioinformática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869AA-84E0-4DDE-D363-1F30CBA24C2E}"/>
              </a:ext>
            </a:extLst>
          </p:cNvPr>
          <p:cNvSpPr txBox="1"/>
          <p:nvPr/>
        </p:nvSpPr>
        <p:spPr>
          <a:xfrm>
            <a:off x="4992026" y="5820848"/>
            <a:ext cx="38929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5) </a:t>
            </a:r>
            <a:r>
              <a:rPr lang="pt-BR" dirty="0"/>
              <a:t>Estratégia de sequenciamento</a:t>
            </a:r>
          </a:p>
        </p:txBody>
      </p:sp>
      <p:pic>
        <p:nvPicPr>
          <p:cNvPr id="16" name="Picture 2" descr="Image">
            <a:extLst>
              <a:ext uri="{FF2B5EF4-FFF2-40B4-BE49-F238E27FC236}">
                <a16:creationId xmlns:a16="http://schemas.microsoft.com/office/drawing/2014/main" id="{8C233BB2-794A-3004-A2C9-687B8B302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9" r="75880" b="47839"/>
          <a:stretch/>
        </p:blipFill>
        <p:spPr bwMode="auto">
          <a:xfrm>
            <a:off x="4060133" y="3349120"/>
            <a:ext cx="1693186" cy="4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">
            <a:extLst>
              <a:ext uri="{FF2B5EF4-FFF2-40B4-BE49-F238E27FC236}">
                <a16:creationId xmlns:a16="http://schemas.microsoft.com/office/drawing/2014/main" id="{11717E41-13BF-649A-2A10-4361D7ABE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9" r="75880" b="47839"/>
          <a:stretch/>
        </p:blipFill>
        <p:spPr bwMode="auto">
          <a:xfrm>
            <a:off x="7214360" y="3349120"/>
            <a:ext cx="1693186" cy="3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A636A2-D336-A8CE-8AC4-71901C00EB71}"/>
              </a:ext>
            </a:extLst>
          </p:cNvPr>
          <p:cNvSpPr/>
          <p:nvPr/>
        </p:nvSpPr>
        <p:spPr>
          <a:xfrm>
            <a:off x="3175843" y="4147039"/>
            <a:ext cx="1331088" cy="1446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7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Bioinformática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14</a:t>
            </a:fld>
            <a:endParaRPr lang="en-GB" dirty="0"/>
          </a:p>
        </p:txBody>
      </p:sp>
      <p:pic>
        <p:nvPicPr>
          <p:cNvPr id="16388" name="Picture 4">
            <a:hlinkClick r:id="rId2"/>
            <a:extLst>
              <a:ext uri="{FF2B5EF4-FFF2-40B4-BE49-F238E27FC236}">
                <a16:creationId xmlns:a16="http://schemas.microsoft.com/office/drawing/2014/main" id="{9D46C8FA-4300-17D2-1167-0C86B795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82" y="1198664"/>
            <a:ext cx="4114458" cy="55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2515588-20A1-911D-158F-97071B3C1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44" y="1953546"/>
            <a:ext cx="5111848" cy="40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10B7B6-3081-B983-63D5-46957646888E}"/>
              </a:ext>
            </a:extLst>
          </p:cNvPr>
          <p:cNvSpPr/>
          <p:nvPr/>
        </p:nvSpPr>
        <p:spPr>
          <a:xfrm>
            <a:off x="2450939" y="3712580"/>
            <a:ext cx="870996" cy="8709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D7E44C-9226-DA0B-9FFA-98A4D012033D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2886437" y="4583576"/>
            <a:ext cx="3606960" cy="20139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C81497-410F-A9F6-BC1B-80A181EC50BF}"/>
              </a:ext>
            </a:extLst>
          </p:cNvPr>
          <p:cNvCxnSpPr>
            <a:cxnSpLocks/>
          </p:cNvCxnSpPr>
          <p:nvPr/>
        </p:nvCxnSpPr>
        <p:spPr>
          <a:xfrm flipV="1">
            <a:off x="2908300" y="1192878"/>
            <a:ext cx="5263427" cy="25197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2345C9CF-8089-CCC3-D16A-8727DC749C60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https://doi.org/10.1093/bib/bbx120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6"/>
              </a:rPr>
              <a:t>https://doi.org/10.1007/s10096-019-03520-3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9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Desafios da Bioinformática para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15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0ECC9-39A5-EC74-6C92-B8984B9EA065}"/>
              </a:ext>
            </a:extLst>
          </p:cNvPr>
          <p:cNvSpPr txBox="1"/>
          <p:nvPr/>
        </p:nvSpPr>
        <p:spPr>
          <a:xfrm>
            <a:off x="609600" y="1510550"/>
            <a:ext cx="109728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Completude das bases de dados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Múltiplas bases de dados genômicos, com anotações incompletas, incorretas ou desatualizadas, especialmente para microrganismos menos estudados.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Muitas sequências parciais ou não representadas nas bases de dados.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algn="just"/>
            <a:r>
              <a:rPr lang="pt-BR" b="1" dirty="0"/>
              <a:t>Profundidade do sequenciamento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Custos associados com o sequenciamento de alta profundidade podem ser proibitivos, o que pode inviabilizar a obtenção de genomas completos.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algn="just"/>
            <a:r>
              <a:rPr lang="pt-BR" b="1" dirty="0"/>
              <a:t>Recurso computacional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Necessidade de algoritmos eficientes para processar e analisar grandes volumes de dados.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Análises metagenômicas requerem capacidade computacional e armazenamento de dados significativos, na casa dos gigabytes à terabytes.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Limitações na escalabilidade de recursos computacionais podem restringir o tamanho e a complexidade das análises.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8A5E3-388D-AE51-F416-8F8244F00581}"/>
              </a:ext>
            </a:extLst>
          </p:cNvPr>
          <p:cNvSpPr txBox="1"/>
          <p:nvPr/>
        </p:nvSpPr>
        <p:spPr>
          <a:xfrm>
            <a:off x="7104444" y="5521146"/>
            <a:ext cx="296553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Custo: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Amplicon: $$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Shotgun: $$$$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Hibridização: $$$$$$$</a:t>
            </a:r>
            <a:endParaRPr lang="pt-BR" u="sng" dirty="0"/>
          </a:p>
        </p:txBody>
      </p:sp>
    </p:spTree>
    <p:extLst>
      <p:ext uri="{BB962C8B-B14F-4D97-AF65-F5344CB8AC3E}">
        <p14:creationId xmlns:p14="http://schemas.microsoft.com/office/powerpoint/2010/main" val="2803815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Etapas principais de análise de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16</a:t>
            </a:fld>
            <a:endParaRPr lang="en-GB" dirty="0"/>
          </a:p>
        </p:txBody>
      </p:sp>
      <p:pic>
        <p:nvPicPr>
          <p:cNvPr id="6" name="Picture 5" descr="A diagram of a dna sequen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2C42F24-4232-8141-7FC8-B3C7C52C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1279422"/>
            <a:ext cx="5453660" cy="5485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9BAB14-92E8-9C49-A4EA-055A070D388C}"/>
              </a:ext>
            </a:extLst>
          </p:cNvPr>
          <p:cNvSpPr/>
          <p:nvPr/>
        </p:nvSpPr>
        <p:spPr>
          <a:xfrm>
            <a:off x="1296366" y="1843678"/>
            <a:ext cx="4799634" cy="4133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ela 7">
            <a:extLst>
              <a:ext uri="{FF2B5EF4-FFF2-40B4-BE49-F238E27FC236}">
                <a16:creationId xmlns:a16="http://schemas.microsoft.com/office/drawing/2014/main" id="{D4748961-37D6-FCAE-3C03-2E4B3CC1C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934669"/>
              </p:ext>
            </p:extLst>
          </p:nvPr>
        </p:nvGraphicFramePr>
        <p:xfrm>
          <a:off x="6649369" y="3176221"/>
          <a:ext cx="4991774" cy="275170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50356">
                  <a:extLst>
                    <a:ext uri="{9D8B030D-6E8A-4147-A177-3AD203B41FA5}">
                      <a16:colId xmlns:a16="http://schemas.microsoft.com/office/drawing/2014/main" val="2883462255"/>
                    </a:ext>
                  </a:extLst>
                </a:gridCol>
                <a:gridCol w="2441835">
                  <a:extLst>
                    <a:ext uri="{9D8B030D-6E8A-4147-A177-3AD203B41FA5}">
                      <a16:colId xmlns:a16="http://schemas.microsoft.com/office/drawing/2014/main" val="125556875"/>
                    </a:ext>
                  </a:extLst>
                </a:gridCol>
                <a:gridCol w="1799583">
                  <a:extLst>
                    <a:ext uri="{9D8B030D-6E8A-4147-A177-3AD203B41FA5}">
                      <a16:colId xmlns:a16="http://schemas.microsoft.com/office/drawing/2014/main" val="1320799423"/>
                    </a:ext>
                  </a:extLst>
                </a:gridCol>
              </a:tblGrid>
              <a:tr h="487156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PHRED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Probability of base calling being incorrect</a:t>
                      </a:r>
                    </a:p>
                  </a:txBody>
                  <a:tcPr marL="68676" marR="68676" marT="34339" marB="3433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Accuracy of base calling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963279"/>
                  </a:ext>
                </a:extLst>
              </a:tr>
              <a:tr h="2779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 in 2</a:t>
                      </a:r>
                    </a:p>
                  </a:txBody>
                  <a:tcPr marL="68676" marR="68676" marT="34339" marB="343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50,00%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40921"/>
                  </a:ext>
                </a:extLst>
              </a:tr>
              <a:tr h="2779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7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 in 5,01</a:t>
                      </a:r>
                    </a:p>
                  </a:txBody>
                  <a:tcPr marL="68676" marR="68676" marT="34339" marB="3433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80,05%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82215"/>
                  </a:ext>
                </a:extLst>
              </a:tr>
              <a:tr h="2779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 in 6,31</a:t>
                      </a:r>
                    </a:p>
                  </a:txBody>
                  <a:tcPr marL="68676" marR="68676" marT="34339" marB="3433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84,15%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434634"/>
                  </a:ext>
                </a:extLst>
              </a:tr>
              <a:tr h="2779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 in 7,94</a:t>
                      </a:r>
                    </a:p>
                  </a:txBody>
                  <a:tcPr marL="68676" marR="68676" marT="34339" marB="3433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87,41%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995204"/>
                  </a:ext>
                </a:extLst>
              </a:tr>
              <a:tr h="2779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10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 in 10</a:t>
                      </a:r>
                    </a:p>
                  </a:txBody>
                  <a:tcPr marL="68676" marR="68676" marT="34339" marB="3433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90,00%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386212"/>
                  </a:ext>
                </a:extLst>
              </a:tr>
              <a:tr h="2779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 in 100</a:t>
                      </a:r>
                    </a:p>
                  </a:txBody>
                  <a:tcPr marL="68676" marR="68676" marT="34339" marB="3433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99,00%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966495"/>
                  </a:ext>
                </a:extLst>
              </a:tr>
              <a:tr h="2779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30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 in 1000</a:t>
                      </a:r>
                    </a:p>
                  </a:txBody>
                  <a:tcPr marL="68676" marR="68676" marT="34339" marB="3433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99,90%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67618"/>
                  </a:ext>
                </a:extLst>
              </a:tr>
              <a:tr h="2779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40</a:t>
                      </a:r>
                    </a:p>
                  </a:txBody>
                  <a:tcPr marL="68676" marR="68676" marT="34339" marB="34339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 in 10.000</a:t>
                      </a:r>
                    </a:p>
                  </a:txBody>
                  <a:tcPr marL="68676" marR="68676" marT="34339" marB="3433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99,99%</a:t>
                      </a:r>
                    </a:p>
                  </a:txBody>
                  <a:tcPr marL="68676" marR="68676" marT="34339" marB="34339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56392"/>
                  </a:ext>
                </a:extLst>
              </a:tr>
            </a:tbl>
          </a:graphicData>
        </a:graphic>
      </p:graphicFrame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7A760B4-3420-9CD0-EA8B-B702F7910B76}"/>
              </a:ext>
            </a:extLst>
          </p:cNvPr>
          <p:cNvSpPr txBox="1">
            <a:spLocks/>
          </p:cNvSpPr>
          <p:nvPr/>
        </p:nvSpPr>
        <p:spPr>
          <a:xfrm>
            <a:off x="6745439" y="1843678"/>
            <a:ext cx="4799634" cy="890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600" dirty="0"/>
              <a:t>Escala de erro chamada PHRED</a:t>
            </a:r>
          </a:p>
          <a:p>
            <a:pPr marL="0" indent="0" algn="just">
              <a:buNone/>
            </a:pPr>
            <a:r>
              <a:rPr lang="pt-BR" sz="1400" dirty="0"/>
              <a:t>O valor PHRED representa a probabilidade estimada de um erro ocorrer.</a:t>
            </a:r>
          </a:p>
        </p:txBody>
      </p:sp>
    </p:spTree>
    <p:extLst>
      <p:ext uri="{BB962C8B-B14F-4D97-AF65-F5344CB8AC3E}">
        <p14:creationId xmlns:p14="http://schemas.microsoft.com/office/powerpoint/2010/main" val="384620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Etapas principais de análise de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17</a:t>
            </a:fld>
            <a:endParaRPr lang="en-GB" dirty="0"/>
          </a:p>
        </p:txBody>
      </p:sp>
      <p:pic>
        <p:nvPicPr>
          <p:cNvPr id="6" name="Picture 5" descr="A diagram of a dna sequen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2C42F24-4232-8141-7FC8-B3C7C52C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1279422"/>
            <a:ext cx="5453660" cy="5485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9BAB14-92E8-9C49-A4EA-055A070D388C}"/>
              </a:ext>
            </a:extLst>
          </p:cNvPr>
          <p:cNvSpPr/>
          <p:nvPr/>
        </p:nvSpPr>
        <p:spPr>
          <a:xfrm>
            <a:off x="1296366" y="1843678"/>
            <a:ext cx="4799634" cy="4133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410" name="Picture 2">
            <a:hlinkClick r:id="rId4"/>
            <a:extLst>
              <a:ext uri="{FF2B5EF4-FFF2-40B4-BE49-F238E27FC236}">
                <a16:creationId xmlns:a16="http://schemas.microsoft.com/office/drawing/2014/main" id="{789906A5-9246-E4DE-0841-C8DD9DE78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25" y="2257064"/>
            <a:ext cx="5014779" cy="34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5F5B0-8C38-6C61-F671-A7347CA87C0B}"/>
              </a:ext>
            </a:extLst>
          </p:cNvPr>
          <p:cNvSpPr txBox="1"/>
          <p:nvPr/>
        </p:nvSpPr>
        <p:spPr>
          <a:xfrm>
            <a:off x="7021977" y="1887732"/>
            <a:ext cx="1230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FastQC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5699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Etapas principais de análise de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Picture 5" descr="A diagram of a dna sequen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2C42F24-4232-8141-7FC8-B3C7C52C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1279422"/>
            <a:ext cx="5453660" cy="5485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9BAB14-92E8-9C49-A4EA-055A070D388C}"/>
              </a:ext>
            </a:extLst>
          </p:cNvPr>
          <p:cNvSpPr/>
          <p:nvPr/>
        </p:nvSpPr>
        <p:spPr>
          <a:xfrm>
            <a:off x="1296366" y="2630755"/>
            <a:ext cx="4799634" cy="4133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B790BED5-D721-608E-7BBE-87EF6CCBF4E5}"/>
              </a:ext>
            </a:extLst>
          </p:cNvPr>
          <p:cNvSpPr txBox="1">
            <a:spLocks/>
          </p:cNvSpPr>
          <p:nvPr/>
        </p:nvSpPr>
        <p:spPr>
          <a:xfrm>
            <a:off x="6745439" y="1843678"/>
            <a:ext cx="4799634" cy="2531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600" b="1" dirty="0"/>
              <a:t>Filtragem de sequências de regiões repetitivas que podem complicar a análise:</a:t>
            </a:r>
          </a:p>
          <a:p>
            <a:pPr marL="0" indent="0" algn="just">
              <a:buNone/>
            </a:pPr>
            <a:endParaRPr lang="pt-BR" sz="1600" b="1" dirty="0"/>
          </a:p>
          <a:p>
            <a:pPr marL="0" indent="0" algn="just">
              <a:buNone/>
            </a:pPr>
            <a:r>
              <a:rPr lang="pt-BR" sz="1600" dirty="0"/>
              <a:t>NNNNNNNNNNNNNNNNNNNN</a:t>
            </a:r>
          </a:p>
          <a:p>
            <a:pPr marL="0" indent="0" algn="just">
              <a:buNone/>
            </a:pPr>
            <a:r>
              <a:rPr lang="pt-BR" sz="1600" dirty="0"/>
              <a:t>AAATTTTTTTTTTTTTTTTTTTTTTTGGGGGGGGG</a:t>
            </a:r>
          </a:p>
          <a:p>
            <a:pPr marL="0" indent="0" algn="just">
              <a:buNone/>
            </a:pPr>
            <a:r>
              <a:rPr lang="pt-BR" sz="1600" dirty="0"/>
              <a:t>ATATATATATATATATATATA</a:t>
            </a:r>
          </a:p>
        </p:txBody>
      </p:sp>
    </p:spTree>
    <p:extLst>
      <p:ext uri="{BB962C8B-B14F-4D97-AF65-F5344CB8AC3E}">
        <p14:creationId xmlns:p14="http://schemas.microsoft.com/office/powerpoint/2010/main" val="3454364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Etapas principais de análise de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19</a:t>
            </a:fld>
            <a:endParaRPr lang="en-GB" dirty="0"/>
          </a:p>
        </p:txBody>
      </p:sp>
      <p:pic>
        <p:nvPicPr>
          <p:cNvPr id="6" name="Picture 5" descr="A diagram of a dna sequen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2C42F24-4232-8141-7FC8-B3C7C52C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1279422"/>
            <a:ext cx="5453660" cy="5485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9BAB14-92E8-9C49-A4EA-055A070D388C}"/>
              </a:ext>
            </a:extLst>
          </p:cNvPr>
          <p:cNvSpPr/>
          <p:nvPr/>
        </p:nvSpPr>
        <p:spPr>
          <a:xfrm>
            <a:off x="1296366" y="3510429"/>
            <a:ext cx="4799634" cy="1524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F4047BB3-6CDC-D909-EE7A-DD6F7CAD0D43}"/>
              </a:ext>
            </a:extLst>
          </p:cNvPr>
          <p:cNvSpPr txBox="1">
            <a:spLocks/>
          </p:cNvSpPr>
          <p:nvPr/>
        </p:nvSpPr>
        <p:spPr>
          <a:xfrm>
            <a:off x="6745439" y="1843678"/>
            <a:ext cx="4799634" cy="3191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600" b="1" dirty="0"/>
              <a:t>Mapeamento das leituras com genoma do hospedeiro (Humano, Rato, Morcego, etc).</a:t>
            </a:r>
          </a:p>
          <a:p>
            <a:pPr marL="0" indent="0" algn="just">
              <a:buNone/>
            </a:pPr>
            <a:r>
              <a:rPr lang="pt-BR" sz="1600" dirty="0"/>
              <a:t>Filtragem das leituras mapeadas com hospedeiro – </a:t>
            </a:r>
            <a:r>
              <a:rPr lang="pt-BR" sz="1600" u="sng" dirty="0"/>
              <a:t>foco nas leituras microbianas</a:t>
            </a:r>
            <a:r>
              <a:rPr lang="pt-BR" sz="1600" dirty="0"/>
              <a:t>.</a:t>
            </a:r>
          </a:p>
          <a:p>
            <a:pPr marL="0" indent="0" algn="just">
              <a:buNone/>
            </a:pPr>
            <a:endParaRPr lang="pt-BR" sz="1600" dirty="0"/>
          </a:p>
          <a:p>
            <a:pPr marL="0" indent="0" algn="just">
              <a:buNone/>
            </a:pPr>
            <a:endParaRPr lang="pt-BR" sz="1600" dirty="0"/>
          </a:p>
          <a:p>
            <a:pPr marL="0" indent="0" algn="just">
              <a:buNone/>
            </a:pPr>
            <a:r>
              <a:rPr lang="pt-BR" sz="1600" b="1" dirty="0"/>
              <a:t>Mapeamento das leituras microbianas com base de dados montada para o estudo (Viral, Bacteriano, Fungos, etc).</a:t>
            </a:r>
          </a:p>
        </p:txBody>
      </p:sp>
    </p:spTree>
    <p:extLst>
      <p:ext uri="{BB962C8B-B14F-4D97-AF65-F5344CB8AC3E}">
        <p14:creationId xmlns:p14="http://schemas.microsoft.com/office/powerpoint/2010/main" val="23079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Linha do tempo</a:t>
            </a:r>
          </a:p>
          <a:p>
            <a:r>
              <a:rPr lang="pt-BR" sz="2600" b="1" dirty="0">
                <a:solidFill>
                  <a:schemeClr val="bg1"/>
                </a:solidFill>
              </a:rPr>
              <a:t>Microbiologia, Sequenciamento e Bioinformática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7B81C-0484-6581-BEAB-182F52C03BEE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https://doi.org/10.3389/fgene.2015.00348</a:t>
            </a:r>
            <a:endParaRPr lang="en-GB" dirty="0"/>
          </a:p>
        </p:txBody>
      </p:sp>
      <p:pic>
        <p:nvPicPr>
          <p:cNvPr id="6148" name="Picture 4">
            <a:hlinkClick r:id="rId3"/>
            <a:extLst>
              <a:ext uri="{FF2B5EF4-FFF2-40B4-BE49-F238E27FC236}">
                <a16:creationId xmlns:a16="http://schemas.microsoft.com/office/drawing/2014/main" id="{1A8D80D5-61F9-BC54-6FD6-DF35FC933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82" y="1231378"/>
            <a:ext cx="10286036" cy="51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1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Etapas principais de análise de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20</a:t>
            </a:fld>
            <a:endParaRPr lang="en-GB" dirty="0"/>
          </a:p>
        </p:txBody>
      </p:sp>
      <p:pic>
        <p:nvPicPr>
          <p:cNvPr id="6" name="Picture 5" descr="A diagram of a dna sequen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2C42F24-4232-8141-7FC8-B3C7C52C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1279422"/>
            <a:ext cx="5453660" cy="5485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9BAB14-92E8-9C49-A4EA-055A070D388C}"/>
              </a:ext>
            </a:extLst>
          </p:cNvPr>
          <p:cNvSpPr/>
          <p:nvPr/>
        </p:nvSpPr>
        <p:spPr>
          <a:xfrm>
            <a:off x="1296366" y="5011838"/>
            <a:ext cx="4799634" cy="1562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458" name="Picture 2" descr="Figure 1">
            <a:extLst>
              <a:ext uri="{FF2B5EF4-FFF2-40B4-BE49-F238E27FC236}">
                <a16:creationId xmlns:a16="http://schemas.microsoft.com/office/drawing/2014/main" id="{9ABDEF7E-0E57-95FC-E7F5-6FC7AE5CE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12658" r="6541" b="12152"/>
          <a:stretch/>
        </p:blipFill>
        <p:spPr bwMode="auto">
          <a:xfrm>
            <a:off x="6414249" y="2266188"/>
            <a:ext cx="5453660" cy="339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30F27-F3A5-7E02-67F4-53C503218224}"/>
              </a:ext>
            </a:extLst>
          </p:cNvPr>
          <p:cNvSpPr txBox="1"/>
          <p:nvPr/>
        </p:nvSpPr>
        <p:spPr>
          <a:xfrm>
            <a:off x="7021977" y="1887732"/>
            <a:ext cx="1230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Kraken2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135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Microorganisms 08 01861 g001">
            <a:hlinkClick r:id="rId2"/>
            <a:extLst>
              <a:ext uri="{FF2B5EF4-FFF2-40B4-BE49-F238E27FC236}">
                <a16:creationId xmlns:a16="http://schemas.microsoft.com/office/drawing/2014/main" id="{7D64826D-342C-D7B9-3E3A-41EAAF491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53" y="2496610"/>
            <a:ext cx="8086846" cy="43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Visualização das análises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21</a:t>
            </a:fld>
            <a:endParaRPr lang="en-GB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354CDBA7-54D9-E86D-9913-4282629D6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85" y="1282980"/>
            <a:ext cx="3540424" cy="1680139"/>
          </a:xfrm>
          <a:prstGeom prst="rect">
            <a:avLst/>
          </a:prstGeom>
        </p:spPr>
      </p:pic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92C6470B-577F-B156-FDBD-90020DB89BC5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https://doi.org/10.3390/microorganisms8121861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Visualização das análises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22</a:t>
            </a:fld>
            <a:endParaRPr lang="en-GB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92C6470B-577F-B156-FDBD-90020DB89BC5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https://doi.org/10.1002/lary.27356</a:t>
            </a:r>
            <a:endParaRPr lang="en-GB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3E3412D2-E55E-4697-0842-4B2BA50B9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739" y="1192878"/>
            <a:ext cx="3920788" cy="2397646"/>
          </a:xfrm>
          <a:prstGeom prst="rect">
            <a:avLst/>
          </a:prstGeom>
        </p:spPr>
      </p:pic>
      <p:pic>
        <p:nvPicPr>
          <p:cNvPr id="27650" name="Picture 2" descr="Feasibility of shotgun metagenomics to assess microbial ecology of  pediatric tracheostomy tubes - Wang - 2019 - The Laryngoscope - Wiley  Online Library">
            <a:hlinkClick r:id="rId2"/>
            <a:extLst>
              <a:ext uri="{FF2B5EF4-FFF2-40B4-BE49-F238E27FC236}">
                <a16:creationId xmlns:a16="http://schemas.microsoft.com/office/drawing/2014/main" id="{6AA57104-2263-FD94-B277-56C2CCCB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3" y="1751516"/>
            <a:ext cx="7246958" cy="43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97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Visualização das análises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23</a:t>
            </a:fld>
            <a:endParaRPr lang="en-GB" dirty="0"/>
          </a:p>
        </p:txBody>
      </p:sp>
      <p:pic>
        <p:nvPicPr>
          <p:cNvPr id="29698" name="Picture 2">
            <a:hlinkClick r:id="rId2"/>
            <a:extLst>
              <a:ext uri="{FF2B5EF4-FFF2-40B4-BE49-F238E27FC236}">
                <a16:creationId xmlns:a16="http://schemas.microsoft.com/office/drawing/2014/main" id="{5F89E72F-21D5-4F46-210D-E12291C16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07" y="1352551"/>
            <a:ext cx="7359002" cy="529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3A4BBCFD-4140-6529-A1F1-ED9B4C7C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0" y="1470327"/>
            <a:ext cx="36004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B80051E7-9CE6-E946-8445-1A46F330420C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https://github.com/marbl/Krona/wiki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041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Aula Prática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24</a:t>
            </a:fld>
            <a:endParaRPr lang="en-GB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0B39678-7F11-8E74-69D3-CEC516045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104" t="16966" r="17739" b="17770"/>
          <a:stretch/>
        </p:blipFill>
        <p:spPr>
          <a:xfrm>
            <a:off x="1342550" y="4246813"/>
            <a:ext cx="2399978" cy="150428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55B0F54-A1A5-AD0B-C851-EC8791939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3544" y="1711326"/>
            <a:ext cx="1837990" cy="18379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C2E3EF-6F54-99FF-F95A-6DE546066BB3}"/>
              </a:ext>
            </a:extLst>
          </p:cNvPr>
          <p:cNvSpPr txBox="1"/>
          <p:nvPr/>
        </p:nvSpPr>
        <p:spPr>
          <a:xfrm>
            <a:off x="3997491" y="2353322"/>
            <a:ext cx="74686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hlinkClick r:id="rId6"/>
              </a:rPr>
              <a:t>https://lpmor22.github.io/docs/ipynb</a:t>
            </a:r>
            <a:endParaRPr lang="en-GB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9EB82C-5EBA-0481-F703-5220DC5ABBE9}"/>
              </a:ext>
            </a:extLst>
          </p:cNvPr>
          <p:cNvSpPr txBox="1"/>
          <p:nvPr/>
        </p:nvSpPr>
        <p:spPr>
          <a:xfrm>
            <a:off x="3997491" y="4721955"/>
            <a:ext cx="74686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hlinkClick r:id="rId7"/>
              </a:rPr>
              <a:t>https://colab.research.google.com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855742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2654513F-39C7-FADD-BABC-6A4CE50D3FD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" name="Picture 39" descr="A diagram of a pie chart&#10;&#10;Description automatically generated">
              <a:extLst>
                <a:ext uri="{FF2B5EF4-FFF2-40B4-BE49-F238E27FC236}">
                  <a16:creationId xmlns:a16="http://schemas.microsoft.com/office/drawing/2014/main" id="{E3E29200-C5B3-FE67-474B-139B97201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FilmGrai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30"/>
            <a:stretch/>
          </p:blipFill>
          <p:spPr>
            <a:xfrm>
              <a:off x="4679859" y="0"/>
              <a:ext cx="7512141" cy="685800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7B8FE66-8B24-1ED6-5F09-49A50A294F62}"/>
                </a:ext>
              </a:extLst>
            </p:cNvPr>
            <p:cNvGrpSpPr/>
            <p:nvPr/>
          </p:nvGrpSpPr>
          <p:grpSpPr>
            <a:xfrm>
              <a:off x="0" y="0"/>
              <a:ext cx="4850507" cy="2864168"/>
              <a:chOff x="0" y="0"/>
              <a:chExt cx="4850507" cy="2864168"/>
            </a:xfrm>
          </p:grpSpPr>
          <p:pic>
            <p:nvPicPr>
              <p:cNvPr id="42" name="Picture 41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BD56105A-B860-09A5-846A-22E1FFB50E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585438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3" name="Picture 42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92301766-8522-F837-7090-220BD9C36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1950245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4" name="Picture 43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D58F9370-B864-97EE-97EA-D5543B58D2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3369706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5" name="Picture 44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7C8F68D8-EBE6-764D-68FA-B91238E91B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0" y="0"/>
                <a:ext cx="1480801" cy="2864168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BA906-6ACE-E2C1-C310-97460ECCB08D}"/>
                </a:ext>
              </a:extLst>
            </p:cNvPr>
            <p:cNvGrpSpPr/>
            <p:nvPr/>
          </p:nvGrpSpPr>
          <p:grpSpPr>
            <a:xfrm>
              <a:off x="0" y="2787716"/>
              <a:ext cx="4850507" cy="2864168"/>
              <a:chOff x="0" y="0"/>
              <a:chExt cx="4850507" cy="2864168"/>
            </a:xfrm>
          </p:grpSpPr>
          <p:pic>
            <p:nvPicPr>
              <p:cNvPr id="47" name="Picture 46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6CC14571-9B5F-82BD-CE40-70594A9EA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585438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8" name="Picture 47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BDAC1221-1793-12AB-4C68-5A51ABEF27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1950245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49" name="Picture 48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E3335BBC-6A4D-39C3-2A07-DA8771A920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3369706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50" name="Picture 49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381398CF-0933-9A73-EB34-433F257F5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0" y="0"/>
                <a:ext cx="1480801" cy="2864168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3D13F0F-7061-B653-DEE9-486E07813C06}"/>
                </a:ext>
              </a:extLst>
            </p:cNvPr>
            <p:cNvGrpSpPr/>
            <p:nvPr/>
          </p:nvGrpSpPr>
          <p:grpSpPr>
            <a:xfrm>
              <a:off x="0" y="3993305"/>
              <a:ext cx="4850507" cy="2864168"/>
              <a:chOff x="0" y="0"/>
              <a:chExt cx="4850507" cy="2864168"/>
            </a:xfrm>
          </p:grpSpPr>
          <p:pic>
            <p:nvPicPr>
              <p:cNvPr id="52" name="Picture 51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81118678-1865-CA14-5DA4-7CF910FBF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585438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53" name="Picture 52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B3B596B0-4786-78F1-0846-7C3AF74933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1950245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54" name="Picture 53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EF1D7B1A-C2E7-199B-D464-D59169D004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3369706" y="0"/>
                <a:ext cx="1480801" cy="2864168"/>
              </a:xfrm>
              <a:prstGeom prst="rect">
                <a:avLst/>
              </a:prstGeom>
            </p:spPr>
          </p:pic>
          <p:pic>
            <p:nvPicPr>
              <p:cNvPr id="55" name="Picture 54" descr="A diagram of a pie chart&#10;&#10;Description automatically generated">
                <a:extLst>
                  <a:ext uri="{FF2B5EF4-FFF2-40B4-BE49-F238E27FC236}">
                    <a16:creationId xmlns:a16="http://schemas.microsoft.com/office/drawing/2014/main" id="{09E988D6-967D-9B4C-44DC-CEF2D326F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837" b="58236"/>
              <a:stretch/>
            </p:blipFill>
            <p:spPr>
              <a:xfrm>
                <a:off x="0" y="0"/>
                <a:ext cx="1480801" cy="2864168"/>
              </a:xfrm>
              <a:prstGeom prst="rect">
                <a:avLst/>
              </a:prstGeom>
            </p:spPr>
          </p:pic>
        </p:grp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25</a:t>
            </a:fld>
            <a:endParaRPr lang="en-GB"/>
          </a:p>
        </p:txBody>
      </p:sp>
      <p:sp>
        <p:nvSpPr>
          <p:cNvPr id="4" name="AutoShape 4" descr="illumina-logo">
            <a:extLst>
              <a:ext uri="{FF2B5EF4-FFF2-40B4-BE49-F238E27FC236}">
                <a16:creationId xmlns:a16="http://schemas.microsoft.com/office/drawing/2014/main" id="{40907D46-7ED6-3F2E-961D-8D330733BC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Subtitle 7">
            <a:extLst>
              <a:ext uri="{FF2B5EF4-FFF2-40B4-BE49-F238E27FC236}">
                <a16:creationId xmlns:a16="http://schemas.microsoft.com/office/drawing/2014/main" id="{FC2A4CB2-0B06-37F4-704A-3F403FBDB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b="1" dirty="0"/>
              <a:t>Laise de Moraes</a:t>
            </a:r>
          </a:p>
          <a:p>
            <a:pPr algn="l" rtl="0"/>
            <a:r>
              <a:rPr lang="en-GB" sz="1800" dirty="0"/>
              <a:t>Atualizado: 2023-11-05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FECC0BD0-216B-B5E8-45CB-CFB107953072}"/>
              </a:ext>
            </a:extLst>
          </p:cNvPr>
          <p:cNvSpPr txBox="1">
            <a:spLocks/>
          </p:cNvSpPr>
          <p:nvPr/>
        </p:nvSpPr>
        <p:spPr>
          <a:xfrm>
            <a:off x="702384" y="753034"/>
            <a:ext cx="6815446" cy="3749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/>
              <a:t>Metagenômica</a:t>
            </a:r>
          </a:p>
          <a:p>
            <a:pPr algn="l"/>
            <a:endParaRPr lang="en-GB" b="1" dirty="0"/>
          </a:p>
          <a:p>
            <a:pPr algn="l"/>
            <a:r>
              <a:rPr lang="en-GB" sz="4300" b="1" dirty="0"/>
              <a:t>- estratégias</a:t>
            </a:r>
          </a:p>
          <a:p>
            <a:pPr algn="l"/>
            <a:r>
              <a:rPr lang="en-GB" sz="4300" b="1" dirty="0"/>
              <a:t>- aplicações</a:t>
            </a:r>
          </a:p>
          <a:p>
            <a:pPr algn="l"/>
            <a:r>
              <a:rPr lang="en-GB" sz="4300" b="1" dirty="0"/>
              <a:t>- análise</a:t>
            </a:r>
          </a:p>
        </p:txBody>
      </p:sp>
    </p:spTree>
    <p:extLst>
      <p:ext uri="{BB962C8B-B14F-4D97-AF65-F5344CB8AC3E}">
        <p14:creationId xmlns:p14="http://schemas.microsoft.com/office/powerpoint/2010/main" val="324393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O Campo de aplicação da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0ECC9-39A5-EC74-6C92-B8984B9EA065}"/>
              </a:ext>
            </a:extLst>
          </p:cNvPr>
          <p:cNvSpPr txBox="1"/>
          <p:nvPr/>
        </p:nvSpPr>
        <p:spPr>
          <a:xfrm>
            <a:off x="609600" y="1510550"/>
            <a:ext cx="10972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Campo da genética que se dedica ao estudo de material genético recuperado diretamente em seus ambientes naturais (seja meio ambiente ou tecido biológico), contornando a necessidade de isolamento e cultivo laboratorial de espécies individuais.</a:t>
            </a:r>
          </a:p>
          <a:p>
            <a:pPr algn="just"/>
            <a:endParaRPr lang="pt-BR" dirty="0"/>
          </a:p>
          <a:p>
            <a:pPr algn="just"/>
            <a:r>
              <a:rPr lang="pt-BR" u="sng" dirty="0"/>
              <a:t>Estima-se que menos que 0,1-1% são organismos cultiváveis</a:t>
            </a:r>
            <a:r>
              <a:rPr lang="pt-BR" dirty="0"/>
              <a:t>. Assim, a metagenômica abre uma possibilidade para identificar e elucidar a enorme diversidade de formas de vida, as quais antes eram inacessíveis.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7B81C-0484-6581-BEAB-182F52C03BEE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https://doi.org/10.1134/S1022795415050063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3"/>
              </a:rPr>
              <a:t>https://doi.org/10.1038/s12276-021-00569-z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4"/>
              </a:rPr>
              <a:t>https://doi.org/10.1038/s41564-022-01089-w</a:t>
            </a:r>
            <a:endParaRPr lang="en-GB" dirty="0"/>
          </a:p>
        </p:txBody>
      </p:sp>
      <p:pic>
        <p:nvPicPr>
          <p:cNvPr id="6146" name="Picture 2" descr="A tree for rRNA genes, showing the three life domains Bacteria, Archaea, and Eukaryota, with the LUCA as its root, 2009">
            <a:extLst>
              <a:ext uri="{FF2B5EF4-FFF2-40B4-BE49-F238E27FC236}">
                <a16:creationId xmlns:a16="http://schemas.microsoft.com/office/drawing/2014/main" id="{D9FAC291-86CB-34DC-DABB-0935C85D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77" y="3629508"/>
            <a:ext cx="5076474" cy="27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37E4F9-A8C8-3093-CD22-8C17F66E74FD}"/>
              </a:ext>
            </a:extLst>
          </p:cNvPr>
          <p:cNvSpPr txBox="1"/>
          <p:nvPr/>
        </p:nvSpPr>
        <p:spPr>
          <a:xfrm>
            <a:off x="6684869" y="4931951"/>
            <a:ext cx="4251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highlight>
                  <a:srgbClr val="FFFF00"/>
                </a:highlight>
              </a:rPr>
              <a:t>A árvore da vida é um conceito-chave em biologia que representa a evolução e a diversidade de todos os seres vivos.</a:t>
            </a:r>
            <a:endParaRPr lang="pt-BR" sz="1600" dirty="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5159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O Campo de aplicação da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7B81C-0484-6581-BEAB-182F52C03BEE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https://doi.org/10.1038/nmicrobiol.2016.48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F6EF5AC-4E7E-DDD1-D390-07499F0CB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77"/>
          <a:stretch/>
        </p:blipFill>
        <p:spPr>
          <a:xfrm>
            <a:off x="6234613" y="1192878"/>
            <a:ext cx="4751974" cy="5571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FAFE2-2E22-E7F2-A101-68A96A017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21" y="1481869"/>
            <a:ext cx="3870209" cy="1348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709955-57D3-D76E-22AB-417BAD8C56A4}"/>
              </a:ext>
            </a:extLst>
          </p:cNvPr>
          <p:cNvSpPr txBox="1"/>
          <p:nvPr/>
        </p:nvSpPr>
        <p:spPr>
          <a:xfrm>
            <a:off x="644721" y="3429000"/>
            <a:ext cx="52226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Em 2016 foi publicada a representação nova da árvore da vida através de esforços pela metagenômica.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Foram adicionados mais de 1.000 organismos não cultiváveis ou pouco conhecidos.</a:t>
            </a:r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5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O Campo de aplicação da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0ECC9-39A5-EC74-6C92-B8984B9EA065}"/>
              </a:ext>
            </a:extLst>
          </p:cNvPr>
          <p:cNvSpPr txBox="1"/>
          <p:nvPr/>
        </p:nvSpPr>
        <p:spPr>
          <a:xfrm>
            <a:off x="609600" y="1510550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Além disso, é uma importante ferramenta para compreender como as comunidades microbianas interagem entre si e com seu ambiente, quais papeis desempenham em ciclos ecológicos e como podem influenciar a saúde humana, a biodegradação, as mudanças climáticas, entre outros aspectos.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7B81C-0484-6581-BEAB-182F52C03BEE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https://doi.org/10.1134/S1022795415050063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3"/>
              </a:rPr>
              <a:t>https://doi.org/10.1038/s12276-021-00569-z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4"/>
              </a:rPr>
              <a:t>https://doi.org/10.1038/s41564-022-01089-w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BF3F21-A1C7-D04F-A990-29F25D50919E}"/>
              </a:ext>
            </a:extLst>
          </p:cNvPr>
          <p:cNvGrpSpPr/>
          <p:nvPr/>
        </p:nvGrpSpPr>
        <p:grpSpPr>
          <a:xfrm>
            <a:off x="1381247" y="2746282"/>
            <a:ext cx="9475806" cy="3459716"/>
            <a:chOff x="1176754" y="2569714"/>
            <a:chExt cx="9942658" cy="3630168"/>
          </a:xfrm>
        </p:grpSpPr>
        <p:pic>
          <p:nvPicPr>
            <p:cNvPr id="5" name="Picture 4" descr="A diagram of a cell membrane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6969B494-285C-1F82-F204-24F556BE2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435" y="2569714"/>
              <a:ext cx="4490977" cy="3626963"/>
            </a:xfrm>
            <a:prstGeom prst="rect">
              <a:avLst/>
            </a:prstGeom>
          </p:spPr>
        </p:pic>
        <p:pic>
          <p:nvPicPr>
            <p:cNvPr id="9" name="Picture 8" descr="A diagram of a health system&#10;&#10;Description automatically generated">
              <a:hlinkClick r:id="rId7"/>
              <a:extLst>
                <a:ext uri="{FF2B5EF4-FFF2-40B4-BE49-F238E27FC236}">
                  <a16:creationId xmlns:a16="http://schemas.microsoft.com/office/drawing/2014/main" id="{48D11485-3B50-2D79-56D0-14EC433A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754" y="2569714"/>
              <a:ext cx="4309768" cy="3630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96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Workflow básico para Metagenômica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6</a:t>
            </a:fld>
            <a:endParaRPr lang="en-GB" dirty="0"/>
          </a:p>
        </p:txBody>
      </p:sp>
      <p:pic>
        <p:nvPicPr>
          <p:cNvPr id="11266" name="Picture 2" descr="Image">
            <a:hlinkClick r:id="rId2"/>
            <a:extLst>
              <a:ext uri="{FF2B5EF4-FFF2-40B4-BE49-F238E27FC236}">
                <a16:creationId xmlns:a16="http://schemas.microsoft.com/office/drawing/2014/main" id="{DCC2C741-167F-D238-6DCB-74E568DE5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10304"/>
          <a:stretch/>
        </p:blipFill>
        <p:spPr bwMode="auto">
          <a:xfrm>
            <a:off x="2599092" y="2154149"/>
            <a:ext cx="7019470" cy="322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0F670-C494-52D2-DBA4-9FF13D5CD9C8}"/>
              </a:ext>
            </a:extLst>
          </p:cNvPr>
          <p:cNvSpPr txBox="1"/>
          <p:nvPr/>
        </p:nvSpPr>
        <p:spPr>
          <a:xfrm>
            <a:off x="609600" y="1527281"/>
            <a:ext cx="32317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1) </a:t>
            </a:r>
            <a:r>
              <a:rPr lang="pt-BR" dirty="0"/>
              <a:t>Coleta (tipo) de amostras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635FA-789E-F232-0B48-87EDE41269B6}"/>
              </a:ext>
            </a:extLst>
          </p:cNvPr>
          <p:cNvSpPr txBox="1"/>
          <p:nvPr/>
        </p:nvSpPr>
        <p:spPr>
          <a:xfrm>
            <a:off x="1270374" y="1969120"/>
            <a:ext cx="557951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2) </a:t>
            </a:r>
            <a:r>
              <a:rPr lang="pt-BR" dirty="0"/>
              <a:t>Pré-processamento (tratamento) das amostras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0A2B2-6379-86AA-7BB8-1B68C170DF13}"/>
              </a:ext>
            </a:extLst>
          </p:cNvPr>
          <p:cNvSpPr txBox="1"/>
          <p:nvPr/>
        </p:nvSpPr>
        <p:spPr>
          <a:xfrm>
            <a:off x="7573180" y="1657693"/>
            <a:ext cx="36542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3) </a:t>
            </a:r>
            <a:r>
              <a:rPr lang="pt-BR" dirty="0"/>
              <a:t>Armazenamento (quantidade)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28258-5C02-FCAA-70ED-6C56217D93B3}"/>
              </a:ext>
            </a:extLst>
          </p:cNvPr>
          <p:cNvSpPr txBox="1"/>
          <p:nvPr/>
        </p:nvSpPr>
        <p:spPr>
          <a:xfrm>
            <a:off x="7453835" y="5377703"/>
            <a:ext cx="38929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4) </a:t>
            </a:r>
            <a:r>
              <a:rPr lang="pt-BR" dirty="0"/>
              <a:t>Extração (DNA, RNA, DNA+RNA)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90E37-24EF-A246-B363-6B43DAE0B7C6}"/>
              </a:ext>
            </a:extLst>
          </p:cNvPr>
          <p:cNvSpPr txBox="1"/>
          <p:nvPr/>
        </p:nvSpPr>
        <p:spPr>
          <a:xfrm>
            <a:off x="2599092" y="6247109"/>
            <a:ext cx="511460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6) </a:t>
            </a:r>
            <a:r>
              <a:rPr lang="pt-BR" dirty="0"/>
              <a:t>Estratégia(s) de análise de bioinformática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869AA-84E0-4DDE-D363-1F30CBA24C2E}"/>
              </a:ext>
            </a:extLst>
          </p:cNvPr>
          <p:cNvSpPr txBox="1"/>
          <p:nvPr/>
        </p:nvSpPr>
        <p:spPr>
          <a:xfrm>
            <a:off x="4992026" y="5820848"/>
            <a:ext cx="3892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highlight>
                  <a:srgbClr val="FFFF00"/>
                </a:highlight>
              </a:rPr>
              <a:t>5) </a:t>
            </a:r>
            <a:r>
              <a:rPr lang="pt-BR" dirty="0">
                <a:highlight>
                  <a:srgbClr val="FFFF00"/>
                </a:highlight>
              </a:rPr>
              <a:t>Estratégia de sequenciamento</a:t>
            </a:r>
          </a:p>
        </p:txBody>
      </p:sp>
      <p:pic>
        <p:nvPicPr>
          <p:cNvPr id="16" name="Picture 2" descr="Image">
            <a:extLst>
              <a:ext uri="{FF2B5EF4-FFF2-40B4-BE49-F238E27FC236}">
                <a16:creationId xmlns:a16="http://schemas.microsoft.com/office/drawing/2014/main" id="{8C233BB2-794A-3004-A2C9-687B8B302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9" r="75880" b="47839"/>
          <a:stretch/>
        </p:blipFill>
        <p:spPr bwMode="auto">
          <a:xfrm>
            <a:off x="4060133" y="3349120"/>
            <a:ext cx="1693186" cy="4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">
            <a:extLst>
              <a:ext uri="{FF2B5EF4-FFF2-40B4-BE49-F238E27FC236}">
                <a16:creationId xmlns:a16="http://schemas.microsoft.com/office/drawing/2014/main" id="{11717E41-13BF-649A-2A10-4361D7ABE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9" r="75880" b="47839"/>
          <a:stretch/>
        </p:blipFill>
        <p:spPr bwMode="auto">
          <a:xfrm>
            <a:off x="7214360" y="3349120"/>
            <a:ext cx="1693186" cy="3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8C6BE5-4C56-4568-E610-2DF2A9B15633}"/>
              </a:ext>
            </a:extLst>
          </p:cNvPr>
          <p:cNvSpPr/>
          <p:nvPr/>
        </p:nvSpPr>
        <p:spPr>
          <a:xfrm>
            <a:off x="5312781" y="4147039"/>
            <a:ext cx="1331088" cy="1446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75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Estratégias de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7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0ECC9-39A5-EC74-6C92-B8984B9EA065}"/>
              </a:ext>
            </a:extLst>
          </p:cNvPr>
          <p:cNvSpPr txBox="1"/>
          <p:nvPr/>
        </p:nvSpPr>
        <p:spPr>
          <a:xfrm>
            <a:off x="609600" y="1510550"/>
            <a:ext cx="109728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/>
              <a:t>Amplicon</a:t>
            </a:r>
          </a:p>
          <a:p>
            <a:pPr algn="just"/>
            <a:endParaRPr lang="pt-BR" sz="2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u="sng" dirty="0"/>
              <a:t>Ideal para regiões genômicas conhecidas e de interesse</a:t>
            </a:r>
            <a:r>
              <a:rPr lang="pt-BR" dirty="0"/>
              <a:t>, como genes específicos ou marcadores moleculares.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No caso de microrganismos menores como os vírus, é possível aplicações de sequenciamento de genoma completo múltiplos </a:t>
            </a:r>
            <a:r>
              <a:rPr lang="pt-BR" i="1" dirty="0"/>
              <a:t>primers </a:t>
            </a:r>
            <a:r>
              <a:rPr lang="pt-BR" dirty="0"/>
              <a:t>para cobrir todo o genoma.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u="sng" dirty="0"/>
              <a:t>Possui limitação aos alvos para os quais os primers foram projetados, e por isso não é adequado para a descoberta de novos genes ou microrganismos.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3F0C34-8DEF-6C37-8B8A-1F8514F0B7F6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https://doi.org/10.1016/j.crmeth.2022.100391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3"/>
              </a:rPr>
              <a:t>https://doi.org/10.1128/jcm.00526-22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57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Estratégias de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8</a:t>
            </a:fld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A1C20-1360-C750-4FCD-1D89105FECF5}"/>
              </a:ext>
            </a:extLst>
          </p:cNvPr>
          <p:cNvSpPr txBox="1"/>
          <p:nvPr/>
        </p:nvSpPr>
        <p:spPr>
          <a:xfrm>
            <a:off x="609600" y="1510550"/>
            <a:ext cx="109728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/>
              <a:t>Amplicon aplicado à Metagenômica</a:t>
            </a:r>
          </a:p>
          <a:p>
            <a:pPr algn="just"/>
            <a:endParaRPr lang="pt-BR" sz="2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É amplamente utilizado em estudos de diversidade e composição microbiana, através da amplificação de regiões variáveis do RNA ribossomal de bactérias (16S rRNA-Seq) e fungos (18S ou ITS rRNA-Seq), oferecendo alta sensibilidade e especificidade.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8B1F25-6D45-3B26-AB55-F1157F7FC255}"/>
              </a:ext>
            </a:extLst>
          </p:cNvPr>
          <p:cNvGrpSpPr/>
          <p:nvPr/>
        </p:nvGrpSpPr>
        <p:grpSpPr>
          <a:xfrm>
            <a:off x="390469" y="3315318"/>
            <a:ext cx="11438914" cy="2680370"/>
            <a:chOff x="774701" y="3883690"/>
            <a:chExt cx="9749098" cy="2284412"/>
          </a:xfrm>
        </p:grpSpPr>
        <p:pic>
          <p:nvPicPr>
            <p:cNvPr id="1026" name="Picture 2">
              <a:hlinkClick r:id="rId2"/>
              <a:extLst>
                <a:ext uri="{FF2B5EF4-FFF2-40B4-BE49-F238E27FC236}">
                  <a16:creationId xmlns:a16="http://schemas.microsoft.com/office/drawing/2014/main" id="{AD13B1FD-500E-B2ED-CF0E-4E6C726063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49"/>
            <a:stretch/>
          </p:blipFill>
          <p:spPr bwMode="auto">
            <a:xfrm>
              <a:off x="774701" y="3919537"/>
              <a:ext cx="4762500" cy="1470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hlinkClick r:id="rId2"/>
              <a:extLst>
                <a:ext uri="{FF2B5EF4-FFF2-40B4-BE49-F238E27FC236}">
                  <a16:creationId xmlns:a16="http://schemas.microsoft.com/office/drawing/2014/main" id="{6F02FCF2-E5A4-5D4F-AE63-3A6934212D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47"/>
            <a:stretch/>
          </p:blipFill>
          <p:spPr bwMode="auto">
            <a:xfrm>
              <a:off x="5761299" y="3883690"/>
              <a:ext cx="4762500" cy="228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D2411C0-0D01-7F21-39E2-E813E1D04D66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4"/>
              </a:rPr>
              <a:t>https://doi.org/10.1016/j.crmeth.2022.100391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https://doi.org/10.1128/jcm.00526-22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427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D84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Estratégias de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9</a:t>
            </a:fld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A1C20-1360-C750-4FCD-1D89105FECF5}"/>
              </a:ext>
            </a:extLst>
          </p:cNvPr>
          <p:cNvSpPr txBox="1"/>
          <p:nvPr/>
        </p:nvSpPr>
        <p:spPr>
          <a:xfrm>
            <a:off x="609600" y="1510550"/>
            <a:ext cx="1097280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/>
              <a:t>Shotgun</a:t>
            </a:r>
          </a:p>
          <a:p>
            <a:pPr algn="just"/>
            <a:endParaRPr lang="pt-BR" sz="2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Sequenciamento aleatório de DNA ou RNA fragmentado.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 abordagem é capaz de capturar a diversidade genômica em sua totalidade, contudo, pode ser mais caro e gerar uma quantidade massiva de dados que exigem recursos computacionais avançados para análise.</a:t>
            </a:r>
          </a:p>
        </p:txBody>
      </p:sp>
      <p:pic>
        <p:nvPicPr>
          <p:cNvPr id="3078" name="Picture 6" descr="fibre wad cartridge">
            <a:hlinkClick r:id="rId2"/>
            <a:extLst>
              <a:ext uri="{FF2B5EF4-FFF2-40B4-BE49-F238E27FC236}">
                <a16:creationId xmlns:a16="http://schemas.microsoft.com/office/drawing/2014/main" id="{6ADF89BF-0AB6-2321-FDDD-713F3A01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64" y="4113636"/>
            <a:ext cx="2415589" cy="19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id="{123EFD77-7545-52FB-97DE-8FDB85E72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9" b="35205"/>
          <a:stretch/>
        </p:blipFill>
        <p:spPr bwMode="auto">
          <a:xfrm rot="19924748" flipH="1">
            <a:off x="1717223" y="4805129"/>
            <a:ext cx="1956774" cy="7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dna sequenc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312C3BCF-A247-030F-619E-896C97CDB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46" y="3484945"/>
            <a:ext cx="3873661" cy="3176763"/>
          </a:xfrm>
          <a:prstGeom prst="rect">
            <a:avLst/>
          </a:prstGeom>
        </p:spPr>
      </p:pic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D3CC4F53-49DD-078B-7A67-9AF9EB6BEB12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8"/>
              </a:rPr>
              <a:t>https://doi.org/10.1016/j.crmeth.2022.100391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 |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9"/>
              </a:rPr>
              <a:t>https://doi.org/10.1128/jcm.00526-22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996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1A7C4456A97A45A5FB2F06EE0F3795" ma:contentTypeVersion="13" ma:contentTypeDescription="Create a new document." ma:contentTypeScope="" ma:versionID="4bd699d5528b09d9eaa63f72a227ae1d">
  <xsd:schema xmlns:xsd="http://www.w3.org/2001/XMLSchema" xmlns:xs="http://www.w3.org/2001/XMLSchema" xmlns:p="http://schemas.microsoft.com/office/2006/metadata/properties" xmlns:ns2="56bd86cd-aee7-4d84-9328-0256d48ce484" xmlns:ns3="d89b8d59-050a-4503-a522-eb5bc4a69315" targetNamespace="http://schemas.microsoft.com/office/2006/metadata/properties" ma:root="true" ma:fieldsID="0bcf4575f77de29bfac727cc24d340ba" ns2:_="" ns3:_="">
    <xsd:import namespace="56bd86cd-aee7-4d84-9328-0256d48ce484"/>
    <xsd:import namespace="d89b8d59-050a-4503-a522-eb5bc4a693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d86cd-aee7-4d84-9328-0256d48ce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43de60c-575b-4c62-9f62-591ff79d3e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b8d59-050a-4503-a522-eb5bc4a693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363DA0-291D-4F6F-8BE7-B416AF2277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bd86cd-aee7-4d84-9328-0256d48ce484"/>
    <ds:schemaRef ds:uri="d89b8d59-050a-4503-a522-eb5bc4a693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DEF818-7583-4FD8-9C48-5B872D42EC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1405</TotalTime>
  <Words>1254</Words>
  <Application>Microsoft Office PowerPoint</Application>
  <PresentationFormat>Widescreen</PresentationFormat>
  <Paragraphs>194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-apple-system</vt:lpstr>
      <vt:lpstr>Arial</vt:lpstr>
      <vt:lpstr>Avenir Next LT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Laise Eduarda Paixão de Moraes</dc:creator>
  <cp:lastModifiedBy>Laise Eduarda Paixão de Moraes</cp:lastModifiedBy>
  <cp:revision>1</cp:revision>
  <dcterms:created xsi:type="dcterms:W3CDTF">2023-09-08T23:20:22Z</dcterms:created>
  <dcterms:modified xsi:type="dcterms:W3CDTF">2023-11-06T01:58:54Z</dcterms:modified>
</cp:coreProperties>
</file>